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0"/>
  </p:notesMasterIdLst>
  <p:sldIdLst>
    <p:sldId id="256" r:id="rId2"/>
    <p:sldId id="257" r:id="rId3"/>
    <p:sldId id="258" r:id="rId4"/>
    <p:sldId id="261" r:id="rId5"/>
    <p:sldId id="277" r:id="rId6"/>
    <p:sldId id="285" r:id="rId7"/>
    <p:sldId id="287" r:id="rId8"/>
    <p:sldId id="286" r:id="rId9"/>
    <p:sldId id="289" r:id="rId10"/>
    <p:sldId id="292" r:id="rId11"/>
    <p:sldId id="293" r:id="rId12"/>
    <p:sldId id="294" r:id="rId13"/>
    <p:sldId id="295" r:id="rId14"/>
    <p:sldId id="297" r:id="rId15"/>
    <p:sldId id="296" r:id="rId16"/>
    <p:sldId id="272" r:id="rId17"/>
    <p:sldId id="267" r:id="rId18"/>
    <p:sldId id="268" r:id="rId19"/>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3" roundtripDataSignature="AMtx7mgaOHw/fP4wp4vQykvKcMOD75Uzs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ilo" initials="" lastIdx="1" clrIdx="0"/>
  <p:cmAuthor id="1" name="matiasvergara@efectoeducativo.cl" initials="m" lastIdx="13" clrIdx="1">
    <p:extLst>
      <p:ext uri="{19B8F6BF-5375-455C-9EA6-DF929625EA0E}">
        <p15:presenceInfo xmlns:p15="http://schemas.microsoft.com/office/powerpoint/2012/main" userId="matiasvergara@efectoeducativo.cl" providerId="None"/>
      </p:ext>
    </p:extLst>
  </p:cmAuthor>
  <p:cmAuthor id="2" name="EfectoEducativo" initials="E"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6C4E"/>
    <a:srgbClr val="F92F2F"/>
    <a:srgbClr val="569FA8"/>
    <a:srgbClr val="D679B3"/>
    <a:srgbClr val="FB7979"/>
    <a:srgbClr val="F3F3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61" autoAdjust="0"/>
    <p:restoredTop sz="92398" autoAdjust="0"/>
  </p:normalViewPr>
  <p:slideViewPr>
    <p:cSldViewPr snapToGrid="0">
      <p:cViewPr varScale="1">
        <p:scale>
          <a:sx n="105" d="100"/>
          <a:sy n="105" d="100"/>
        </p:scale>
        <p:origin x="810"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customschemas.google.com/relationships/presentationmetadata" Target="meta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dirty="0"/>
          </a:p>
        </p:txBody>
      </p:sp>
    </p:spTree>
    <p:extLst>
      <p:ext uri="{BB962C8B-B14F-4D97-AF65-F5344CB8AC3E}">
        <p14:creationId xmlns:p14="http://schemas.microsoft.com/office/powerpoint/2010/main" val="106868479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Oblivian Text" panose="00000500000000000000" pitchFamily="50" charset="0"/>
        <a:ea typeface="Oblivian Text" panose="00000500000000000000" pitchFamily="50"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90" name="Google Shape;9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11" name="Google Shape;11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73" name="Google Shape;173;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44" name="Google Shape;144;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794834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91" name="Google Shape;191;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326119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52" name="Google Shape;352;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79" name="Google Shape;379;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11"/>
        <p:cNvGrpSpPr/>
        <p:nvPr/>
      </p:nvGrpSpPr>
      <p:grpSpPr>
        <a:xfrm>
          <a:off x="0" y="0"/>
          <a:ext cx="0" cy="0"/>
          <a:chOff x="0" y="0"/>
          <a:chExt cx="0" cy="0"/>
        </a:xfrm>
      </p:grpSpPr>
      <p:sp>
        <p:nvSpPr>
          <p:cNvPr id="12" name="Google Shape;12;p1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1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68"/>
        <p:cNvGrpSpPr/>
        <p:nvPr/>
      </p:nvGrpSpPr>
      <p:grpSpPr>
        <a:xfrm>
          <a:off x="0" y="0"/>
          <a:ext cx="0" cy="0"/>
          <a:chOff x="0" y="0"/>
          <a:chExt cx="0" cy="0"/>
        </a:xfrm>
      </p:grpSpPr>
      <p:sp>
        <p:nvSpPr>
          <p:cNvPr id="69" name="Google Shape;69;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74"/>
        <p:cNvGrpSpPr/>
        <p:nvPr/>
      </p:nvGrpSpPr>
      <p:grpSpPr>
        <a:xfrm>
          <a:off x="0" y="0"/>
          <a:ext cx="0" cy="0"/>
          <a:chOff x="0" y="0"/>
          <a:chExt cx="0" cy="0"/>
        </a:xfrm>
      </p:grpSpPr>
      <p:sp>
        <p:nvSpPr>
          <p:cNvPr id="75" name="Google Shape;75;p2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17"/>
        <p:cNvGrpSpPr/>
        <p:nvPr/>
      </p:nvGrpSpPr>
      <p:grpSpPr>
        <a:xfrm>
          <a:off x="0" y="0"/>
          <a:ext cx="0" cy="0"/>
          <a:chOff x="0" y="0"/>
          <a:chExt cx="0" cy="0"/>
        </a:xfrm>
      </p:grpSpPr>
      <p:sp>
        <p:nvSpPr>
          <p:cNvPr id="18" name="Google Shape;18;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1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23"/>
        <p:cNvGrpSpPr/>
        <p:nvPr/>
      </p:nvGrpSpPr>
      <p:grpSpPr>
        <a:xfrm>
          <a:off x="0" y="0"/>
          <a:ext cx="0" cy="0"/>
          <a:chOff x="0" y="0"/>
          <a:chExt cx="0" cy="0"/>
        </a:xfrm>
      </p:grpSpPr>
      <p:sp>
        <p:nvSpPr>
          <p:cNvPr id="24" name="Google Shape;24;p1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1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29"/>
        <p:cNvGrpSpPr/>
        <p:nvPr/>
      </p:nvGrpSpPr>
      <p:grpSpPr>
        <a:xfrm>
          <a:off x="0" y="0"/>
          <a:ext cx="0" cy="0"/>
          <a:chOff x="0" y="0"/>
          <a:chExt cx="0" cy="0"/>
        </a:xfrm>
      </p:grpSpPr>
      <p:sp>
        <p:nvSpPr>
          <p:cNvPr id="30" name="Google Shape;30;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1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1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36"/>
        <p:cNvGrpSpPr/>
        <p:nvPr/>
      </p:nvGrpSpPr>
      <p:grpSpPr>
        <a:xfrm>
          <a:off x="0" y="0"/>
          <a:ext cx="0" cy="0"/>
          <a:chOff x="0" y="0"/>
          <a:chExt cx="0" cy="0"/>
        </a:xfrm>
      </p:grpSpPr>
      <p:sp>
        <p:nvSpPr>
          <p:cNvPr id="37" name="Google Shape;37;p1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1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1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1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45"/>
        <p:cNvGrpSpPr/>
        <p:nvPr/>
      </p:nvGrpSpPr>
      <p:grpSpPr>
        <a:xfrm>
          <a:off x="0" y="0"/>
          <a:ext cx="0" cy="0"/>
          <a:chOff x="0" y="0"/>
          <a:chExt cx="0" cy="0"/>
        </a:xfrm>
      </p:grpSpPr>
      <p:sp>
        <p:nvSpPr>
          <p:cNvPr id="46" name="Google Shape;46;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50"/>
        <p:cNvGrpSpPr/>
        <p:nvPr/>
      </p:nvGrpSpPr>
      <p:grpSpPr>
        <a:xfrm>
          <a:off x="0" y="0"/>
          <a:ext cx="0" cy="0"/>
          <a:chOff x="0" y="0"/>
          <a:chExt cx="0" cy="0"/>
        </a:xfrm>
      </p:grpSpPr>
      <p:sp>
        <p:nvSpPr>
          <p:cNvPr id="51" name="Google Shape;51;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54"/>
        <p:cNvGrpSpPr/>
        <p:nvPr/>
      </p:nvGrpSpPr>
      <p:grpSpPr>
        <a:xfrm>
          <a:off x="0" y="0"/>
          <a:ext cx="0" cy="0"/>
          <a:chOff x="0" y="0"/>
          <a:chExt cx="0" cy="0"/>
        </a:xfrm>
      </p:grpSpPr>
      <p:sp>
        <p:nvSpPr>
          <p:cNvPr id="55" name="Google Shape;55;p2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2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2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61"/>
        <p:cNvGrpSpPr/>
        <p:nvPr/>
      </p:nvGrpSpPr>
      <p:grpSpPr>
        <a:xfrm>
          <a:off x="0" y="0"/>
          <a:ext cx="0" cy="0"/>
          <a:chOff x="0" y="0"/>
          <a:chExt cx="0" cy="0"/>
        </a:xfrm>
      </p:grpSpPr>
      <p:sp>
        <p:nvSpPr>
          <p:cNvPr id="62" name="Google Shape;62;p2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3"/>
          <p:cNvSpPr>
            <a:spLocks noGrp="1"/>
          </p:cNvSpPr>
          <p:nvPr>
            <p:ph type="pic" idx="2"/>
          </p:nvPr>
        </p:nvSpPr>
        <p:spPr>
          <a:xfrm>
            <a:off x="5183188" y="987425"/>
            <a:ext cx="6172200" cy="4873625"/>
          </a:xfrm>
          <a:prstGeom prst="rect">
            <a:avLst/>
          </a:prstGeom>
          <a:noFill/>
          <a:ln>
            <a:noFill/>
          </a:ln>
        </p:spPr>
      </p:sp>
      <p:sp>
        <p:nvSpPr>
          <p:cNvPr id="64" name="Google Shape;64;p2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MX"/>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slide" Target="slide2.xml"/><Relationship Id="rId7" Type="http://schemas.openxmlformats.org/officeDocument/2006/relationships/image" Target="../media/image33.png"/><Relationship Id="rId2" Type="http://schemas.openxmlformats.org/officeDocument/2006/relationships/image" Target="../media/image27.png"/><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 Id="rId9" Type="http://schemas.openxmlformats.org/officeDocument/2006/relationships/image" Target="../media/image25.png"/></Relationships>
</file>

<file path=ppt/slides/_rels/slide11.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slide" Target="slide2.xml"/><Relationship Id="rId7" Type="http://schemas.openxmlformats.org/officeDocument/2006/relationships/image" Target="../media/image34.png"/><Relationship Id="rId2" Type="http://schemas.openxmlformats.org/officeDocument/2006/relationships/image" Target="../media/image27.png"/><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 Id="rId9"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image" Target="../media/image35.png"/><Relationship Id="rId2" Type="http://schemas.openxmlformats.org/officeDocument/2006/relationships/image" Target="../media/image27.png"/><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slide" Target="slide2.xml"/><Relationship Id="rId7" Type="http://schemas.openxmlformats.org/officeDocument/2006/relationships/image" Target="../media/image36.png"/><Relationship Id="rId2" Type="http://schemas.openxmlformats.org/officeDocument/2006/relationships/image" Target="../media/image27.png"/><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slide" Target="slide2.xml"/><Relationship Id="rId7" Type="http://schemas.openxmlformats.org/officeDocument/2006/relationships/image" Target="../media/image37.png"/><Relationship Id="rId2" Type="http://schemas.openxmlformats.org/officeDocument/2006/relationships/image" Target="../media/image27.png"/><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 Id="rId9" Type="http://schemas.openxmlformats.org/officeDocument/2006/relationships/image" Target="../media/image39.png"/></Relationships>
</file>

<file path=ppt/slides/_rels/slide15.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27.png"/><Relationship Id="rId7" Type="http://schemas.openxmlformats.org/officeDocument/2006/relationships/image" Target="../media/image30.png"/><Relationship Id="rId2" Type="http://schemas.openxmlformats.org/officeDocument/2006/relationships/image" Target="../media/image40.png"/><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slide" Target="slide2.xml"/></Relationships>
</file>

<file path=ppt/slides/_rels/slide16.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slide" Target="slide2.xml"/><Relationship Id="rId7" Type="http://schemas.openxmlformats.org/officeDocument/2006/relationships/image" Target="../media/image42.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slide" Target="slide2.xml"/></Relationships>
</file>

<file path=ppt/slides/_rels/slide18.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44.png"/></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 Target="slide3.xml"/><Relationship Id="rId7"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slide" Target="slide4.xml"/><Relationship Id="rId5" Type="http://schemas.openxmlformats.org/officeDocument/2006/relationships/slide" Target="slide16.xml"/><Relationship Id="rId4" Type="http://schemas.openxmlformats.org/officeDocument/2006/relationships/slide" Target="slide15.xml"/><Relationship Id="rId9" Type="http://schemas.openxmlformats.org/officeDocument/2006/relationships/slide" Target="slide17.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slide" Target="slide2.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slide" Target="slide2.xml"/><Relationship Id="rId9" Type="http://schemas.openxmlformats.org/officeDocument/2006/relationships/slide" Target="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slide" Target="slide2.xml"/></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6.png"/><Relationship Id="rId12"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slide" Target="slide2.xml"/><Relationship Id="rId11" Type="http://schemas.openxmlformats.org/officeDocument/2006/relationships/image" Target="../media/image17.png"/><Relationship Id="rId5" Type="http://schemas.openxmlformats.org/officeDocument/2006/relationships/image" Target="../media/image5.png"/><Relationship Id="rId15" Type="http://schemas.openxmlformats.org/officeDocument/2006/relationships/image" Target="../media/image21.png"/><Relationship Id="rId10"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8.png"/><Relationship Id="rId14" Type="http://schemas.openxmlformats.org/officeDocument/2006/relationships/image" Target="../media/image20.png"/></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2.png"/><Relationship Id="rId7" Type="http://schemas.openxmlformats.org/officeDocument/2006/relationships/image" Target="../media/image7.png"/><Relationship Id="rId12"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25.png"/><Relationship Id="rId5" Type="http://schemas.openxmlformats.org/officeDocument/2006/relationships/slide" Target="slide2.xml"/><Relationship Id="rId10" Type="http://schemas.openxmlformats.org/officeDocument/2006/relationships/image" Target="../media/image24.png"/><Relationship Id="rId4" Type="http://schemas.openxmlformats.org/officeDocument/2006/relationships/image" Target="../media/image5.png"/><Relationship Id="rId9" Type="http://schemas.openxmlformats.org/officeDocument/2006/relationships/image" Target="../media/image23.png"/></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 Target="slide2.xml"/><Relationship Id="rId7" Type="http://schemas.openxmlformats.org/officeDocument/2006/relationships/image" Target="../media/image13.png"/><Relationship Id="rId2" Type="http://schemas.openxmlformats.org/officeDocument/2006/relationships/image" Target="../media/image27.png"/><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9.png"/><Relationship Id="rId10" Type="http://schemas.openxmlformats.org/officeDocument/2006/relationships/image" Target="../media/image31.png"/><Relationship Id="rId4" Type="http://schemas.openxmlformats.org/officeDocument/2006/relationships/image" Target="../media/image28.png"/><Relationship Id="rId9" Type="http://schemas.openxmlformats.org/officeDocument/2006/relationships/slide" Target="slide3.xml"/></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slide" Target="slide2.xml"/><Relationship Id="rId7"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9.png"/><Relationship Id="rId10" Type="http://schemas.openxmlformats.org/officeDocument/2006/relationships/slide" Target="slide3.xml"/><Relationship Id="rId4" Type="http://schemas.openxmlformats.org/officeDocument/2006/relationships/image" Target="../media/image28.png"/><Relationship Id="rId9"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3"/>
        <p:cNvGrpSpPr/>
        <p:nvPr/>
      </p:nvGrpSpPr>
      <p:grpSpPr>
        <a:xfrm>
          <a:off x="0" y="0"/>
          <a:ext cx="0" cy="0"/>
          <a:chOff x="0" y="0"/>
          <a:chExt cx="0" cy="0"/>
        </a:xfrm>
      </p:grpSpPr>
      <p:sp>
        <p:nvSpPr>
          <p:cNvPr id="84" name="Google Shape;84;p1"/>
          <p:cNvSpPr txBox="1"/>
          <p:nvPr/>
        </p:nvSpPr>
        <p:spPr>
          <a:xfrm>
            <a:off x="4908176" y="6100196"/>
            <a:ext cx="6710577" cy="406401"/>
          </a:xfrm>
          <a:prstGeom prst="rect">
            <a:avLst/>
          </a:prstGeom>
          <a:noFill/>
          <a:ln>
            <a:noFill/>
          </a:ln>
        </p:spPr>
        <p:txBody>
          <a:bodyPr spcFirstLastPara="1" wrap="square" lIns="91425" tIns="45700" rIns="91425" bIns="45700" anchor="b" anchorCtr="0">
            <a:noAutofit/>
          </a:bodyPr>
          <a:lstStyle/>
          <a:p>
            <a:pPr algn="r"/>
            <a:r>
              <a:rPr lang="es-CL" sz="1800" dirty="0" err="1">
                <a:solidFill>
                  <a:schemeClr val="bg1"/>
                </a:solidFill>
                <a:latin typeface="Outfit Medium" pitchFamily="2" charset="0"/>
              </a:rPr>
              <a:t>Equilibrium</a:t>
            </a:r>
            <a:r>
              <a:rPr lang="es-CL" sz="1800" dirty="0">
                <a:solidFill>
                  <a:schemeClr val="bg1"/>
                </a:solidFill>
                <a:latin typeface="Outfit Medium" pitchFamily="2" charset="0"/>
              </a:rPr>
              <a:t>: </a:t>
            </a:r>
            <a:r>
              <a:rPr lang="es-CL" sz="1800" dirty="0" err="1">
                <a:solidFill>
                  <a:schemeClr val="bg1"/>
                </a:solidFill>
                <a:latin typeface="Outfit Medium" pitchFamily="2" charset="0"/>
              </a:rPr>
              <a:t>Temperature</a:t>
            </a:r>
            <a:r>
              <a:rPr lang="es-CL" sz="1800" dirty="0">
                <a:solidFill>
                  <a:schemeClr val="bg1"/>
                </a:solidFill>
                <a:latin typeface="Outfit Medium" pitchFamily="2" charset="0"/>
              </a:rPr>
              <a:t> </a:t>
            </a:r>
            <a:r>
              <a:rPr lang="es-CL" sz="1800" dirty="0" err="1">
                <a:solidFill>
                  <a:schemeClr val="bg1"/>
                </a:solidFill>
                <a:latin typeface="Outfit Medium" pitchFamily="2" charset="0"/>
              </a:rPr>
              <a:t>equilibrium</a:t>
            </a:r>
            <a:endParaRPr lang="es-CL" sz="1800" dirty="0">
              <a:solidFill>
                <a:schemeClr val="bg1"/>
              </a:solidFill>
              <a:latin typeface="Outfit Medium" pitchFamily="2" charset="0"/>
            </a:endParaRPr>
          </a:p>
        </p:txBody>
      </p:sp>
      <p:pic>
        <p:nvPicPr>
          <p:cNvPr id="85" name="Google Shape;85;p1"/>
          <p:cNvPicPr preferRelativeResize="0"/>
          <p:nvPr/>
        </p:nvPicPr>
        <p:blipFill rotWithShape="1">
          <a:blip r:embed="rId4">
            <a:alphaModFix/>
          </a:blip>
          <a:srcRect/>
          <a:stretch/>
        </p:blipFill>
        <p:spPr>
          <a:xfrm>
            <a:off x="8761445" y="3733826"/>
            <a:ext cx="2857308" cy="917731"/>
          </a:xfrm>
          <a:prstGeom prst="rect">
            <a:avLst/>
          </a:prstGeom>
          <a:noFill/>
          <a:ln>
            <a:noFill/>
          </a:ln>
        </p:spPr>
      </p:pic>
      <p:sp>
        <p:nvSpPr>
          <p:cNvPr id="86" name="Google Shape;86;p1"/>
          <p:cNvSpPr txBox="1"/>
          <p:nvPr/>
        </p:nvSpPr>
        <p:spPr>
          <a:xfrm>
            <a:off x="8854751" y="4651557"/>
            <a:ext cx="2764002" cy="406401"/>
          </a:xfrm>
          <a:prstGeom prst="rect">
            <a:avLst/>
          </a:prstGeom>
          <a:no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F2DCC7"/>
              </a:buClr>
              <a:buSzPts val="2800"/>
              <a:buFont typeface="Arial"/>
              <a:buNone/>
            </a:pPr>
            <a:r>
              <a:rPr lang="es-MX" sz="2800" b="1" i="0" u="none" strike="noStrike" cap="none" dirty="0">
                <a:solidFill>
                  <a:srgbClr val="F2DCC7"/>
                </a:solidFill>
                <a:latin typeface="Outfit Medium" pitchFamily="2" charset="0"/>
                <a:sym typeface="Arial"/>
              </a:rPr>
              <a:t>SCIENCE</a:t>
            </a:r>
            <a:endParaRPr dirty="0">
              <a:latin typeface="Outfit Medium" pitchFamily="2" charset="0"/>
            </a:endParaRPr>
          </a:p>
        </p:txBody>
      </p:sp>
      <p:pic>
        <p:nvPicPr>
          <p:cNvPr id="87" name="Google Shape;87;p1"/>
          <p:cNvPicPr preferRelativeResize="0"/>
          <p:nvPr/>
        </p:nvPicPr>
        <p:blipFill rotWithShape="1">
          <a:blip r:embed="rId5">
            <a:alphaModFix/>
          </a:blip>
          <a:srcRect/>
          <a:stretch/>
        </p:blipFill>
        <p:spPr>
          <a:xfrm>
            <a:off x="8677469" y="445533"/>
            <a:ext cx="2941284" cy="81716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ángulo: esquinas redondeadas 13">
            <a:extLst>
              <a:ext uri="{FF2B5EF4-FFF2-40B4-BE49-F238E27FC236}">
                <a16:creationId xmlns:a16="http://schemas.microsoft.com/office/drawing/2014/main" id="{692490AF-4B65-ED84-D6E1-EA45A785D107}"/>
              </a:ext>
            </a:extLst>
          </p:cNvPr>
          <p:cNvSpPr/>
          <p:nvPr/>
        </p:nvSpPr>
        <p:spPr>
          <a:xfrm>
            <a:off x="951703" y="2573718"/>
            <a:ext cx="10288593" cy="3745453"/>
          </a:xfrm>
          <a:prstGeom prst="roundRect">
            <a:avLst>
              <a:gd name="adj" fmla="val 1241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33" name="Rectángulo 32">
            <a:extLst>
              <a:ext uri="{FF2B5EF4-FFF2-40B4-BE49-F238E27FC236}">
                <a16:creationId xmlns:a16="http://schemas.microsoft.com/office/drawing/2014/main" id="{3C69F3CE-BF8B-4CBC-834D-0E7FAC3E2904}"/>
              </a:ext>
            </a:extLst>
          </p:cNvPr>
          <p:cNvSpPr/>
          <p:nvPr/>
        </p:nvSpPr>
        <p:spPr>
          <a:xfrm>
            <a:off x="0" y="-155"/>
            <a:ext cx="12192000" cy="1047905"/>
          </a:xfrm>
          <a:prstGeom prst="rect">
            <a:avLst/>
          </a:prstGeom>
          <a:solidFill>
            <a:srgbClr val="569F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34" name="Imagen 33">
            <a:hlinkClick r:id="" action="ppaction://hlinkshowjump?jump=previousslide"/>
            <a:extLst>
              <a:ext uri="{FF2B5EF4-FFF2-40B4-BE49-F238E27FC236}">
                <a16:creationId xmlns:a16="http://schemas.microsoft.com/office/drawing/2014/main" id="{0DB167EE-1BA3-4C4F-89AA-2A00B1788F5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05034" y="123744"/>
            <a:ext cx="740124" cy="740124"/>
          </a:xfrm>
          <a:prstGeom prst="rect">
            <a:avLst/>
          </a:prstGeom>
        </p:spPr>
      </p:pic>
      <p:pic>
        <p:nvPicPr>
          <p:cNvPr id="35" name="Imagen 34">
            <a:hlinkClick r:id="rId3" action="ppaction://hlinksldjump"/>
            <a:extLst>
              <a:ext uri="{FF2B5EF4-FFF2-40B4-BE49-F238E27FC236}">
                <a16:creationId xmlns:a16="http://schemas.microsoft.com/office/drawing/2014/main" id="{BF66FD63-CA27-443A-ACED-F95821D98CD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70204" y="122350"/>
            <a:ext cx="740124" cy="740124"/>
          </a:xfrm>
          <a:prstGeom prst="rect">
            <a:avLst/>
          </a:prstGeom>
        </p:spPr>
      </p:pic>
      <p:pic>
        <p:nvPicPr>
          <p:cNvPr id="36" name="Imagen 35">
            <a:hlinkClick r:id="" action="ppaction://hlinkshowjump?jump=nextslide"/>
            <a:extLst>
              <a:ext uri="{FF2B5EF4-FFF2-40B4-BE49-F238E27FC236}">
                <a16:creationId xmlns:a16="http://schemas.microsoft.com/office/drawing/2014/main" id="{DFF428FA-E7F1-4F91-8372-7D468ED8029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33751" y="122350"/>
            <a:ext cx="740124" cy="741518"/>
          </a:xfrm>
          <a:prstGeom prst="rect">
            <a:avLst/>
          </a:prstGeom>
        </p:spPr>
      </p:pic>
      <p:pic>
        <p:nvPicPr>
          <p:cNvPr id="37" name="Imagen 36">
            <a:extLst>
              <a:ext uri="{FF2B5EF4-FFF2-40B4-BE49-F238E27FC236}">
                <a16:creationId xmlns:a16="http://schemas.microsoft.com/office/drawing/2014/main" id="{28FCCFB5-DC57-4073-982B-639E2F458F1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2441" y="292484"/>
            <a:ext cx="1665170" cy="462626"/>
          </a:xfrm>
          <a:prstGeom prst="rect">
            <a:avLst/>
          </a:prstGeom>
        </p:spPr>
      </p:pic>
      <p:sp>
        <p:nvSpPr>
          <p:cNvPr id="38" name="CuadroTexto 37">
            <a:extLst>
              <a:ext uri="{FF2B5EF4-FFF2-40B4-BE49-F238E27FC236}">
                <a16:creationId xmlns:a16="http://schemas.microsoft.com/office/drawing/2014/main" id="{F835D28E-6402-46C9-A03D-0F5F620F1BC3}"/>
              </a:ext>
            </a:extLst>
          </p:cNvPr>
          <p:cNvSpPr txBox="1"/>
          <p:nvPr/>
        </p:nvSpPr>
        <p:spPr>
          <a:xfrm>
            <a:off x="951704" y="2181117"/>
            <a:ext cx="10517764" cy="307777"/>
          </a:xfrm>
          <a:prstGeom prst="rect">
            <a:avLst/>
          </a:prstGeom>
          <a:noFill/>
        </p:spPr>
        <p:txBody>
          <a:bodyPr wrap="square" rtlCol="0">
            <a:spAutoFit/>
          </a:bodyPr>
          <a:lstStyle/>
          <a:p>
            <a:pPr algn="just"/>
            <a:r>
              <a:rPr lang="en-US" dirty="0">
                <a:solidFill>
                  <a:schemeClr val="tx1">
                    <a:lumMod val="65000"/>
                    <a:lumOff val="35000"/>
                  </a:schemeClr>
                </a:solidFill>
                <a:latin typeface="Outfit" pitchFamily="2" charset="0"/>
              </a:rPr>
              <a:t>Finally, combine both graphs using the “add graph” function of </a:t>
            </a:r>
            <a:r>
              <a:rPr lang="en-US" dirty="0" err="1">
                <a:solidFill>
                  <a:schemeClr val="tx1">
                    <a:lumMod val="65000"/>
                    <a:lumOff val="35000"/>
                  </a:schemeClr>
                </a:solidFill>
                <a:latin typeface="Outfit" pitchFamily="2" charset="0"/>
              </a:rPr>
              <a:t>Xplorilab</a:t>
            </a:r>
            <a:r>
              <a:rPr lang="en-US" dirty="0">
                <a:solidFill>
                  <a:schemeClr val="tx1">
                    <a:lumMod val="65000"/>
                    <a:lumOff val="35000"/>
                  </a:schemeClr>
                </a:solidFill>
                <a:latin typeface="Outfit" pitchFamily="2" charset="0"/>
              </a:rPr>
              <a:t>.</a:t>
            </a:r>
            <a:endParaRPr lang="es-ES" dirty="0">
              <a:solidFill>
                <a:schemeClr val="tx1">
                  <a:lumMod val="65000"/>
                  <a:lumOff val="35000"/>
                </a:schemeClr>
              </a:solidFill>
              <a:latin typeface="Outfit" pitchFamily="2" charset="0"/>
            </a:endParaRPr>
          </a:p>
        </p:txBody>
      </p:sp>
      <p:grpSp>
        <p:nvGrpSpPr>
          <p:cNvPr id="22" name="Grupo 21">
            <a:extLst>
              <a:ext uri="{FF2B5EF4-FFF2-40B4-BE49-F238E27FC236}">
                <a16:creationId xmlns:a16="http://schemas.microsoft.com/office/drawing/2014/main" id="{197A9E7C-F6F8-4550-8526-DF5E94E8E624}"/>
              </a:ext>
            </a:extLst>
          </p:cNvPr>
          <p:cNvGrpSpPr/>
          <p:nvPr/>
        </p:nvGrpSpPr>
        <p:grpSpPr>
          <a:xfrm>
            <a:off x="1242221" y="2805331"/>
            <a:ext cx="652932" cy="652932"/>
            <a:chOff x="2072276" y="1848077"/>
            <a:chExt cx="676048" cy="676048"/>
          </a:xfrm>
        </p:grpSpPr>
        <p:sp>
          <p:nvSpPr>
            <p:cNvPr id="23" name="Elipse 22">
              <a:extLst>
                <a:ext uri="{FF2B5EF4-FFF2-40B4-BE49-F238E27FC236}">
                  <a16:creationId xmlns:a16="http://schemas.microsoft.com/office/drawing/2014/main" id="{0CDD7EE9-AD46-4E12-8187-B4B77DE1AAED}"/>
                </a:ext>
              </a:extLst>
            </p:cNvPr>
            <p:cNvSpPr/>
            <p:nvPr/>
          </p:nvSpPr>
          <p:spPr>
            <a:xfrm>
              <a:off x="2072276" y="1848077"/>
              <a:ext cx="676048" cy="676048"/>
            </a:xfrm>
            <a:prstGeom prst="ellipse">
              <a:avLst/>
            </a:prstGeom>
            <a:solidFill>
              <a:srgbClr val="026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b="1" dirty="0">
                <a:solidFill>
                  <a:srgbClr val="565380"/>
                </a:solidFill>
                <a:latin typeface="Outfit Medium" pitchFamily="2" charset="0"/>
              </a:endParaRPr>
            </a:p>
          </p:txBody>
        </p:sp>
        <p:sp>
          <p:nvSpPr>
            <p:cNvPr id="24" name="Elipse 23">
              <a:extLst>
                <a:ext uri="{FF2B5EF4-FFF2-40B4-BE49-F238E27FC236}">
                  <a16:creationId xmlns:a16="http://schemas.microsoft.com/office/drawing/2014/main" id="{D5831730-4197-40FB-94E9-0DCA92EBE257}"/>
                </a:ext>
              </a:extLst>
            </p:cNvPr>
            <p:cNvSpPr/>
            <p:nvPr/>
          </p:nvSpPr>
          <p:spPr>
            <a:xfrm>
              <a:off x="2195472" y="1967793"/>
              <a:ext cx="429655" cy="42965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srgbClr val="026C4E"/>
                  </a:solidFill>
                  <a:latin typeface="Outfit Medium" pitchFamily="2" charset="0"/>
                </a:rPr>
                <a:t>1</a:t>
              </a:r>
              <a:endParaRPr lang="es-CL" b="1" dirty="0">
                <a:solidFill>
                  <a:srgbClr val="026C4E"/>
                </a:solidFill>
                <a:latin typeface="Outfit Medium" pitchFamily="2" charset="0"/>
              </a:endParaRPr>
            </a:p>
          </p:txBody>
        </p:sp>
      </p:grpSp>
      <p:sp>
        <p:nvSpPr>
          <p:cNvPr id="29" name="CuadroTexto 28">
            <a:extLst>
              <a:ext uri="{FF2B5EF4-FFF2-40B4-BE49-F238E27FC236}">
                <a16:creationId xmlns:a16="http://schemas.microsoft.com/office/drawing/2014/main" id="{6AE7B39A-0F9F-4DFA-80BE-F9AA6E6C4A1D}"/>
              </a:ext>
            </a:extLst>
          </p:cNvPr>
          <p:cNvSpPr txBox="1"/>
          <p:nvPr/>
        </p:nvSpPr>
        <p:spPr>
          <a:xfrm>
            <a:off x="2025831" y="2891195"/>
            <a:ext cx="5090847" cy="2893100"/>
          </a:xfrm>
          <a:prstGeom prst="rect">
            <a:avLst/>
          </a:prstGeom>
          <a:noFill/>
        </p:spPr>
        <p:txBody>
          <a:bodyPr wrap="square" rtlCol="0">
            <a:spAutoFit/>
          </a:bodyPr>
          <a:lstStyle/>
          <a:p>
            <a:r>
              <a:rPr lang="es-ES" dirty="0" err="1">
                <a:solidFill>
                  <a:schemeClr val="tx1">
                    <a:lumMod val="65000"/>
                    <a:lumOff val="35000"/>
                  </a:schemeClr>
                </a:solidFill>
                <a:latin typeface="Outfit" pitchFamily="2" charset="0"/>
              </a:rPr>
              <a:t>To</a:t>
            </a:r>
            <a:r>
              <a:rPr lang="es-ES" dirty="0">
                <a:solidFill>
                  <a:schemeClr val="tx1">
                    <a:lumMod val="65000"/>
                    <a:lumOff val="35000"/>
                  </a:schemeClr>
                </a:solidFill>
                <a:latin typeface="Outfit" pitchFamily="2" charset="0"/>
              </a:rPr>
              <a:t> </a:t>
            </a:r>
            <a:r>
              <a:rPr lang="es-ES" dirty="0" err="1">
                <a:solidFill>
                  <a:schemeClr val="tx1">
                    <a:lumMod val="65000"/>
                    <a:lumOff val="35000"/>
                  </a:schemeClr>
                </a:solidFill>
                <a:latin typeface="Outfit" pitchFamily="2" charset="0"/>
              </a:rPr>
              <a:t>save</a:t>
            </a:r>
            <a:r>
              <a:rPr lang="es-ES" dirty="0">
                <a:solidFill>
                  <a:schemeClr val="tx1">
                    <a:lumMod val="65000"/>
                    <a:lumOff val="35000"/>
                  </a:schemeClr>
                </a:solidFill>
                <a:latin typeface="Outfit" pitchFamily="2" charset="0"/>
              </a:rPr>
              <a:t> a </a:t>
            </a:r>
            <a:r>
              <a:rPr lang="es-ES" dirty="0" err="1">
                <a:solidFill>
                  <a:schemeClr val="tx1">
                    <a:lumMod val="65000"/>
                    <a:lumOff val="35000"/>
                  </a:schemeClr>
                </a:solidFill>
                <a:latin typeface="Outfit" pitchFamily="2" charset="0"/>
              </a:rPr>
              <a:t>graph</a:t>
            </a:r>
            <a:endParaRPr lang="es-ES" dirty="0">
              <a:solidFill>
                <a:schemeClr val="tx1">
                  <a:lumMod val="65000"/>
                  <a:lumOff val="35000"/>
                </a:schemeClr>
              </a:solidFill>
              <a:latin typeface="Outfit" pitchFamily="2" charset="0"/>
            </a:endParaRPr>
          </a:p>
          <a:p>
            <a:endParaRPr lang="es-ES" dirty="0">
              <a:solidFill>
                <a:srgbClr val="026C4E"/>
              </a:solidFill>
              <a:latin typeface="Outfit" pitchFamily="2" charset="0"/>
            </a:endParaRPr>
          </a:p>
          <a:p>
            <a:pPr marL="342900" indent="-342900">
              <a:buClr>
                <a:srgbClr val="026C4E"/>
              </a:buClr>
              <a:buFont typeface="+mj-lt"/>
              <a:buAutoNum type="arabicPeriod"/>
            </a:pPr>
            <a:r>
              <a:rPr lang="en-US" dirty="0">
                <a:solidFill>
                  <a:srgbClr val="026C4E"/>
                </a:solidFill>
                <a:latin typeface="Outfit" pitchFamily="2" charset="0"/>
              </a:rPr>
              <a:t>Click on the “files” icon.</a:t>
            </a:r>
          </a:p>
          <a:p>
            <a:pPr marL="342900" indent="-342900">
              <a:buClr>
                <a:srgbClr val="026C4E"/>
              </a:buClr>
              <a:buFont typeface="+mj-lt"/>
              <a:buAutoNum type="arabicPeriod"/>
            </a:pPr>
            <a:endParaRPr lang="en-US" dirty="0">
              <a:solidFill>
                <a:srgbClr val="026C4E"/>
              </a:solidFill>
              <a:latin typeface="Outfit" pitchFamily="2" charset="0"/>
            </a:endParaRPr>
          </a:p>
          <a:p>
            <a:pPr marL="342900" indent="-342900">
              <a:buClr>
                <a:srgbClr val="026C4E"/>
              </a:buClr>
              <a:buFont typeface="+mj-lt"/>
              <a:buAutoNum type="arabicPeriod"/>
            </a:pPr>
            <a:r>
              <a:rPr lang="es-ES" dirty="0">
                <a:solidFill>
                  <a:srgbClr val="026C4E"/>
                </a:solidFill>
                <a:latin typeface="Outfit" pitchFamily="2" charset="0"/>
              </a:rPr>
              <a:t> </a:t>
            </a:r>
            <a:r>
              <a:rPr lang="es-ES" dirty="0" err="1">
                <a:solidFill>
                  <a:srgbClr val="026C4E"/>
                </a:solidFill>
                <a:latin typeface="Outfit" pitchFamily="2" charset="0"/>
              </a:rPr>
              <a:t>Click</a:t>
            </a:r>
            <a:r>
              <a:rPr lang="es-ES" dirty="0">
                <a:solidFill>
                  <a:srgbClr val="026C4E"/>
                </a:solidFill>
                <a:latin typeface="Outfit" pitchFamily="2" charset="0"/>
              </a:rPr>
              <a:t> </a:t>
            </a:r>
            <a:r>
              <a:rPr lang="es-ES" dirty="0" err="1">
                <a:solidFill>
                  <a:srgbClr val="026C4E"/>
                </a:solidFill>
                <a:latin typeface="Outfit" pitchFamily="2" charset="0"/>
              </a:rPr>
              <a:t>on</a:t>
            </a:r>
            <a:r>
              <a:rPr lang="es-ES" dirty="0">
                <a:solidFill>
                  <a:srgbClr val="026C4E"/>
                </a:solidFill>
                <a:latin typeface="Outfit" pitchFamily="2" charset="0"/>
              </a:rPr>
              <a:t> “</a:t>
            </a:r>
            <a:r>
              <a:rPr lang="es-ES" dirty="0" err="1">
                <a:solidFill>
                  <a:srgbClr val="026C4E"/>
                </a:solidFill>
                <a:latin typeface="Outfit" pitchFamily="2" charset="0"/>
              </a:rPr>
              <a:t>save</a:t>
            </a:r>
            <a:r>
              <a:rPr lang="es-ES" dirty="0">
                <a:solidFill>
                  <a:srgbClr val="026C4E"/>
                </a:solidFill>
                <a:latin typeface="Outfit" pitchFamily="2" charset="0"/>
              </a:rPr>
              <a:t>”.</a:t>
            </a:r>
          </a:p>
          <a:p>
            <a:pPr marL="342900" indent="-342900">
              <a:buClr>
                <a:srgbClr val="026C4E"/>
              </a:buClr>
              <a:buFont typeface="+mj-lt"/>
              <a:buAutoNum type="arabicPeriod"/>
            </a:pPr>
            <a:endParaRPr lang="es-ES" dirty="0">
              <a:solidFill>
                <a:srgbClr val="026C4E"/>
              </a:solidFill>
              <a:latin typeface="Outfit" pitchFamily="2" charset="0"/>
            </a:endParaRPr>
          </a:p>
          <a:p>
            <a:pPr marL="342900" indent="-342900">
              <a:buClr>
                <a:srgbClr val="026C4E"/>
              </a:buClr>
              <a:buFont typeface="+mj-lt"/>
              <a:buAutoNum type="arabicPeriod"/>
            </a:pPr>
            <a:r>
              <a:rPr lang="es-ES" dirty="0" err="1">
                <a:solidFill>
                  <a:srgbClr val="026C4E"/>
                </a:solidFill>
                <a:latin typeface="Outfit" pitchFamily="2" charset="0"/>
              </a:rPr>
              <a:t>Name</a:t>
            </a:r>
            <a:r>
              <a:rPr lang="es-ES" dirty="0">
                <a:solidFill>
                  <a:srgbClr val="026C4E"/>
                </a:solidFill>
                <a:latin typeface="Outfit" pitchFamily="2" charset="0"/>
              </a:rPr>
              <a:t> </a:t>
            </a:r>
            <a:r>
              <a:rPr lang="es-ES" dirty="0" err="1">
                <a:solidFill>
                  <a:srgbClr val="026C4E"/>
                </a:solidFill>
                <a:latin typeface="Outfit" pitchFamily="2" charset="0"/>
              </a:rPr>
              <a:t>your</a:t>
            </a:r>
            <a:r>
              <a:rPr lang="es-ES" dirty="0">
                <a:solidFill>
                  <a:srgbClr val="026C4E"/>
                </a:solidFill>
                <a:latin typeface="Outfit" pitchFamily="2" charset="0"/>
              </a:rPr>
              <a:t> </a:t>
            </a:r>
            <a:r>
              <a:rPr lang="es-ES" dirty="0" err="1">
                <a:solidFill>
                  <a:srgbClr val="026C4E"/>
                </a:solidFill>
                <a:latin typeface="Outfit" pitchFamily="2" charset="0"/>
              </a:rPr>
              <a:t>graph</a:t>
            </a:r>
            <a:r>
              <a:rPr lang="es-ES" dirty="0">
                <a:solidFill>
                  <a:srgbClr val="026C4E"/>
                </a:solidFill>
                <a:latin typeface="Outfit" pitchFamily="2" charset="0"/>
              </a:rPr>
              <a:t>.</a:t>
            </a:r>
          </a:p>
          <a:p>
            <a:pPr marL="342900" indent="-342900">
              <a:buClr>
                <a:srgbClr val="026C4E"/>
              </a:buClr>
              <a:buFont typeface="+mj-lt"/>
              <a:buAutoNum type="arabicPeriod"/>
            </a:pPr>
            <a:endParaRPr lang="es-ES" dirty="0">
              <a:solidFill>
                <a:srgbClr val="026C4E"/>
              </a:solidFill>
              <a:latin typeface="Outfit" pitchFamily="2" charset="0"/>
            </a:endParaRPr>
          </a:p>
          <a:p>
            <a:pPr marL="342900" indent="-342900">
              <a:buClr>
                <a:srgbClr val="026C4E"/>
              </a:buClr>
              <a:buFont typeface="+mj-lt"/>
              <a:buAutoNum type="arabicPeriod"/>
            </a:pPr>
            <a:r>
              <a:rPr lang="es-ES" dirty="0" err="1">
                <a:solidFill>
                  <a:srgbClr val="026C4E"/>
                </a:solidFill>
                <a:latin typeface="Outfit" pitchFamily="2" charset="0"/>
              </a:rPr>
              <a:t>Click</a:t>
            </a:r>
            <a:r>
              <a:rPr lang="es-ES" dirty="0">
                <a:solidFill>
                  <a:srgbClr val="026C4E"/>
                </a:solidFill>
                <a:latin typeface="Outfit" pitchFamily="2" charset="0"/>
              </a:rPr>
              <a:t> </a:t>
            </a:r>
            <a:r>
              <a:rPr lang="es-ES" dirty="0" err="1">
                <a:solidFill>
                  <a:srgbClr val="026C4E"/>
                </a:solidFill>
                <a:latin typeface="Outfit" pitchFamily="2" charset="0"/>
              </a:rPr>
              <a:t>on</a:t>
            </a:r>
            <a:r>
              <a:rPr lang="es-ES" dirty="0">
                <a:solidFill>
                  <a:srgbClr val="026C4E"/>
                </a:solidFill>
                <a:latin typeface="Outfit" pitchFamily="2" charset="0"/>
              </a:rPr>
              <a:t> “</a:t>
            </a:r>
            <a:r>
              <a:rPr lang="es-ES" dirty="0" err="1">
                <a:solidFill>
                  <a:srgbClr val="026C4E"/>
                </a:solidFill>
                <a:latin typeface="Outfit" pitchFamily="2" charset="0"/>
              </a:rPr>
              <a:t>save</a:t>
            </a:r>
            <a:r>
              <a:rPr lang="es-ES" dirty="0">
                <a:solidFill>
                  <a:srgbClr val="026C4E"/>
                </a:solidFill>
                <a:latin typeface="Outfit" pitchFamily="2" charset="0"/>
              </a:rPr>
              <a:t>”.</a:t>
            </a:r>
          </a:p>
          <a:p>
            <a:pPr marL="342900" indent="-342900">
              <a:buClr>
                <a:srgbClr val="026C4E"/>
              </a:buClr>
              <a:buFont typeface="+mj-lt"/>
              <a:buAutoNum type="arabicPeriod"/>
            </a:pPr>
            <a:endParaRPr lang="es-ES" dirty="0">
              <a:solidFill>
                <a:srgbClr val="026C4E"/>
              </a:solidFill>
              <a:latin typeface="Outfit" pitchFamily="2" charset="0"/>
            </a:endParaRPr>
          </a:p>
          <a:p>
            <a:endParaRPr lang="es-ES" dirty="0">
              <a:solidFill>
                <a:srgbClr val="026C4E"/>
              </a:solidFill>
              <a:latin typeface="Outfit" pitchFamily="2" charset="0"/>
            </a:endParaRPr>
          </a:p>
          <a:p>
            <a:r>
              <a:rPr lang="es-ES" dirty="0">
                <a:solidFill>
                  <a:srgbClr val="026C4E"/>
                </a:solidFill>
                <a:latin typeface="Outfit" pitchFamily="2" charset="0"/>
              </a:rPr>
              <a:t>* </a:t>
            </a:r>
            <a:r>
              <a:rPr lang="en-US" dirty="0">
                <a:solidFill>
                  <a:srgbClr val="026C4E"/>
                </a:solidFill>
                <a:latin typeface="Outfit" pitchFamily="2" charset="0"/>
              </a:rPr>
              <a:t>Remember to do this with the two temperature graphs in order to combine them.</a:t>
            </a:r>
            <a:endParaRPr lang="es-ES" dirty="0">
              <a:solidFill>
                <a:srgbClr val="026C4E"/>
              </a:solidFill>
              <a:latin typeface="Outfit" pitchFamily="2" charset="0"/>
            </a:endParaRPr>
          </a:p>
        </p:txBody>
      </p:sp>
      <p:pic>
        <p:nvPicPr>
          <p:cNvPr id="3" name="Imagen 2" descr="Interfaz de usuario gráfica, Aplicación&#10;&#10;Descripción generada automáticamente">
            <a:extLst>
              <a:ext uri="{FF2B5EF4-FFF2-40B4-BE49-F238E27FC236}">
                <a16:creationId xmlns:a16="http://schemas.microsoft.com/office/drawing/2014/main" id="{F73FD755-40C3-1688-5E72-CB34626DB42C}"/>
              </a:ext>
            </a:extLst>
          </p:cNvPr>
          <p:cNvPicPr>
            <a:picLocks noChangeAspect="1"/>
          </p:cNvPicPr>
          <p:nvPr/>
        </p:nvPicPr>
        <p:blipFill>
          <a:blip r:embed="rId7"/>
          <a:stretch>
            <a:fillRect/>
          </a:stretch>
        </p:blipFill>
        <p:spPr>
          <a:xfrm>
            <a:off x="8086207" y="2805331"/>
            <a:ext cx="1960913" cy="3097934"/>
          </a:xfrm>
          <a:prstGeom prst="rect">
            <a:avLst/>
          </a:prstGeom>
        </p:spPr>
      </p:pic>
      <p:pic>
        <p:nvPicPr>
          <p:cNvPr id="7" name="Imagen 6" descr="Icono&#10;&#10;Descripción generada automáticamente">
            <a:extLst>
              <a:ext uri="{FF2B5EF4-FFF2-40B4-BE49-F238E27FC236}">
                <a16:creationId xmlns:a16="http://schemas.microsoft.com/office/drawing/2014/main" id="{CDE8F36F-78A6-63EE-8B83-24F14D5E1E3D}"/>
              </a:ext>
            </a:extLst>
          </p:cNvPr>
          <p:cNvPicPr>
            <a:picLocks noChangeAspect="1"/>
          </p:cNvPicPr>
          <p:nvPr/>
        </p:nvPicPr>
        <p:blipFill>
          <a:blip r:embed="rId8"/>
          <a:stretch>
            <a:fillRect/>
          </a:stretch>
        </p:blipFill>
        <p:spPr>
          <a:xfrm>
            <a:off x="4711501" y="3025547"/>
            <a:ext cx="862489" cy="865432"/>
          </a:xfrm>
          <a:prstGeom prst="rect">
            <a:avLst/>
          </a:prstGeom>
        </p:spPr>
      </p:pic>
      <p:grpSp>
        <p:nvGrpSpPr>
          <p:cNvPr id="8" name="Google Shape;238;p8">
            <a:extLst>
              <a:ext uri="{FF2B5EF4-FFF2-40B4-BE49-F238E27FC236}">
                <a16:creationId xmlns:a16="http://schemas.microsoft.com/office/drawing/2014/main" id="{7A61F8DF-2CF3-6971-2797-3706361931D1}"/>
              </a:ext>
            </a:extLst>
          </p:cNvPr>
          <p:cNvGrpSpPr/>
          <p:nvPr/>
        </p:nvGrpSpPr>
        <p:grpSpPr>
          <a:xfrm>
            <a:off x="951704" y="1589244"/>
            <a:ext cx="3554982" cy="442980"/>
            <a:chOff x="951704" y="1589244"/>
            <a:chExt cx="3270976" cy="442980"/>
          </a:xfrm>
        </p:grpSpPr>
        <p:sp>
          <p:nvSpPr>
            <p:cNvPr id="9" name="Google Shape;239;p8">
              <a:extLst>
                <a:ext uri="{FF2B5EF4-FFF2-40B4-BE49-F238E27FC236}">
                  <a16:creationId xmlns:a16="http://schemas.microsoft.com/office/drawing/2014/main" id="{FF75AD2E-79DD-D494-3FDA-713DB4CF4594}"/>
                </a:ext>
              </a:extLst>
            </p:cNvPr>
            <p:cNvSpPr/>
            <p:nvPr/>
          </p:nvSpPr>
          <p:spPr>
            <a:xfrm>
              <a:off x="951704" y="1589244"/>
              <a:ext cx="3270976" cy="442980"/>
            </a:xfrm>
            <a:prstGeom prst="roundRect">
              <a:avLst>
                <a:gd name="adj" fmla="val 50000"/>
              </a:avLst>
            </a:prstGeom>
            <a:solidFill>
              <a:srgbClr val="EAA60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1600" dirty="0">
                  <a:solidFill>
                    <a:schemeClr val="lt1"/>
                  </a:solidFill>
                  <a:latin typeface="Outfit Medium" pitchFamily="2" charset="0"/>
                  <a:sym typeface="Arial"/>
                </a:rPr>
                <a:t>Data </a:t>
              </a:r>
              <a:r>
                <a:rPr lang="es-MX" sz="1600" dirty="0" err="1">
                  <a:solidFill>
                    <a:schemeClr val="lt1"/>
                  </a:solidFill>
                  <a:latin typeface="Outfit Medium" pitchFamily="2" charset="0"/>
                  <a:sym typeface="Arial"/>
                </a:rPr>
                <a:t>collection</a:t>
              </a:r>
              <a:endParaRPr dirty="0">
                <a:latin typeface="Outfit Medium" pitchFamily="2" charset="0"/>
              </a:endParaRPr>
            </a:p>
          </p:txBody>
        </p:sp>
        <p:sp>
          <p:nvSpPr>
            <p:cNvPr id="10" name="Google Shape;240;p8">
              <a:extLst>
                <a:ext uri="{FF2B5EF4-FFF2-40B4-BE49-F238E27FC236}">
                  <a16:creationId xmlns:a16="http://schemas.microsoft.com/office/drawing/2014/main" id="{D48B2C3F-AF75-0662-90F4-7BCB98EE267E}"/>
                </a:ext>
              </a:extLst>
            </p:cNvPr>
            <p:cNvSpPr/>
            <p:nvPr/>
          </p:nvSpPr>
          <p:spPr>
            <a:xfrm>
              <a:off x="1021796" y="1659644"/>
              <a:ext cx="278241" cy="3021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1200" b="1" dirty="0">
                  <a:solidFill>
                    <a:srgbClr val="EAA605"/>
                  </a:solidFill>
                  <a:latin typeface="Outfit Medium" pitchFamily="2" charset="0"/>
                </a:rPr>
                <a:t>3</a:t>
              </a:r>
              <a:endParaRPr sz="1200" b="1" dirty="0">
                <a:solidFill>
                  <a:srgbClr val="EAA605"/>
                </a:solidFill>
                <a:latin typeface="Outfit Medium" pitchFamily="2" charset="0"/>
                <a:sym typeface="Arial"/>
              </a:endParaRPr>
            </a:p>
          </p:txBody>
        </p:sp>
      </p:grpSp>
      <p:grpSp>
        <p:nvGrpSpPr>
          <p:cNvPr id="11" name="Google Shape;218;p7">
            <a:extLst>
              <a:ext uri="{FF2B5EF4-FFF2-40B4-BE49-F238E27FC236}">
                <a16:creationId xmlns:a16="http://schemas.microsoft.com/office/drawing/2014/main" id="{C4FA2D8C-C138-0A64-B045-D7175570839A}"/>
              </a:ext>
            </a:extLst>
          </p:cNvPr>
          <p:cNvGrpSpPr/>
          <p:nvPr/>
        </p:nvGrpSpPr>
        <p:grpSpPr>
          <a:xfrm>
            <a:off x="8602479" y="3762597"/>
            <a:ext cx="246488" cy="256763"/>
            <a:chOff x="4113322" y="5382890"/>
            <a:chExt cx="357406" cy="372304"/>
          </a:xfrm>
        </p:grpSpPr>
        <p:sp>
          <p:nvSpPr>
            <p:cNvPr id="12" name="Google Shape;219;p7">
              <a:extLst>
                <a:ext uri="{FF2B5EF4-FFF2-40B4-BE49-F238E27FC236}">
                  <a16:creationId xmlns:a16="http://schemas.microsoft.com/office/drawing/2014/main" id="{804508D1-EE88-0E54-630B-CC302AC049DA}"/>
                </a:ext>
              </a:extLst>
            </p:cNvPr>
            <p:cNvSpPr/>
            <p:nvPr/>
          </p:nvSpPr>
          <p:spPr>
            <a:xfrm>
              <a:off x="4113322" y="5397789"/>
              <a:ext cx="357406" cy="357405"/>
            </a:xfrm>
            <a:prstGeom prst="ellipse">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dirty="0">
                <a:solidFill>
                  <a:srgbClr val="FE999D"/>
                </a:solidFill>
                <a:latin typeface="Outfit Medium" pitchFamily="2" charset="0"/>
                <a:sym typeface="Arial"/>
              </a:endParaRPr>
            </a:p>
          </p:txBody>
        </p:sp>
        <p:pic>
          <p:nvPicPr>
            <p:cNvPr id="13" name="Google Shape;220;p7">
              <a:extLst>
                <a:ext uri="{FF2B5EF4-FFF2-40B4-BE49-F238E27FC236}">
                  <a16:creationId xmlns:a16="http://schemas.microsoft.com/office/drawing/2014/main" id="{FC1FF713-2BA1-A044-D1C3-D3F15EBF51C8}"/>
                </a:ext>
              </a:extLst>
            </p:cNvPr>
            <p:cNvPicPr preferRelativeResize="0"/>
            <p:nvPr/>
          </p:nvPicPr>
          <p:blipFill rotWithShape="1">
            <a:blip r:embed="rId9">
              <a:alphaModFix/>
            </a:blip>
            <a:srcRect/>
            <a:stretch/>
          </p:blipFill>
          <p:spPr>
            <a:xfrm>
              <a:off x="4223288" y="5382890"/>
              <a:ext cx="238392" cy="303922"/>
            </a:xfrm>
            <a:prstGeom prst="rect">
              <a:avLst/>
            </a:prstGeom>
            <a:noFill/>
            <a:ln>
              <a:noFill/>
            </a:ln>
          </p:spPr>
        </p:pic>
      </p:grpSp>
    </p:spTree>
    <p:extLst>
      <p:ext uri="{BB962C8B-B14F-4D97-AF65-F5344CB8AC3E}">
        <p14:creationId xmlns:p14="http://schemas.microsoft.com/office/powerpoint/2010/main" val="10027668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esquinas redondeadas 5">
            <a:extLst>
              <a:ext uri="{FF2B5EF4-FFF2-40B4-BE49-F238E27FC236}">
                <a16:creationId xmlns:a16="http://schemas.microsoft.com/office/drawing/2014/main" id="{721491C5-B3B9-F442-962D-D08F1DC53E78}"/>
              </a:ext>
            </a:extLst>
          </p:cNvPr>
          <p:cNvSpPr/>
          <p:nvPr/>
        </p:nvSpPr>
        <p:spPr>
          <a:xfrm>
            <a:off x="951703" y="2323652"/>
            <a:ext cx="10288593" cy="3995519"/>
          </a:xfrm>
          <a:prstGeom prst="roundRect">
            <a:avLst>
              <a:gd name="adj" fmla="val 1241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33" name="Rectángulo 32">
            <a:extLst>
              <a:ext uri="{FF2B5EF4-FFF2-40B4-BE49-F238E27FC236}">
                <a16:creationId xmlns:a16="http://schemas.microsoft.com/office/drawing/2014/main" id="{3C69F3CE-BF8B-4CBC-834D-0E7FAC3E2904}"/>
              </a:ext>
            </a:extLst>
          </p:cNvPr>
          <p:cNvSpPr/>
          <p:nvPr/>
        </p:nvSpPr>
        <p:spPr>
          <a:xfrm>
            <a:off x="0" y="-155"/>
            <a:ext cx="12192000" cy="1047905"/>
          </a:xfrm>
          <a:prstGeom prst="rect">
            <a:avLst/>
          </a:prstGeom>
          <a:solidFill>
            <a:srgbClr val="569F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34" name="Imagen 33">
            <a:hlinkClick r:id="" action="ppaction://hlinkshowjump?jump=previousslide"/>
            <a:extLst>
              <a:ext uri="{FF2B5EF4-FFF2-40B4-BE49-F238E27FC236}">
                <a16:creationId xmlns:a16="http://schemas.microsoft.com/office/drawing/2014/main" id="{0DB167EE-1BA3-4C4F-89AA-2A00B1788F5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05034" y="123744"/>
            <a:ext cx="740124" cy="740124"/>
          </a:xfrm>
          <a:prstGeom prst="rect">
            <a:avLst/>
          </a:prstGeom>
        </p:spPr>
      </p:pic>
      <p:pic>
        <p:nvPicPr>
          <p:cNvPr id="35" name="Imagen 34">
            <a:hlinkClick r:id="rId3" action="ppaction://hlinksldjump"/>
            <a:extLst>
              <a:ext uri="{FF2B5EF4-FFF2-40B4-BE49-F238E27FC236}">
                <a16:creationId xmlns:a16="http://schemas.microsoft.com/office/drawing/2014/main" id="{BF66FD63-CA27-443A-ACED-F95821D98CD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70204" y="122350"/>
            <a:ext cx="740124" cy="740124"/>
          </a:xfrm>
          <a:prstGeom prst="rect">
            <a:avLst/>
          </a:prstGeom>
        </p:spPr>
      </p:pic>
      <p:pic>
        <p:nvPicPr>
          <p:cNvPr id="36" name="Imagen 35">
            <a:hlinkClick r:id="" action="ppaction://hlinkshowjump?jump=nextslide"/>
            <a:extLst>
              <a:ext uri="{FF2B5EF4-FFF2-40B4-BE49-F238E27FC236}">
                <a16:creationId xmlns:a16="http://schemas.microsoft.com/office/drawing/2014/main" id="{DFF428FA-E7F1-4F91-8372-7D468ED8029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33751" y="122350"/>
            <a:ext cx="740124" cy="741518"/>
          </a:xfrm>
          <a:prstGeom prst="rect">
            <a:avLst/>
          </a:prstGeom>
        </p:spPr>
      </p:pic>
      <p:pic>
        <p:nvPicPr>
          <p:cNvPr id="37" name="Imagen 36">
            <a:extLst>
              <a:ext uri="{FF2B5EF4-FFF2-40B4-BE49-F238E27FC236}">
                <a16:creationId xmlns:a16="http://schemas.microsoft.com/office/drawing/2014/main" id="{28FCCFB5-DC57-4073-982B-639E2F458F1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2441" y="292484"/>
            <a:ext cx="1665170" cy="462626"/>
          </a:xfrm>
          <a:prstGeom prst="rect">
            <a:avLst/>
          </a:prstGeom>
        </p:spPr>
      </p:pic>
      <p:grpSp>
        <p:nvGrpSpPr>
          <p:cNvPr id="22" name="Grupo 21">
            <a:extLst>
              <a:ext uri="{FF2B5EF4-FFF2-40B4-BE49-F238E27FC236}">
                <a16:creationId xmlns:a16="http://schemas.microsoft.com/office/drawing/2014/main" id="{197A9E7C-F6F8-4550-8526-DF5E94E8E624}"/>
              </a:ext>
            </a:extLst>
          </p:cNvPr>
          <p:cNvGrpSpPr/>
          <p:nvPr/>
        </p:nvGrpSpPr>
        <p:grpSpPr>
          <a:xfrm>
            <a:off x="1329151" y="2570109"/>
            <a:ext cx="652932" cy="652932"/>
            <a:chOff x="2072276" y="1848077"/>
            <a:chExt cx="676048" cy="676048"/>
          </a:xfrm>
        </p:grpSpPr>
        <p:sp>
          <p:nvSpPr>
            <p:cNvPr id="23" name="Elipse 22">
              <a:extLst>
                <a:ext uri="{FF2B5EF4-FFF2-40B4-BE49-F238E27FC236}">
                  <a16:creationId xmlns:a16="http://schemas.microsoft.com/office/drawing/2014/main" id="{0CDD7EE9-AD46-4E12-8187-B4B77DE1AAED}"/>
                </a:ext>
              </a:extLst>
            </p:cNvPr>
            <p:cNvSpPr/>
            <p:nvPr/>
          </p:nvSpPr>
          <p:spPr>
            <a:xfrm>
              <a:off x="2072276" y="1848077"/>
              <a:ext cx="676048" cy="676048"/>
            </a:xfrm>
            <a:prstGeom prst="ellipse">
              <a:avLst/>
            </a:prstGeom>
            <a:solidFill>
              <a:srgbClr val="026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b="1" dirty="0">
                <a:solidFill>
                  <a:srgbClr val="565380"/>
                </a:solidFill>
                <a:latin typeface="Outfit Medium" pitchFamily="2" charset="0"/>
              </a:endParaRPr>
            </a:p>
          </p:txBody>
        </p:sp>
        <p:sp>
          <p:nvSpPr>
            <p:cNvPr id="24" name="Elipse 23">
              <a:extLst>
                <a:ext uri="{FF2B5EF4-FFF2-40B4-BE49-F238E27FC236}">
                  <a16:creationId xmlns:a16="http://schemas.microsoft.com/office/drawing/2014/main" id="{D5831730-4197-40FB-94E9-0DCA92EBE257}"/>
                </a:ext>
              </a:extLst>
            </p:cNvPr>
            <p:cNvSpPr/>
            <p:nvPr/>
          </p:nvSpPr>
          <p:spPr>
            <a:xfrm>
              <a:off x="2195472" y="1967793"/>
              <a:ext cx="429655" cy="42965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srgbClr val="026C4E"/>
                  </a:solidFill>
                  <a:latin typeface="Outfit Medium" pitchFamily="2" charset="0"/>
                </a:rPr>
                <a:t>2</a:t>
              </a:r>
            </a:p>
          </p:txBody>
        </p:sp>
      </p:grpSp>
      <p:sp>
        <p:nvSpPr>
          <p:cNvPr id="29" name="CuadroTexto 28">
            <a:extLst>
              <a:ext uri="{FF2B5EF4-FFF2-40B4-BE49-F238E27FC236}">
                <a16:creationId xmlns:a16="http://schemas.microsoft.com/office/drawing/2014/main" id="{6AE7B39A-0F9F-4DFA-80BE-F9AA6E6C4A1D}"/>
              </a:ext>
            </a:extLst>
          </p:cNvPr>
          <p:cNvSpPr txBox="1"/>
          <p:nvPr/>
        </p:nvSpPr>
        <p:spPr>
          <a:xfrm>
            <a:off x="2149965" y="2802916"/>
            <a:ext cx="5090847" cy="2677656"/>
          </a:xfrm>
          <a:prstGeom prst="rect">
            <a:avLst/>
          </a:prstGeom>
          <a:noFill/>
        </p:spPr>
        <p:txBody>
          <a:bodyPr wrap="square" rtlCol="0">
            <a:spAutoFit/>
          </a:bodyPr>
          <a:lstStyle/>
          <a:p>
            <a:r>
              <a:rPr lang="en-US" dirty="0">
                <a:solidFill>
                  <a:schemeClr val="tx1">
                    <a:lumMod val="65000"/>
                    <a:lumOff val="35000"/>
                  </a:schemeClr>
                </a:solidFill>
                <a:latin typeface="Outfit" pitchFamily="2" charset="0"/>
              </a:rPr>
              <a:t>To combine graphs do the following</a:t>
            </a:r>
            <a:r>
              <a:rPr lang="es-ES" dirty="0">
                <a:solidFill>
                  <a:schemeClr val="tx1">
                    <a:lumMod val="65000"/>
                    <a:lumOff val="35000"/>
                  </a:schemeClr>
                </a:solidFill>
                <a:latin typeface="Outfit" pitchFamily="2" charset="0"/>
              </a:rPr>
              <a:t>:</a:t>
            </a:r>
          </a:p>
          <a:p>
            <a:endParaRPr lang="es-ES" dirty="0">
              <a:solidFill>
                <a:srgbClr val="026C4E"/>
              </a:solidFill>
              <a:latin typeface="Outfit" pitchFamily="2" charset="0"/>
            </a:endParaRPr>
          </a:p>
          <a:p>
            <a:pPr marL="342900" indent="-342900">
              <a:buClr>
                <a:srgbClr val="026C4E"/>
              </a:buClr>
              <a:buFont typeface="+mj-lt"/>
              <a:buAutoNum type="arabicPeriod"/>
            </a:pPr>
            <a:r>
              <a:rPr lang="en-US" dirty="0">
                <a:solidFill>
                  <a:srgbClr val="026C4E"/>
                </a:solidFill>
                <a:latin typeface="Outfit" pitchFamily="2" charset="0"/>
              </a:rPr>
              <a:t>Open one of the two graphs</a:t>
            </a:r>
            <a:r>
              <a:rPr lang="es-ES" dirty="0">
                <a:solidFill>
                  <a:srgbClr val="026C4E"/>
                </a:solidFill>
                <a:latin typeface="Outfit" pitchFamily="2" charset="0"/>
              </a:rPr>
              <a:t>.</a:t>
            </a:r>
          </a:p>
          <a:p>
            <a:pPr marL="342900" indent="-342900">
              <a:buClr>
                <a:srgbClr val="026C4E"/>
              </a:buClr>
              <a:buFont typeface="+mj-lt"/>
              <a:buAutoNum type="arabicPeriod"/>
            </a:pPr>
            <a:endParaRPr lang="es-ES" dirty="0">
              <a:solidFill>
                <a:srgbClr val="026C4E"/>
              </a:solidFill>
              <a:latin typeface="Outfit" pitchFamily="2" charset="0"/>
            </a:endParaRPr>
          </a:p>
          <a:p>
            <a:pPr marL="342900" indent="-342900">
              <a:buClr>
                <a:srgbClr val="026C4E"/>
              </a:buClr>
              <a:buFont typeface="+mj-lt"/>
              <a:buAutoNum type="arabicPeriod"/>
            </a:pPr>
            <a:r>
              <a:rPr lang="en-US" dirty="0">
                <a:solidFill>
                  <a:srgbClr val="026C4E"/>
                </a:solidFill>
                <a:latin typeface="Outfit" pitchFamily="2" charset="0"/>
              </a:rPr>
              <a:t>Click on the “files” icon</a:t>
            </a:r>
            <a:r>
              <a:rPr lang="es-ES" dirty="0">
                <a:solidFill>
                  <a:srgbClr val="026C4E"/>
                </a:solidFill>
                <a:latin typeface="Outfit" pitchFamily="2" charset="0"/>
              </a:rPr>
              <a:t>.</a:t>
            </a:r>
          </a:p>
          <a:p>
            <a:pPr marL="342900" indent="-342900">
              <a:buClr>
                <a:srgbClr val="026C4E"/>
              </a:buClr>
              <a:buFont typeface="+mj-lt"/>
              <a:buAutoNum type="arabicPeriod"/>
            </a:pPr>
            <a:endParaRPr lang="es-ES" dirty="0">
              <a:solidFill>
                <a:srgbClr val="026C4E"/>
              </a:solidFill>
              <a:latin typeface="Outfit" pitchFamily="2" charset="0"/>
            </a:endParaRPr>
          </a:p>
          <a:p>
            <a:pPr marL="342900" indent="-342900">
              <a:buClr>
                <a:srgbClr val="026C4E"/>
              </a:buClr>
              <a:buFont typeface="+mj-lt"/>
              <a:buAutoNum type="arabicPeriod"/>
            </a:pPr>
            <a:r>
              <a:rPr lang="es-ES" dirty="0">
                <a:solidFill>
                  <a:srgbClr val="026C4E"/>
                </a:solidFill>
                <a:latin typeface="Outfit" pitchFamily="2" charset="0"/>
              </a:rPr>
              <a:t> </a:t>
            </a:r>
            <a:r>
              <a:rPr lang="es-ES" dirty="0" err="1">
                <a:solidFill>
                  <a:srgbClr val="026C4E"/>
                </a:solidFill>
                <a:latin typeface="Outfit" pitchFamily="2" charset="0"/>
              </a:rPr>
              <a:t>Select</a:t>
            </a:r>
            <a:r>
              <a:rPr lang="es-ES" dirty="0">
                <a:solidFill>
                  <a:srgbClr val="026C4E"/>
                </a:solidFill>
                <a:latin typeface="Outfit" pitchFamily="2" charset="0"/>
              </a:rPr>
              <a:t> </a:t>
            </a:r>
            <a:r>
              <a:rPr lang="es-ES" dirty="0" err="1">
                <a:solidFill>
                  <a:srgbClr val="026C4E"/>
                </a:solidFill>
                <a:latin typeface="Outfit" pitchFamily="2" charset="0"/>
              </a:rPr>
              <a:t>the</a:t>
            </a:r>
            <a:r>
              <a:rPr lang="es-ES" dirty="0">
                <a:solidFill>
                  <a:srgbClr val="026C4E"/>
                </a:solidFill>
                <a:latin typeface="Outfit" pitchFamily="2" charset="0"/>
              </a:rPr>
              <a:t> “</a:t>
            </a:r>
            <a:r>
              <a:rPr lang="es-ES" dirty="0" err="1">
                <a:solidFill>
                  <a:srgbClr val="026C4E"/>
                </a:solidFill>
                <a:latin typeface="Outfit" pitchFamily="2" charset="0"/>
              </a:rPr>
              <a:t>Add</a:t>
            </a:r>
            <a:r>
              <a:rPr lang="es-ES" dirty="0">
                <a:solidFill>
                  <a:srgbClr val="026C4E"/>
                </a:solidFill>
                <a:latin typeface="Outfit" pitchFamily="2" charset="0"/>
              </a:rPr>
              <a:t>” </a:t>
            </a:r>
            <a:r>
              <a:rPr lang="es-ES" dirty="0" err="1">
                <a:solidFill>
                  <a:srgbClr val="026C4E"/>
                </a:solidFill>
                <a:latin typeface="Outfit" pitchFamily="2" charset="0"/>
              </a:rPr>
              <a:t>option</a:t>
            </a:r>
            <a:r>
              <a:rPr lang="es-ES" dirty="0">
                <a:solidFill>
                  <a:srgbClr val="026C4E"/>
                </a:solidFill>
                <a:latin typeface="Outfit" pitchFamily="2" charset="0"/>
              </a:rPr>
              <a:t>.</a:t>
            </a:r>
          </a:p>
          <a:p>
            <a:pPr marL="342900" indent="-342900">
              <a:buClr>
                <a:srgbClr val="026C4E"/>
              </a:buClr>
              <a:buFont typeface="+mj-lt"/>
              <a:buAutoNum type="arabicPeriod"/>
            </a:pPr>
            <a:endParaRPr lang="es-ES" dirty="0">
              <a:solidFill>
                <a:srgbClr val="026C4E"/>
              </a:solidFill>
              <a:latin typeface="Outfit" pitchFamily="2" charset="0"/>
            </a:endParaRPr>
          </a:p>
          <a:p>
            <a:pPr marL="342900" indent="-342900">
              <a:buClr>
                <a:srgbClr val="026C4E"/>
              </a:buClr>
              <a:buFont typeface="+mj-lt"/>
              <a:buAutoNum type="arabicPeriod"/>
            </a:pPr>
            <a:r>
              <a:rPr lang="en-US" dirty="0">
                <a:solidFill>
                  <a:srgbClr val="026C4E"/>
                </a:solidFill>
                <a:latin typeface="Outfit" pitchFamily="2" charset="0"/>
              </a:rPr>
              <a:t>Click on the name of the graph you want to add and select “open”</a:t>
            </a:r>
            <a:r>
              <a:rPr lang="es-ES" dirty="0">
                <a:solidFill>
                  <a:srgbClr val="026C4E"/>
                </a:solidFill>
                <a:latin typeface="Outfit" pitchFamily="2" charset="0"/>
              </a:rPr>
              <a:t>.</a:t>
            </a:r>
          </a:p>
          <a:p>
            <a:pPr marL="342900" indent="-342900">
              <a:buClr>
                <a:srgbClr val="026C4E"/>
              </a:buClr>
              <a:buFont typeface="+mj-lt"/>
              <a:buAutoNum type="arabicPeriod"/>
            </a:pPr>
            <a:endParaRPr lang="es-ES" dirty="0">
              <a:solidFill>
                <a:srgbClr val="026C4E"/>
              </a:solidFill>
              <a:latin typeface="Outfit" pitchFamily="2" charset="0"/>
            </a:endParaRPr>
          </a:p>
          <a:p>
            <a:pPr marL="342900" indent="-342900">
              <a:buClr>
                <a:srgbClr val="026C4E"/>
              </a:buClr>
              <a:buFont typeface="+mj-lt"/>
              <a:buAutoNum type="arabicPeriod"/>
            </a:pPr>
            <a:r>
              <a:rPr lang="en-US" dirty="0">
                <a:solidFill>
                  <a:srgbClr val="026C4E"/>
                </a:solidFill>
                <a:latin typeface="Outfit" pitchFamily="2" charset="0"/>
              </a:rPr>
              <a:t>After a few seconds, the two graphs should appear as one</a:t>
            </a:r>
            <a:r>
              <a:rPr lang="es-ES" dirty="0">
                <a:solidFill>
                  <a:srgbClr val="026C4E"/>
                </a:solidFill>
                <a:latin typeface="Outfit" pitchFamily="2" charset="0"/>
              </a:rPr>
              <a:t>.</a:t>
            </a:r>
          </a:p>
        </p:txBody>
      </p:sp>
      <p:pic>
        <p:nvPicPr>
          <p:cNvPr id="3" name="Imagen 2" descr="Icono&#10;&#10;Descripción generada automáticamente">
            <a:extLst>
              <a:ext uri="{FF2B5EF4-FFF2-40B4-BE49-F238E27FC236}">
                <a16:creationId xmlns:a16="http://schemas.microsoft.com/office/drawing/2014/main" id="{05F9BAAE-8A30-D117-C75C-28AEBCFCC118}"/>
              </a:ext>
            </a:extLst>
          </p:cNvPr>
          <p:cNvPicPr>
            <a:picLocks noChangeAspect="1"/>
          </p:cNvPicPr>
          <p:nvPr/>
        </p:nvPicPr>
        <p:blipFill>
          <a:blip r:embed="rId7"/>
          <a:stretch>
            <a:fillRect/>
          </a:stretch>
        </p:blipFill>
        <p:spPr>
          <a:xfrm>
            <a:off x="4899784" y="3384034"/>
            <a:ext cx="862489" cy="865432"/>
          </a:xfrm>
          <a:prstGeom prst="rect">
            <a:avLst/>
          </a:prstGeom>
        </p:spPr>
      </p:pic>
      <p:pic>
        <p:nvPicPr>
          <p:cNvPr id="4" name="Imagen 3" descr="Interfaz de usuario gráfica, Aplicación&#10;&#10;Descripción generada automáticamente">
            <a:extLst>
              <a:ext uri="{FF2B5EF4-FFF2-40B4-BE49-F238E27FC236}">
                <a16:creationId xmlns:a16="http://schemas.microsoft.com/office/drawing/2014/main" id="{890574E0-299D-CD4F-8060-9B9BB5337A7F}"/>
              </a:ext>
            </a:extLst>
          </p:cNvPr>
          <p:cNvPicPr>
            <a:picLocks noChangeAspect="1"/>
          </p:cNvPicPr>
          <p:nvPr/>
        </p:nvPicPr>
        <p:blipFill>
          <a:blip r:embed="rId8"/>
          <a:stretch>
            <a:fillRect/>
          </a:stretch>
        </p:blipFill>
        <p:spPr>
          <a:xfrm>
            <a:off x="8086207" y="2805331"/>
            <a:ext cx="1960913" cy="3097934"/>
          </a:xfrm>
          <a:prstGeom prst="rect">
            <a:avLst/>
          </a:prstGeom>
        </p:spPr>
      </p:pic>
      <p:grpSp>
        <p:nvGrpSpPr>
          <p:cNvPr id="7" name="Google Shape;238;p8">
            <a:extLst>
              <a:ext uri="{FF2B5EF4-FFF2-40B4-BE49-F238E27FC236}">
                <a16:creationId xmlns:a16="http://schemas.microsoft.com/office/drawing/2014/main" id="{F081108E-348C-96BC-0F77-0372203C6888}"/>
              </a:ext>
            </a:extLst>
          </p:cNvPr>
          <p:cNvGrpSpPr/>
          <p:nvPr/>
        </p:nvGrpSpPr>
        <p:grpSpPr>
          <a:xfrm>
            <a:off x="951704" y="1589244"/>
            <a:ext cx="3554982" cy="442980"/>
            <a:chOff x="951704" y="1589244"/>
            <a:chExt cx="3270976" cy="442980"/>
          </a:xfrm>
        </p:grpSpPr>
        <p:sp>
          <p:nvSpPr>
            <p:cNvPr id="8" name="Google Shape;239;p8">
              <a:extLst>
                <a:ext uri="{FF2B5EF4-FFF2-40B4-BE49-F238E27FC236}">
                  <a16:creationId xmlns:a16="http://schemas.microsoft.com/office/drawing/2014/main" id="{4ABC4A21-841C-66E3-3BDD-13B7AE67E66B}"/>
                </a:ext>
              </a:extLst>
            </p:cNvPr>
            <p:cNvSpPr/>
            <p:nvPr/>
          </p:nvSpPr>
          <p:spPr>
            <a:xfrm>
              <a:off x="951704" y="1589244"/>
              <a:ext cx="3270976" cy="442980"/>
            </a:xfrm>
            <a:prstGeom prst="roundRect">
              <a:avLst>
                <a:gd name="adj" fmla="val 50000"/>
              </a:avLst>
            </a:prstGeom>
            <a:solidFill>
              <a:srgbClr val="EAA60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1600" dirty="0">
                  <a:solidFill>
                    <a:schemeClr val="lt1"/>
                  </a:solidFill>
                  <a:latin typeface="Outfit Medium" pitchFamily="2" charset="0"/>
                  <a:sym typeface="Arial"/>
                </a:rPr>
                <a:t>Data </a:t>
              </a:r>
              <a:r>
                <a:rPr lang="es-MX" sz="1600" dirty="0" err="1">
                  <a:solidFill>
                    <a:schemeClr val="lt1"/>
                  </a:solidFill>
                  <a:latin typeface="Outfit Medium" pitchFamily="2" charset="0"/>
                  <a:sym typeface="Arial"/>
                </a:rPr>
                <a:t>collection</a:t>
              </a:r>
              <a:endParaRPr dirty="0">
                <a:latin typeface="Outfit Medium" pitchFamily="2" charset="0"/>
              </a:endParaRPr>
            </a:p>
          </p:txBody>
        </p:sp>
        <p:sp>
          <p:nvSpPr>
            <p:cNvPr id="9" name="Google Shape;240;p8">
              <a:extLst>
                <a:ext uri="{FF2B5EF4-FFF2-40B4-BE49-F238E27FC236}">
                  <a16:creationId xmlns:a16="http://schemas.microsoft.com/office/drawing/2014/main" id="{6E92C07E-3953-EF11-6DAF-EF3A6E65D49A}"/>
                </a:ext>
              </a:extLst>
            </p:cNvPr>
            <p:cNvSpPr/>
            <p:nvPr/>
          </p:nvSpPr>
          <p:spPr>
            <a:xfrm>
              <a:off x="1021796" y="1659644"/>
              <a:ext cx="278241" cy="3021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1200" b="1" dirty="0">
                  <a:solidFill>
                    <a:srgbClr val="EAA605"/>
                  </a:solidFill>
                  <a:latin typeface="Outfit Medium" pitchFamily="2" charset="0"/>
                </a:rPr>
                <a:t>3</a:t>
              </a:r>
              <a:endParaRPr sz="1200" b="1" dirty="0">
                <a:solidFill>
                  <a:srgbClr val="EAA605"/>
                </a:solidFill>
                <a:latin typeface="Outfit Medium" pitchFamily="2" charset="0"/>
                <a:sym typeface="Arial"/>
              </a:endParaRPr>
            </a:p>
          </p:txBody>
        </p:sp>
      </p:grpSp>
      <p:grpSp>
        <p:nvGrpSpPr>
          <p:cNvPr id="10" name="Google Shape;218;p7">
            <a:extLst>
              <a:ext uri="{FF2B5EF4-FFF2-40B4-BE49-F238E27FC236}">
                <a16:creationId xmlns:a16="http://schemas.microsoft.com/office/drawing/2014/main" id="{DC3278A8-7006-4E81-C0BD-18CED21396B0}"/>
              </a:ext>
            </a:extLst>
          </p:cNvPr>
          <p:cNvGrpSpPr/>
          <p:nvPr/>
        </p:nvGrpSpPr>
        <p:grpSpPr>
          <a:xfrm>
            <a:off x="8943419" y="4193029"/>
            <a:ext cx="246488" cy="256763"/>
            <a:chOff x="4113322" y="5382890"/>
            <a:chExt cx="357406" cy="372304"/>
          </a:xfrm>
        </p:grpSpPr>
        <p:sp>
          <p:nvSpPr>
            <p:cNvPr id="11" name="Google Shape;219;p7">
              <a:extLst>
                <a:ext uri="{FF2B5EF4-FFF2-40B4-BE49-F238E27FC236}">
                  <a16:creationId xmlns:a16="http://schemas.microsoft.com/office/drawing/2014/main" id="{4AA2A996-BF01-DED8-B489-B69A0ED9A7A3}"/>
                </a:ext>
              </a:extLst>
            </p:cNvPr>
            <p:cNvSpPr/>
            <p:nvPr/>
          </p:nvSpPr>
          <p:spPr>
            <a:xfrm>
              <a:off x="4113322" y="5397789"/>
              <a:ext cx="357406" cy="357405"/>
            </a:xfrm>
            <a:prstGeom prst="ellipse">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dirty="0">
                <a:solidFill>
                  <a:srgbClr val="FE999D"/>
                </a:solidFill>
                <a:latin typeface="Outfit Medium" pitchFamily="2" charset="0"/>
                <a:sym typeface="Arial"/>
              </a:endParaRPr>
            </a:p>
          </p:txBody>
        </p:sp>
        <p:pic>
          <p:nvPicPr>
            <p:cNvPr id="12" name="Google Shape;220;p7">
              <a:extLst>
                <a:ext uri="{FF2B5EF4-FFF2-40B4-BE49-F238E27FC236}">
                  <a16:creationId xmlns:a16="http://schemas.microsoft.com/office/drawing/2014/main" id="{9077E5B7-480E-C2E3-D821-B0E1A2F9AE21}"/>
                </a:ext>
              </a:extLst>
            </p:cNvPr>
            <p:cNvPicPr preferRelativeResize="0"/>
            <p:nvPr/>
          </p:nvPicPr>
          <p:blipFill rotWithShape="1">
            <a:blip r:embed="rId9">
              <a:alphaModFix/>
            </a:blip>
            <a:srcRect/>
            <a:stretch/>
          </p:blipFill>
          <p:spPr>
            <a:xfrm>
              <a:off x="4223288" y="5382890"/>
              <a:ext cx="238392" cy="303922"/>
            </a:xfrm>
            <a:prstGeom prst="rect">
              <a:avLst/>
            </a:prstGeom>
            <a:noFill/>
            <a:ln>
              <a:noFill/>
            </a:ln>
          </p:spPr>
        </p:pic>
      </p:grpSp>
    </p:spTree>
    <p:extLst>
      <p:ext uri="{BB962C8B-B14F-4D97-AF65-F5344CB8AC3E}">
        <p14:creationId xmlns:p14="http://schemas.microsoft.com/office/powerpoint/2010/main" val="32297637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esquinas redondeadas 1">
            <a:extLst>
              <a:ext uri="{FF2B5EF4-FFF2-40B4-BE49-F238E27FC236}">
                <a16:creationId xmlns:a16="http://schemas.microsoft.com/office/drawing/2014/main" id="{69DE2D53-B240-9CFE-F1C8-F18E10371FEF}"/>
              </a:ext>
            </a:extLst>
          </p:cNvPr>
          <p:cNvSpPr/>
          <p:nvPr/>
        </p:nvSpPr>
        <p:spPr>
          <a:xfrm>
            <a:off x="951703" y="2323652"/>
            <a:ext cx="10288593" cy="3995519"/>
          </a:xfrm>
          <a:prstGeom prst="roundRect">
            <a:avLst>
              <a:gd name="adj" fmla="val 1241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grpSp>
        <p:nvGrpSpPr>
          <p:cNvPr id="4" name="Grupo 3">
            <a:extLst>
              <a:ext uri="{FF2B5EF4-FFF2-40B4-BE49-F238E27FC236}">
                <a16:creationId xmlns:a16="http://schemas.microsoft.com/office/drawing/2014/main" id="{28A9CCC0-EFE2-2CEC-B3EF-D5209DD294B0}"/>
              </a:ext>
            </a:extLst>
          </p:cNvPr>
          <p:cNvGrpSpPr/>
          <p:nvPr/>
        </p:nvGrpSpPr>
        <p:grpSpPr>
          <a:xfrm>
            <a:off x="1329151" y="2570109"/>
            <a:ext cx="652932" cy="652932"/>
            <a:chOff x="2072276" y="1848077"/>
            <a:chExt cx="676048" cy="676048"/>
          </a:xfrm>
        </p:grpSpPr>
        <p:sp>
          <p:nvSpPr>
            <p:cNvPr id="5" name="Elipse 4">
              <a:extLst>
                <a:ext uri="{FF2B5EF4-FFF2-40B4-BE49-F238E27FC236}">
                  <a16:creationId xmlns:a16="http://schemas.microsoft.com/office/drawing/2014/main" id="{B7624157-3D02-A248-4DE2-539E801135CD}"/>
                </a:ext>
              </a:extLst>
            </p:cNvPr>
            <p:cNvSpPr/>
            <p:nvPr/>
          </p:nvSpPr>
          <p:spPr>
            <a:xfrm>
              <a:off x="2072276" y="1848077"/>
              <a:ext cx="676048" cy="676048"/>
            </a:xfrm>
            <a:prstGeom prst="ellipse">
              <a:avLst/>
            </a:prstGeom>
            <a:solidFill>
              <a:srgbClr val="026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b="1" dirty="0">
                <a:solidFill>
                  <a:srgbClr val="565380"/>
                </a:solidFill>
                <a:latin typeface="Outfit Medium" pitchFamily="2" charset="0"/>
              </a:endParaRPr>
            </a:p>
          </p:txBody>
        </p:sp>
        <p:sp>
          <p:nvSpPr>
            <p:cNvPr id="6" name="Elipse 5">
              <a:extLst>
                <a:ext uri="{FF2B5EF4-FFF2-40B4-BE49-F238E27FC236}">
                  <a16:creationId xmlns:a16="http://schemas.microsoft.com/office/drawing/2014/main" id="{E5EA06BA-4300-3A4B-078C-8C7D633338E3}"/>
                </a:ext>
              </a:extLst>
            </p:cNvPr>
            <p:cNvSpPr/>
            <p:nvPr/>
          </p:nvSpPr>
          <p:spPr>
            <a:xfrm>
              <a:off x="2195472" y="1967793"/>
              <a:ext cx="429655" cy="42965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srgbClr val="026C4E"/>
                  </a:solidFill>
                  <a:latin typeface="Outfit Medium" pitchFamily="2" charset="0"/>
                </a:rPr>
                <a:t>3</a:t>
              </a:r>
            </a:p>
          </p:txBody>
        </p:sp>
      </p:grpSp>
      <p:sp>
        <p:nvSpPr>
          <p:cNvPr id="33" name="Rectángulo 32">
            <a:extLst>
              <a:ext uri="{FF2B5EF4-FFF2-40B4-BE49-F238E27FC236}">
                <a16:creationId xmlns:a16="http://schemas.microsoft.com/office/drawing/2014/main" id="{3C69F3CE-BF8B-4CBC-834D-0E7FAC3E2904}"/>
              </a:ext>
            </a:extLst>
          </p:cNvPr>
          <p:cNvSpPr/>
          <p:nvPr/>
        </p:nvSpPr>
        <p:spPr>
          <a:xfrm>
            <a:off x="0" y="-155"/>
            <a:ext cx="12192000" cy="1047905"/>
          </a:xfrm>
          <a:prstGeom prst="rect">
            <a:avLst/>
          </a:prstGeom>
          <a:solidFill>
            <a:srgbClr val="569F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34" name="Imagen 33">
            <a:hlinkClick r:id="" action="ppaction://hlinkshowjump?jump=previousslide"/>
            <a:extLst>
              <a:ext uri="{FF2B5EF4-FFF2-40B4-BE49-F238E27FC236}">
                <a16:creationId xmlns:a16="http://schemas.microsoft.com/office/drawing/2014/main" id="{0DB167EE-1BA3-4C4F-89AA-2A00B1788F5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05034" y="123744"/>
            <a:ext cx="740124" cy="740124"/>
          </a:xfrm>
          <a:prstGeom prst="rect">
            <a:avLst/>
          </a:prstGeom>
        </p:spPr>
      </p:pic>
      <p:pic>
        <p:nvPicPr>
          <p:cNvPr id="35" name="Imagen 34">
            <a:hlinkClick r:id="rId3" action="ppaction://hlinksldjump"/>
            <a:extLst>
              <a:ext uri="{FF2B5EF4-FFF2-40B4-BE49-F238E27FC236}">
                <a16:creationId xmlns:a16="http://schemas.microsoft.com/office/drawing/2014/main" id="{BF66FD63-CA27-443A-ACED-F95821D98CD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70204" y="122350"/>
            <a:ext cx="740124" cy="740124"/>
          </a:xfrm>
          <a:prstGeom prst="rect">
            <a:avLst/>
          </a:prstGeom>
        </p:spPr>
      </p:pic>
      <p:pic>
        <p:nvPicPr>
          <p:cNvPr id="36" name="Imagen 35">
            <a:hlinkClick r:id="" action="ppaction://hlinkshowjump?jump=nextslide"/>
            <a:extLst>
              <a:ext uri="{FF2B5EF4-FFF2-40B4-BE49-F238E27FC236}">
                <a16:creationId xmlns:a16="http://schemas.microsoft.com/office/drawing/2014/main" id="{DFF428FA-E7F1-4F91-8372-7D468ED8029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33751" y="122350"/>
            <a:ext cx="740124" cy="741518"/>
          </a:xfrm>
          <a:prstGeom prst="rect">
            <a:avLst/>
          </a:prstGeom>
        </p:spPr>
      </p:pic>
      <p:pic>
        <p:nvPicPr>
          <p:cNvPr id="37" name="Imagen 36">
            <a:extLst>
              <a:ext uri="{FF2B5EF4-FFF2-40B4-BE49-F238E27FC236}">
                <a16:creationId xmlns:a16="http://schemas.microsoft.com/office/drawing/2014/main" id="{28FCCFB5-DC57-4073-982B-639E2F458F1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2441" y="292484"/>
            <a:ext cx="1665170" cy="462626"/>
          </a:xfrm>
          <a:prstGeom prst="rect">
            <a:avLst/>
          </a:prstGeom>
        </p:spPr>
      </p:pic>
      <p:sp>
        <p:nvSpPr>
          <p:cNvPr id="16" name="Rectángulo 15"/>
          <p:cNvSpPr/>
          <p:nvPr/>
        </p:nvSpPr>
        <p:spPr>
          <a:xfrm>
            <a:off x="4466296" y="2575314"/>
            <a:ext cx="3259405" cy="523220"/>
          </a:xfrm>
          <a:prstGeom prst="rect">
            <a:avLst/>
          </a:prstGeom>
        </p:spPr>
        <p:txBody>
          <a:bodyPr wrap="square">
            <a:spAutoFit/>
          </a:bodyPr>
          <a:lstStyle/>
          <a:p>
            <a:pPr algn="ctr"/>
            <a:r>
              <a:rPr lang="en-US" b="1" dirty="0">
                <a:solidFill>
                  <a:srgbClr val="026C4E"/>
                </a:solidFill>
                <a:latin typeface="Outfit Medium" pitchFamily="2" charset="0"/>
              </a:rPr>
              <a:t>TEMPERATURE GRAPH WITH INITIAL </a:t>
            </a:r>
          </a:p>
          <a:p>
            <a:pPr algn="ctr"/>
            <a:r>
              <a:rPr lang="en-US" b="1" dirty="0">
                <a:solidFill>
                  <a:srgbClr val="026C4E"/>
                </a:solidFill>
                <a:latin typeface="Outfit Medium" pitchFamily="2" charset="0"/>
              </a:rPr>
              <a:t>HOT AND COLD WATER</a:t>
            </a:r>
            <a:endParaRPr lang="es-MX" b="1" dirty="0">
              <a:solidFill>
                <a:srgbClr val="026C4E"/>
              </a:solidFill>
              <a:latin typeface="Outfit Medium" pitchFamily="2" charset="0"/>
            </a:endParaRPr>
          </a:p>
        </p:txBody>
      </p:sp>
      <p:pic>
        <p:nvPicPr>
          <p:cNvPr id="3" name="Imagen 2"/>
          <p:cNvPicPr>
            <a:picLocks noChangeAspect="1"/>
          </p:cNvPicPr>
          <p:nvPr/>
        </p:nvPicPr>
        <p:blipFill>
          <a:blip r:embed="rId7"/>
          <a:stretch>
            <a:fillRect/>
          </a:stretch>
        </p:blipFill>
        <p:spPr>
          <a:xfrm>
            <a:off x="2636164" y="3223041"/>
            <a:ext cx="7238932" cy="2795164"/>
          </a:xfrm>
          <a:prstGeom prst="rect">
            <a:avLst/>
          </a:prstGeom>
        </p:spPr>
      </p:pic>
      <p:grpSp>
        <p:nvGrpSpPr>
          <p:cNvPr id="7" name="Google Shape;238;p8">
            <a:extLst>
              <a:ext uri="{FF2B5EF4-FFF2-40B4-BE49-F238E27FC236}">
                <a16:creationId xmlns:a16="http://schemas.microsoft.com/office/drawing/2014/main" id="{E192CF53-6EA1-58EA-AD9C-E81769D864D4}"/>
              </a:ext>
            </a:extLst>
          </p:cNvPr>
          <p:cNvGrpSpPr/>
          <p:nvPr/>
        </p:nvGrpSpPr>
        <p:grpSpPr>
          <a:xfrm>
            <a:off x="951704" y="1589244"/>
            <a:ext cx="3554982" cy="442980"/>
            <a:chOff x="951704" y="1589244"/>
            <a:chExt cx="3270976" cy="442980"/>
          </a:xfrm>
        </p:grpSpPr>
        <p:sp>
          <p:nvSpPr>
            <p:cNvPr id="8" name="Google Shape;239;p8">
              <a:extLst>
                <a:ext uri="{FF2B5EF4-FFF2-40B4-BE49-F238E27FC236}">
                  <a16:creationId xmlns:a16="http://schemas.microsoft.com/office/drawing/2014/main" id="{B5246303-CF6E-826B-73C2-2FC80922421B}"/>
                </a:ext>
              </a:extLst>
            </p:cNvPr>
            <p:cNvSpPr/>
            <p:nvPr/>
          </p:nvSpPr>
          <p:spPr>
            <a:xfrm>
              <a:off x="951704" y="1589244"/>
              <a:ext cx="3270976" cy="442980"/>
            </a:xfrm>
            <a:prstGeom prst="roundRect">
              <a:avLst>
                <a:gd name="adj" fmla="val 50000"/>
              </a:avLst>
            </a:prstGeom>
            <a:solidFill>
              <a:srgbClr val="EAA60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1600" dirty="0">
                  <a:solidFill>
                    <a:schemeClr val="lt1"/>
                  </a:solidFill>
                  <a:latin typeface="Outfit Medium" pitchFamily="2" charset="0"/>
                  <a:sym typeface="Arial"/>
                </a:rPr>
                <a:t>Data </a:t>
              </a:r>
              <a:r>
                <a:rPr lang="es-MX" sz="1600" dirty="0" err="1">
                  <a:solidFill>
                    <a:schemeClr val="lt1"/>
                  </a:solidFill>
                  <a:latin typeface="Outfit Medium" pitchFamily="2" charset="0"/>
                  <a:sym typeface="Arial"/>
                </a:rPr>
                <a:t>collection</a:t>
              </a:r>
              <a:endParaRPr dirty="0">
                <a:latin typeface="Outfit Medium" pitchFamily="2" charset="0"/>
              </a:endParaRPr>
            </a:p>
          </p:txBody>
        </p:sp>
        <p:sp>
          <p:nvSpPr>
            <p:cNvPr id="9" name="Google Shape;240;p8">
              <a:extLst>
                <a:ext uri="{FF2B5EF4-FFF2-40B4-BE49-F238E27FC236}">
                  <a16:creationId xmlns:a16="http://schemas.microsoft.com/office/drawing/2014/main" id="{6F9357C3-797B-969F-BD07-BA1902D4F25C}"/>
                </a:ext>
              </a:extLst>
            </p:cNvPr>
            <p:cNvSpPr/>
            <p:nvPr/>
          </p:nvSpPr>
          <p:spPr>
            <a:xfrm>
              <a:off x="1021796" y="1659644"/>
              <a:ext cx="278241" cy="3021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1200" b="1" dirty="0">
                  <a:solidFill>
                    <a:srgbClr val="EAA605"/>
                  </a:solidFill>
                  <a:latin typeface="Outfit Medium" pitchFamily="2" charset="0"/>
                </a:rPr>
                <a:t>3</a:t>
              </a:r>
              <a:endParaRPr sz="1200" b="1" dirty="0">
                <a:solidFill>
                  <a:srgbClr val="EAA605"/>
                </a:solidFill>
                <a:latin typeface="Outfit Medium" pitchFamily="2" charset="0"/>
                <a:sym typeface="Arial"/>
              </a:endParaRPr>
            </a:p>
          </p:txBody>
        </p:sp>
      </p:grpSp>
    </p:spTree>
    <p:extLst>
      <p:ext uri="{BB962C8B-B14F-4D97-AF65-F5344CB8AC3E}">
        <p14:creationId xmlns:p14="http://schemas.microsoft.com/office/powerpoint/2010/main" val="12233042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ángulo 32">
            <a:extLst>
              <a:ext uri="{FF2B5EF4-FFF2-40B4-BE49-F238E27FC236}">
                <a16:creationId xmlns:a16="http://schemas.microsoft.com/office/drawing/2014/main" id="{3C69F3CE-BF8B-4CBC-834D-0E7FAC3E2904}"/>
              </a:ext>
            </a:extLst>
          </p:cNvPr>
          <p:cNvSpPr/>
          <p:nvPr/>
        </p:nvSpPr>
        <p:spPr>
          <a:xfrm>
            <a:off x="0" y="-155"/>
            <a:ext cx="12192000" cy="1047905"/>
          </a:xfrm>
          <a:prstGeom prst="rect">
            <a:avLst/>
          </a:prstGeom>
          <a:solidFill>
            <a:srgbClr val="569F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34" name="Imagen 33">
            <a:hlinkClick r:id="" action="ppaction://hlinkshowjump?jump=previousslide"/>
            <a:extLst>
              <a:ext uri="{FF2B5EF4-FFF2-40B4-BE49-F238E27FC236}">
                <a16:creationId xmlns:a16="http://schemas.microsoft.com/office/drawing/2014/main" id="{0DB167EE-1BA3-4C4F-89AA-2A00B1788F5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05034" y="123744"/>
            <a:ext cx="740124" cy="740124"/>
          </a:xfrm>
          <a:prstGeom prst="rect">
            <a:avLst/>
          </a:prstGeom>
        </p:spPr>
      </p:pic>
      <p:pic>
        <p:nvPicPr>
          <p:cNvPr id="35" name="Imagen 34">
            <a:hlinkClick r:id="rId3" action="ppaction://hlinksldjump"/>
            <a:extLst>
              <a:ext uri="{FF2B5EF4-FFF2-40B4-BE49-F238E27FC236}">
                <a16:creationId xmlns:a16="http://schemas.microsoft.com/office/drawing/2014/main" id="{BF66FD63-CA27-443A-ACED-F95821D98CD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70204" y="122350"/>
            <a:ext cx="740124" cy="740124"/>
          </a:xfrm>
          <a:prstGeom prst="rect">
            <a:avLst/>
          </a:prstGeom>
        </p:spPr>
      </p:pic>
      <p:pic>
        <p:nvPicPr>
          <p:cNvPr id="36" name="Imagen 35">
            <a:hlinkClick r:id="" action="ppaction://hlinkshowjump?jump=nextslide"/>
            <a:extLst>
              <a:ext uri="{FF2B5EF4-FFF2-40B4-BE49-F238E27FC236}">
                <a16:creationId xmlns:a16="http://schemas.microsoft.com/office/drawing/2014/main" id="{DFF428FA-E7F1-4F91-8372-7D468ED8029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33751" y="122350"/>
            <a:ext cx="740124" cy="741518"/>
          </a:xfrm>
          <a:prstGeom prst="rect">
            <a:avLst/>
          </a:prstGeom>
        </p:spPr>
      </p:pic>
      <p:pic>
        <p:nvPicPr>
          <p:cNvPr id="37" name="Imagen 36">
            <a:extLst>
              <a:ext uri="{FF2B5EF4-FFF2-40B4-BE49-F238E27FC236}">
                <a16:creationId xmlns:a16="http://schemas.microsoft.com/office/drawing/2014/main" id="{28FCCFB5-DC57-4073-982B-639E2F458F1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2441" y="292484"/>
            <a:ext cx="1665170" cy="462626"/>
          </a:xfrm>
          <a:prstGeom prst="rect">
            <a:avLst/>
          </a:prstGeom>
        </p:spPr>
      </p:pic>
      <p:sp>
        <p:nvSpPr>
          <p:cNvPr id="38" name="CuadroTexto 37">
            <a:extLst>
              <a:ext uri="{FF2B5EF4-FFF2-40B4-BE49-F238E27FC236}">
                <a16:creationId xmlns:a16="http://schemas.microsoft.com/office/drawing/2014/main" id="{F835D28E-6402-46C9-A03D-0F5F620F1BC3}"/>
              </a:ext>
            </a:extLst>
          </p:cNvPr>
          <p:cNvSpPr txBox="1"/>
          <p:nvPr/>
        </p:nvSpPr>
        <p:spPr>
          <a:xfrm>
            <a:off x="951704" y="2181117"/>
            <a:ext cx="10517764" cy="307777"/>
          </a:xfrm>
          <a:prstGeom prst="rect">
            <a:avLst/>
          </a:prstGeom>
          <a:noFill/>
        </p:spPr>
        <p:txBody>
          <a:bodyPr wrap="square" rtlCol="0">
            <a:spAutoFit/>
          </a:bodyPr>
          <a:lstStyle/>
          <a:p>
            <a:pPr algn="just"/>
            <a:r>
              <a:rPr lang="en-US" dirty="0">
                <a:solidFill>
                  <a:schemeClr val="tx1">
                    <a:lumMod val="65000"/>
                    <a:lumOff val="35000"/>
                  </a:schemeClr>
                </a:solidFill>
                <a:latin typeface="Outfit" pitchFamily="2" charset="0"/>
              </a:rPr>
              <a:t>We need to analyze the graph, for which we will make the following adjustments:</a:t>
            </a:r>
            <a:endParaRPr lang="es-ES" dirty="0">
              <a:solidFill>
                <a:schemeClr val="tx1">
                  <a:lumMod val="65000"/>
                  <a:lumOff val="35000"/>
                </a:schemeClr>
              </a:solidFill>
              <a:latin typeface="Outfit" pitchFamily="2" charset="0"/>
            </a:endParaRPr>
          </a:p>
        </p:txBody>
      </p:sp>
      <p:sp>
        <p:nvSpPr>
          <p:cNvPr id="19" name="Rectángulo: esquinas redondeadas 61">
            <a:extLst>
              <a:ext uri="{FF2B5EF4-FFF2-40B4-BE49-F238E27FC236}">
                <a16:creationId xmlns:a16="http://schemas.microsoft.com/office/drawing/2014/main" id="{2237F837-5B5C-4A3C-960A-F450B3F0EE7E}"/>
              </a:ext>
            </a:extLst>
          </p:cNvPr>
          <p:cNvSpPr/>
          <p:nvPr/>
        </p:nvSpPr>
        <p:spPr>
          <a:xfrm>
            <a:off x="951704" y="2573717"/>
            <a:ext cx="10288592" cy="3745453"/>
          </a:xfrm>
          <a:prstGeom prst="roundRect">
            <a:avLst>
              <a:gd name="adj" fmla="val 8073"/>
            </a:avLst>
          </a:prstGeom>
          <a:solidFill>
            <a:schemeClr val="bg1">
              <a:lumMod val="9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L" sz="1600" b="1" i="0" u="none" strike="noStrike" kern="1200" cap="none" spc="0" normalizeH="0" baseline="0" noProof="0" dirty="0">
              <a:ln>
                <a:noFill/>
              </a:ln>
              <a:solidFill>
                <a:prstClr val="white"/>
              </a:solidFill>
              <a:effectLst/>
              <a:uLnTx/>
              <a:uFillTx/>
              <a:latin typeface="Calibri"/>
              <a:ea typeface="+mn-ea"/>
              <a:cs typeface="+mn-cs"/>
            </a:endParaRPr>
          </a:p>
        </p:txBody>
      </p:sp>
      <p:grpSp>
        <p:nvGrpSpPr>
          <p:cNvPr id="22" name="Grupo 21">
            <a:extLst>
              <a:ext uri="{FF2B5EF4-FFF2-40B4-BE49-F238E27FC236}">
                <a16:creationId xmlns:a16="http://schemas.microsoft.com/office/drawing/2014/main" id="{197A9E7C-F6F8-4550-8526-DF5E94E8E624}"/>
              </a:ext>
            </a:extLst>
          </p:cNvPr>
          <p:cNvGrpSpPr/>
          <p:nvPr/>
        </p:nvGrpSpPr>
        <p:grpSpPr>
          <a:xfrm>
            <a:off x="1242221" y="2805331"/>
            <a:ext cx="652932" cy="652932"/>
            <a:chOff x="2072276" y="1848077"/>
            <a:chExt cx="676048" cy="676048"/>
          </a:xfrm>
        </p:grpSpPr>
        <p:sp>
          <p:nvSpPr>
            <p:cNvPr id="23" name="Elipse 22">
              <a:extLst>
                <a:ext uri="{FF2B5EF4-FFF2-40B4-BE49-F238E27FC236}">
                  <a16:creationId xmlns:a16="http://schemas.microsoft.com/office/drawing/2014/main" id="{0CDD7EE9-AD46-4E12-8187-B4B77DE1AAED}"/>
                </a:ext>
              </a:extLst>
            </p:cNvPr>
            <p:cNvSpPr/>
            <p:nvPr/>
          </p:nvSpPr>
          <p:spPr>
            <a:xfrm>
              <a:off x="2072276" y="1848077"/>
              <a:ext cx="676048" cy="676048"/>
            </a:xfrm>
            <a:prstGeom prst="ellipse">
              <a:avLst/>
            </a:prstGeom>
            <a:solidFill>
              <a:srgbClr val="026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b="1" dirty="0">
                <a:solidFill>
                  <a:srgbClr val="565380"/>
                </a:solidFill>
                <a:latin typeface="Outfit Medium" pitchFamily="2" charset="0"/>
              </a:endParaRPr>
            </a:p>
          </p:txBody>
        </p:sp>
        <p:sp>
          <p:nvSpPr>
            <p:cNvPr id="24" name="Elipse 23">
              <a:extLst>
                <a:ext uri="{FF2B5EF4-FFF2-40B4-BE49-F238E27FC236}">
                  <a16:creationId xmlns:a16="http://schemas.microsoft.com/office/drawing/2014/main" id="{D5831730-4197-40FB-94E9-0DCA92EBE257}"/>
                </a:ext>
              </a:extLst>
            </p:cNvPr>
            <p:cNvSpPr/>
            <p:nvPr/>
          </p:nvSpPr>
          <p:spPr>
            <a:xfrm>
              <a:off x="2195472" y="1967793"/>
              <a:ext cx="429655" cy="42965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srgbClr val="026C4E"/>
                  </a:solidFill>
                  <a:latin typeface="Outfit Medium" pitchFamily="2" charset="0"/>
                </a:rPr>
                <a:t>1</a:t>
              </a:r>
              <a:endParaRPr lang="es-CL" b="1" dirty="0">
                <a:solidFill>
                  <a:srgbClr val="026C4E"/>
                </a:solidFill>
                <a:latin typeface="Outfit Medium" pitchFamily="2" charset="0"/>
              </a:endParaRPr>
            </a:p>
          </p:txBody>
        </p:sp>
      </p:grpSp>
      <p:sp>
        <p:nvSpPr>
          <p:cNvPr id="29" name="CuadroTexto 28">
            <a:extLst>
              <a:ext uri="{FF2B5EF4-FFF2-40B4-BE49-F238E27FC236}">
                <a16:creationId xmlns:a16="http://schemas.microsoft.com/office/drawing/2014/main" id="{6AE7B39A-0F9F-4DFA-80BE-F9AA6E6C4A1D}"/>
              </a:ext>
            </a:extLst>
          </p:cNvPr>
          <p:cNvSpPr txBox="1"/>
          <p:nvPr/>
        </p:nvSpPr>
        <p:spPr>
          <a:xfrm>
            <a:off x="2025831" y="2891195"/>
            <a:ext cx="5090847" cy="2462213"/>
          </a:xfrm>
          <a:prstGeom prst="rect">
            <a:avLst/>
          </a:prstGeom>
          <a:noFill/>
        </p:spPr>
        <p:txBody>
          <a:bodyPr wrap="square" rtlCol="0">
            <a:spAutoFit/>
          </a:bodyPr>
          <a:lstStyle/>
          <a:p>
            <a:r>
              <a:rPr lang="en-US" dirty="0">
                <a:solidFill>
                  <a:schemeClr val="tx1">
                    <a:lumMod val="65000"/>
                    <a:lumOff val="35000"/>
                  </a:schemeClr>
                </a:solidFill>
                <a:latin typeface="Outfit" pitchFamily="2" charset="0"/>
              </a:rPr>
              <a:t>To change the values of the “Y-axis” in a graph we must do the following:</a:t>
            </a:r>
          </a:p>
          <a:p>
            <a:endParaRPr lang="es-ES" dirty="0">
              <a:solidFill>
                <a:srgbClr val="026C4E"/>
              </a:solidFill>
              <a:latin typeface="Outfit" pitchFamily="2" charset="0"/>
            </a:endParaRPr>
          </a:p>
          <a:p>
            <a:pPr marL="342900" indent="-342900">
              <a:buClr>
                <a:srgbClr val="026C4E"/>
              </a:buClr>
              <a:buFont typeface="+mj-lt"/>
              <a:buAutoNum type="arabicPeriod"/>
            </a:pPr>
            <a:r>
              <a:rPr lang="en-US" dirty="0">
                <a:solidFill>
                  <a:srgbClr val="026C4E"/>
                </a:solidFill>
                <a:latin typeface="Outfit" pitchFamily="2" charset="0"/>
              </a:rPr>
              <a:t>Double click on the Y-axis name</a:t>
            </a:r>
            <a:r>
              <a:rPr lang="es-ES" dirty="0">
                <a:solidFill>
                  <a:srgbClr val="026C4E"/>
                </a:solidFill>
                <a:latin typeface="Outfit" pitchFamily="2" charset="0"/>
              </a:rPr>
              <a:t>.</a:t>
            </a:r>
          </a:p>
          <a:p>
            <a:pPr marL="342900" indent="-342900">
              <a:buClr>
                <a:srgbClr val="026C4E"/>
              </a:buClr>
              <a:buFont typeface="+mj-lt"/>
              <a:buAutoNum type="arabicPeriod"/>
            </a:pPr>
            <a:endParaRPr lang="es-ES" dirty="0">
              <a:solidFill>
                <a:srgbClr val="026C4E"/>
              </a:solidFill>
              <a:latin typeface="Outfit" pitchFamily="2" charset="0"/>
            </a:endParaRPr>
          </a:p>
          <a:p>
            <a:pPr marL="342900" indent="-342900">
              <a:buClr>
                <a:srgbClr val="026C4E"/>
              </a:buClr>
              <a:buFont typeface="+mj-lt"/>
              <a:buAutoNum type="arabicPeriod"/>
            </a:pPr>
            <a:r>
              <a:rPr lang="en-US" dirty="0">
                <a:solidFill>
                  <a:srgbClr val="026C4E"/>
                </a:solidFill>
                <a:latin typeface="Outfit" pitchFamily="2" charset="0"/>
              </a:rPr>
              <a:t>A dialog box will open in which you enter the maximum and minimum values</a:t>
            </a:r>
            <a:r>
              <a:rPr lang="es-ES" dirty="0">
                <a:solidFill>
                  <a:srgbClr val="026C4E"/>
                </a:solidFill>
                <a:latin typeface="Outfit" pitchFamily="2" charset="0"/>
              </a:rPr>
              <a:t>.</a:t>
            </a:r>
          </a:p>
          <a:p>
            <a:pPr marL="342900" indent="-342900">
              <a:buClr>
                <a:srgbClr val="026C4E"/>
              </a:buClr>
              <a:buFont typeface="+mj-lt"/>
              <a:buAutoNum type="arabicPeriod"/>
            </a:pPr>
            <a:endParaRPr lang="es-ES" dirty="0">
              <a:solidFill>
                <a:srgbClr val="026C4E"/>
              </a:solidFill>
              <a:latin typeface="Outfit" pitchFamily="2" charset="0"/>
            </a:endParaRPr>
          </a:p>
          <a:p>
            <a:pPr marL="342900" indent="-342900">
              <a:buClr>
                <a:srgbClr val="026C4E"/>
              </a:buClr>
              <a:buFont typeface="+mj-lt"/>
              <a:buAutoNum type="arabicPeriod"/>
            </a:pPr>
            <a:r>
              <a:rPr lang="en-US" dirty="0">
                <a:solidFill>
                  <a:srgbClr val="026C4E"/>
                </a:solidFill>
                <a:latin typeface="Outfit" pitchFamily="2" charset="0"/>
              </a:rPr>
              <a:t>Once you have entered the values, click on “Apply”</a:t>
            </a:r>
            <a:r>
              <a:rPr lang="es-ES" dirty="0">
                <a:solidFill>
                  <a:srgbClr val="026C4E"/>
                </a:solidFill>
                <a:latin typeface="Outfit" pitchFamily="2" charset="0"/>
              </a:rPr>
              <a:t>.</a:t>
            </a:r>
          </a:p>
          <a:p>
            <a:pPr marL="342900" indent="-342900">
              <a:buClr>
                <a:srgbClr val="026C4E"/>
              </a:buClr>
              <a:buFont typeface="+mj-lt"/>
              <a:buAutoNum type="arabicPeriod"/>
            </a:pPr>
            <a:endParaRPr lang="es-ES" dirty="0">
              <a:solidFill>
                <a:srgbClr val="026C4E"/>
              </a:solidFill>
              <a:latin typeface="Outfit" pitchFamily="2" charset="0"/>
            </a:endParaRPr>
          </a:p>
          <a:p>
            <a:pPr marL="342900" indent="-342900">
              <a:buClr>
                <a:srgbClr val="026C4E"/>
              </a:buClr>
              <a:buFont typeface="+mj-lt"/>
              <a:buAutoNum type="arabicPeriod"/>
            </a:pPr>
            <a:r>
              <a:rPr lang="en-US" dirty="0">
                <a:solidFill>
                  <a:srgbClr val="026C4E"/>
                </a:solidFill>
                <a:latin typeface="Outfit" pitchFamily="2" charset="0"/>
              </a:rPr>
              <a:t>Set both graphs to have the same scale</a:t>
            </a:r>
            <a:endParaRPr lang="es-ES" dirty="0">
              <a:solidFill>
                <a:srgbClr val="026C4E"/>
              </a:solidFill>
              <a:latin typeface="Outfit" pitchFamily="2" charset="0"/>
            </a:endParaRPr>
          </a:p>
        </p:txBody>
      </p:sp>
      <p:grpSp>
        <p:nvGrpSpPr>
          <p:cNvPr id="20" name="Google Shape;256;p9"/>
          <p:cNvGrpSpPr/>
          <p:nvPr/>
        </p:nvGrpSpPr>
        <p:grpSpPr>
          <a:xfrm>
            <a:off x="951703" y="1589244"/>
            <a:ext cx="2740044" cy="442980"/>
            <a:chOff x="951703" y="1589244"/>
            <a:chExt cx="2740044" cy="442980"/>
          </a:xfrm>
        </p:grpSpPr>
        <p:sp>
          <p:nvSpPr>
            <p:cNvPr id="21" name="Google Shape;257;p9"/>
            <p:cNvSpPr/>
            <p:nvPr/>
          </p:nvSpPr>
          <p:spPr>
            <a:xfrm>
              <a:off x="951703" y="1589244"/>
              <a:ext cx="2740044" cy="442980"/>
            </a:xfrm>
            <a:prstGeom prst="roundRect">
              <a:avLst>
                <a:gd name="adj" fmla="val 50000"/>
              </a:avLst>
            </a:prstGeom>
            <a:solidFill>
              <a:srgbClr val="026C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1600" dirty="0">
                  <a:solidFill>
                    <a:schemeClr val="lt1"/>
                  </a:solidFill>
                  <a:latin typeface="Outfit Medium" pitchFamily="2" charset="0"/>
                  <a:sym typeface="Arial"/>
                </a:rPr>
                <a:t>Data </a:t>
              </a:r>
              <a:r>
                <a:rPr lang="es-MX" sz="1600" dirty="0" err="1">
                  <a:solidFill>
                    <a:schemeClr val="lt1"/>
                  </a:solidFill>
                  <a:latin typeface="Outfit Medium" pitchFamily="2" charset="0"/>
                  <a:sym typeface="Arial"/>
                </a:rPr>
                <a:t>analysis</a:t>
              </a:r>
              <a:endParaRPr sz="1600" dirty="0">
                <a:solidFill>
                  <a:schemeClr val="lt1"/>
                </a:solidFill>
                <a:highlight>
                  <a:srgbClr val="C0C0C0"/>
                </a:highlight>
                <a:latin typeface="Outfit Medium" pitchFamily="2" charset="0"/>
                <a:sym typeface="Arial"/>
              </a:endParaRPr>
            </a:p>
          </p:txBody>
        </p:sp>
        <p:sp>
          <p:nvSpPr>
            <p:cNvPr id="25" name="Google Shape;258;p9"/>
            <p:cNvSpPr/>
            <p:nvPr/>
          </p:nvSpPr>
          <p:spPr>
            <a:xfrm>
              <a:off x="1021796" y="1659644"/>
              <a:ext cx="302179" cy="3021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1200" b="1" dirty="0">
                  <a:solidFill>
                    <a:srgbClr val="026C4E"/>
                  </a:solidFill>
                  <a:latin typeface="Outfit Medium" pitchFamily="2" charset="0"/>
                  <a:sym typeface="Arial"/>
                </a:rPr>
                <a:t>4</a:t>
              </a:r>
              <a:endParaRPr sz="1200" b="1" dirty="0">
                <a:solidFill>
                  <a:srgbClr val="026C4E"/>
                </a:solidFill>
                <a:latin typeface="Outfit Medium" pitchFamily="2" charset="0"/>
                <a:sym typeface="Arial"/>
              </a:endParaRPr>
            </a:p>
          </p:txBody>
        </p:sp>
      </p:grpSp>
      <p:sp>
        <p:nvSpPr>
          <p:cNvPr id="3" name="Rectángulo 2"/>
          <p:cNvSpPr/>
          <p:nvPr/>
        </p:nvSpPr>
        <p:spPr>
          <a:xfrm>
            <a:off x="7370199" y="5188811"/>
            <a:ext cx="3497121" cy="830997"/>
          </a:xfrm>
          <a:prstGeom prst="rect">
            <a:avLst/>
          </a:prstGeom>
        </p:spPr>
        <p:txBody>
          <a:bodyPr wrap="square">
            <a:spAutoFit/>
          </a:bodyPr>
          <a:lstStyle/>
          <a:p>
            <a:pPr>
              <a:buClr>
                <a:srgbClr val="026C4E"/>
              </a:buClr>
            </a:pPr>
            <a:r>
              <a:rPr lang="es-ES" sz="1200" dirty="0">
                <a:solidFill>
                  <a:srgbClr val="026C4E"/>
                </a:solidFill>
                <a:latin typeface="Outfit" pitchFamily="2" charset="0"/>
              </a:rPr>
              <a:t>* </a:t>
            </a:r>
            <a:r>
              <a:rPr lang="en-US" sz="1200" dirty="0">
                <a:solidFill>
                  <a:srgbClr val="026C4E"/>
                </a:solidFill>
                <a:latin typeface="Outfit" pitchFamily="2" charset="0"/>
              </a:rPr>
              <a:t>It is recommended that the maximum value be set slightly above the initial temperature of the hot water, while the minimum value should be set at 0.</a:t>
            </a:r>
            <a:endParaRPr lang="es-ES" sz="1200" dirty="0">
              <a:solidFill>
                <a:srgbClr val="026C4E"/>
              </a:solidFill>
              <a:latin typeface="Outfit" pitchFamily="2" charset="0"/>
            </a:endParaRPr>
          </a:p>
        </p:txBody>
      </p:sp>
      <p:pic>
        <p:nvPicPr>
          <p:cNvPr id="14" name="Imagen 13" descr="Interfaz de usuario gráfica, Texto, Aplicación, Chat o mensaje de texto&#10;&#10;Descripción generada automáticamente">
            <a:extLst>
              <a:ext uri="{FF2B5EF4-FFF2-40B4-BE49-F238E27FC236}">
                <a16:creationId xmlns:a16="http://schemas.microsoft.com/office/drawing/2014/main" id="{07E44A51-2BD1-95E5-4EBC-8FF80B1B94B2}"/>
              </a:ext>
            </a:extLst>
          </p:cNvPr>
          <p:cNvPicPr>
            <a:picLocks noChangeAspect="1"/>
          </p:cNvPicPr>
          <p:nvPr/>
        </p:nvPicPr>
        <p:blipFill>
          <a:blip r:embed="rId7"/>
          <a:stretch>
            <a:fillRect/>
          </a:stretch>
        </p:blipFill>
        <p:spPr>
          <a:xfrm>
            <a:off x="8010776" y="2891195"/>
            <a:ext cx="2154969" cy="2197564"/>
          </a:xfrm>
          <a:prstGeom prst="rect">
            <a:avLst/>
          </a:prstGeom>
        </p:spPr>
      </p:pic>
      <p:grpSp>
        <p:nvGrpSpPr>
          <p:cNvPr id="15" name="Google Shape;218;p7">
            <a:extLst>
              <a:ext uri="{FF2B5EF4-FFF2-40B4-BE49-F238E27FC236}">
                <a16:creationId xmlns:a16="http://schemas.microsoft.com/office/drawing/2014/main" id="{1FF5265E-6935-3EDF-5582-62457407AD38}"/>
              </a:ext>
            </a:extLst>
          </p:cNvPr>
          <p:cNvGrpSpPr/>
          <p:nvPr/>
        </p:nvGrpSpPr>
        <p:grpSpPr>
          <a:xfrm>
            <a:off x="9919257" y="4448020"/>
            <a:ext cx="246488" cy="256763"/>
            <a:chOff x="4113322" y="5382890"/>
            <a:chExt cx="357406" cy="372304"/>
          </a:xfrm>
        </p:grpSpPr>
        <p:sp>
          <p:nvSpPr>
            <p:cNvPr id="16" name="Google Shape;219;p7">
              <a:extLst>
                <a:ext uri="{FF2B5EF4-FFF2-40B4-BE49-F238E27FC236}">
                  <a16:creationId xmlns:a16="http://schemas.microsoft.com/office/drawing/2014/main" id="{8BA5E50B-E7BE-387E-6506-FA0C73CDA3CB}"/>
                </a:ext>
              </a:extLst>
            </p:cNvPr>
            <p:cNvSpPr/>
            <p:nvPr/>
          </p:nvSpPr>
          <p:spPr>
            <a:xfrm>
              <a:off x="4113322" y="5397789"/>
              <a:ext cx="357406" cy="357405"/>
            </a:xfrm>
            <a:prstGeom prst="ellipse">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dirty="0">
                <a:solidFill>
                  <a:srgbClr val="FE999D"/>
                </a:solidFill>
                <a:latin typeface="Outfit Medium" pitchFamily="2" charset="0"/>
                <a:sym typeface="Arial"/>
              </a:endParaRPr>
            </a:p>
          </p:txBody>
        </p:sp>
        <p:pic>
          <p:nvPicPr>
            <p:cNvPr id="17" name="Google Shape;220;p7">
              <a:extLst>
                <a:ext uri="{FF2B5EF4-FFF2-40B4-BE49-F238E27FC236}">
                  <a16:creationId xmlns:a16="http://schemas.microsoft.com/office/drawing/2014/main" id="{3A71F8EE-D580-DAC3-F385-1A48C1FA203D}"/>
                </a:ext>
              </a:extLst>
            </p:cNvPr>
            <p:cNvPicPr preferRelativeResize="0"/>
            <p:nvPr/>
          </p:nvPicPr>
          <p:blipFill rotWithShape="1">
            <a:blip r:embed="rId8">
              <a:alphaModFix/>
            </a:blip>
            <a:srcRect/>
            <a:stretch/>
          </p:blipFill>
          <p:spPr>
            <a:xfrm>
              <a:off x="4223288" y="5382890"/>
              <a:ext cx="238392" cy="303922"/>
            </a:xfrm>
            <a:prstGeom prst="rect">
              <a:avLst/>
            </a:prstGeom>
            <a:noFill/>
            <a:ln>
              <a:noFill/>
            </a:ln>
          </p:spPr>
        </p:pic>
      </p:grpSp>
    </p:spTree>
    <p:extLst>
      <p:ext uri="{BB962C8B-B14F-4D97-AF65-F5344CB8AC3E}">
        <p14:creationId xmlns:p14="http://schemas.microsoft.com/office/powerpoint/2010/main" val="32388715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esquinas redondeadas 1">
            <a:extLst>
              <a:ext uri="{FF2B5EF4-FFF2-40B4-BE49-F238E27FC236}">
                <a16:creationId xmlns:a16="http://schemas.microsoft.com/office/drawing/2014/main" id="{19ED9091-22EB-823F-7DED-71DF21E65501}"/>
              </a:ext>
            </a:extLst>
          </p:cNvPr>
          <p:cNvSpPr/>
          <p:nvPr/>
        </p:nvSpPr>
        <p:spPr>
          <a:xfrm>
            <a:off x="951703" y="2323652"/>
            <a:ext cx="10288593" cy="3995519"/>
          </a:xfrm>
          <a:prstGeom prst="roundRect">
            <a:avLst>
              <a:gd name="adj" fmla="val 1241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33" name="Rectángulo 32">
            <a:extLst>
              <a:ext uri="{FF2B5EF4-FFF2-40B4-BE49-F238E27FC236}">
                <a16:creationId xmlns:a16="http://schemas.microsoft.com/office/drawing/2014/main" id="{3C69F3CE-BF8B-4CBC-834D-0E7FAC3E2904}"/>
              </a:ext>
            </a:extLst>
          </p:cNvPr>
          <p:cNvSpPr/>
          <p:nvPr/>
        </p:nvSpPr>
        <p:spPr>
          <a:xfrm>
            <a:off x="0" y="-155"/>
            <a:ext cx="12192000" cy="1047905"/>
          </a:xfrm>
          <a:prstGeom prst="rect">
            <a:avLst/>
          </a:prstGeom>
          <a:solidFill>
            <a:srgbClr val="569F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34" name="Imagen 33">
            <a:hlinkClick r:id="" action="ppaction://hlinkshowjump?jump=previousslide"/>
            <a:extLst>
              <a:ext uri="{FF2B5EF4-FFF2-40B4-BE49-F238E27FC236}">
                <a16:creationId xmlns:a16="http://schemas.microsoft.com/office/drawing/2014/main" id="{0DB167EE-1BA3-4C4F-89AA-2A00B1788F5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05034" y="123744"/>
            <a:ext cx="740124" cy="740124"/>
          </a:xfrm>
          <a:prstGeom prst="rect">
            <a:avLst/>
          </a:prstGeom>
        </p:spPr>
      </p:pic>
      <p:pic>
        <p:nvPicPr>
          <p:cNvPr id="35" name="Imagen 34">
            <a:hlinkClick r:id="rId3" action="ppaction://hlinksldjump"/>
            <a:extLst>
              <a:ext uri="{FF2B5EF4-FFF2-40B4-BE49-F238E27FC236}">
                <a16:creationId xmlns:a16="http://schemas.microsoft.com/office/drawing/2014/main" id="{BF66FD63-CA27-443A-ACED-F95821D98CD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70204" y="122350"/>
            <a:ext cx="740124" cy="740124"/>
          </a:xfrm>
          <a:prstGeom prst="rect">
            <a:avLst/>
          </a:prstGeom>
        </p:spPr>
      </p:pic>
      <p:pic>
        <p:nvPicPr>
          <p:cNvPr id="36" name="Imagen 35">
            <a:hlinkClick r:id="" action="ppaction://hlinkshowjump?jump=nextslide"/>
            <a:extLst>
              <a:ext uri="{FF2B5EF4-FFF2-40B4-BE49-F238E27FC236}">
                <a16:creationId xmlns:a16="http://schemas.microsoft.com/office/drawing/2014/main" id="{DFF428FA-E7F1-4F91-8372-7D468ED8029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33751" y="122350"/>
            <a:ext cx="740124" cy="741518"/>
          </a:xfrm>
          <a:prstGeom prst="rect">
            <a:avLst/>
          </a:prstGeom>
        </p:spPr>
      </p:pic>
      <p:pic>
        <p:nvPicPr>
          <p:cNvPr id="37" name="Imagen 36">
            <a:extLst>
              <a:ext uri="{FF2B5EF4-FFF2-40B4-BE49-F238E27FC236}">
                <a16:creationId xmlns:a16="http://schemas.microsoft.com/office/drawing/2014/main" id="{28FCCFB5-DC57-4073-982B-639E2F458F1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2441" y="292484"/>
            <a:ext cx="1665170" cy="462626"/>
          </a:xfrm>
          <a:prstGeom prst="rect">
            <a:avLst/>
          </a:prstGeom>
        </p:spPr>
      </p:pic>
      <p:grpSp>
        <p:nvGrpSpPr>
          <p:cNvPr id="22" name="Grupo 21">
            <a:extLst>
              <a:ext uri="{FF2B5EF4-FFF2-40B4-BE49-F238E27FC236}">
                <a16:creationId xmlns:a16="http://schemas.microsoft.com/office/drawing/2014/main" id="{197A9E7C-F6F8-4550-8526-DF5E94E8E624}"/>
              </a:ext>
            </a:extLst>
          </p:cNvPr>
          <p:cNvGrpSpPr/>
          <p:nvPr/>
        </p:nvGrpSpPr>
        <p:grpSpPr>
          <a:xfrm>
            <a:off x="1198560" y="2564729"/>
            <a:ext cx="652932" cy="652932"/>
            <a:chOff x="2072276" y="1848077"/>
            <a:chExt cx="676048" cy="676048"/>
          </a:xfrm>
        </p:grpSpPr>
        <p:sp>
          <p:nvSpPr>
            <p:cNvPr id="23" name="Elipse 22">
              <a:extLst>
                <a:ext uri="{FF2B5EF4-FFF2-40B4-BE49-F238E27FC236}">
                  <a16:creationId xmlns:a16="http://schemas.microsoft.com/office/drawing/2014/main" id="{0CDD7EE9-AD46-4E12-8187-B4B77DE1AAED}"/>
                </a:ext>
              </a:extLst>
            </p:cNvPr>
            <p:cNvSpPr/>
            <p:nvPr/>
          </p:nvSpPr>
          <p:spPr>
            <a:xfrm>
              <a:off x="2072276" y="1848077"/>
              <a:ext cx="676048" cy="676048"/>
            </a:xfrm>
            <a:prstGeom prst="ellipse">
              <a:avLst/>
            </a:prstGeom>
            <a:solidFill>
              <a:srgbClr val="026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b="1" dirty="0">
                <a:solidFill>
                  <a:srgbClr val="565380"/>
                </a:solidFill>
                <a:latin typeface="Outfit Medium" pitchFamily="2" charset="0"/>
              </a:endParaRPr>
            </a:p>
          </p:txBody>
        </p:sp>
        <p:sp>
          <p:nvSpPr>
            <p:cNvPr id="24" name="Elipse 23">
              <a:extLst>
                <a:ext uri="{FF2B5EF4-FFF2-40B4-BE49-F238E27FC236}">
                  <a16:creationId xmlns:a16="http://schemas.microsoft.com/office/drawing/2014/main" id="{D5831730-4197-40FB-94E9-0DCA92EBE257}"/>
                </a:ext>
              </a:extLst>
            </p:cNvPr>
            <p:cNvSpPr/>
            <p:nvPr/>
          </p:nvSpPr>
          <p:spPr>
            <a:xfrm>
              <a:off x="2195472" y="1967793"/>
              <a:ext cx="429655" cy="42965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srgbClr val="026C4E"/>
                  </a:solidFill>
                  <a:latin typeface="Outfit Medium" pitchFamily="2" charset="0"/>
                </a:rPr>
                <a:t>2</a:t>
              </a:r>
              <a:endParaRPr lang="es-CL" b="1" dirty="0">
                <a:solidFill>
                  <a:srgbClr val="026C4E"/>
                </a:solidFill>
                <a:latin typeface="Outfit Medium" pitchFamily="2" charset="0"/>
              </a:endParaRPr>
            </a:p>
          </p:txBody>
        </p:sp>
      </p:grpSp>
      <p:sp>
        <p:nvSpPr>
          <p:cNvPr id="29" name="CuadroTexto 28">
            <a:extLst>
              <a:ext uri="{FF2B5EF4-FFF2-40B4-BE49-F238E27FC236}">
                <a16:creationId xmlns:a16="http://schemas.microsoft.com/office/drawing/2014/main" id="{6AE7B39A-0F9F-4DFA-80BE-F9AA6E6C4A1D}"/>
              </a:ext>
            </a:extLst>
          </p:cNvPr>
          <p:cNvSpPr txBox="1"/>
          <p:nvPr/>
        </p:nvSpPr>
        <p:spPr>
          <a:xfrm>
            <a:off x="2025831" y="2891195"/>
            <a:ext cx="5090847" cy="1815882"/>
          </a:xfrm>
          <a:prstGeom prst="rect">
            <a:avLst/>
          </a:prstGeom>
          <a:noFill/>
        </p:spPr>
        <p:txBody>
          <a:bodyPr wrap="square" rtlCol="0">
            <a:spAutoFit/>
          </a:bodyPr>
          <a:lstStyle/>
          <a:p>
            <a:r>
              <a:rPr lang="en-US" dirty="0">
                <a:solidFill>
                  <a:schemeClr val="tx1">
                    <a:lumMod val="65000"/>
                    <a:lumOff val="35000"/>
                  </a:schemeClr>
                </a:solidFill>
                <a:latin typeface="Outfit" pitchFamily="2" charset="0"/>
              </a:rPr>
              <a:t>To change the colors of the graph do the following:</a:t>
            </a:r>
          </a:p>
          <a:p>
            <a:endParaRPr lang="es-ES" dirty="0">
              <a:solidFill>
                <a:srgbClr val="026C4E"/>
              </a:solidFill>
              <a:latin typeface="Outfit" pitchFamily="2" charset="0"/>
            </a:endParaRPr>
          </a:p>
          <a:p>
            <a:pPr marL="342900" indent="-342900">
              <a:buClr>
                <a:srgbClr val="026C4E"/>
              </a:buClr>
              <a:buFont typeface="+mj-lt"/>
              <a:buAutoNum type="arabicPeriod"/>
            </a:pPr>
            <a:r>
              <a:rPr lang="en-US" dirty="0">
                <a:solidFill>
                  <a:srgbClr val="026C4E"/>
                </a:solidFill>
                <a:latin typeface="Outfit" pitchFamily="2" charset="0"/>
              </a:rPr>
              <a:t>In the lower left corner, click on the name of the sensor</a:t>
            </a:r>
            <a:r>
              <a:rPr lang="es-ES" dirty="0">
                <a:solidFill>
                  <a:srgbClr val="026C4E"/>
                </a:solidFill>
                <a:latin typeface="Outfit" pitchFamily="2" charset="0"/>
              </a:rPr>
              <a:t>.</a:t>
            </a:r>
          </a:p>
          <a:p>
            <a:pPr marL="342900" indent="-342900">
              <a:buClr>
                <a:srgbClr val="026C4E"/>
              </a:buClr>
              <a:buFont typeface="+mj-lt"/>
              <a:buAutoNum type="arabicPeriod"/>
            </a:pPr>
            <a:endParaRPr lang="es-ES" dirty="0">
              <a:solidFill>
                <a:srgbClr val="026C4E"/>
              </a:solidFill>
              <a:latin typeface="Outfit" pitchFamily="2" charset="0"/>
            </a:endParaRPr>
          </a:p>
          <a:p>
            <a:pPr marL="342900" indent="-342900">
              <a:buClr>
                <a:srgbClr val="026C4E"/>
              </a:buClr>
              <a:buFont typeface="+mj-lt"/>
              <a:buAutoNum type="arabicPeriod"/>
            </a:pPr>
            <a:r>
              <a:rPr lang="en-US" dirty="0">
                <a:solidFill>
                  <a:srgbClr val="026C4E"/>
                </a:solidFill>
                <a:latin typeface="Outfit" pitchFamily="2" charset="0"/>
              </a:rPr>
              <a:t>The “Graph settings” dialog box will open</a:t>
            </a:r>
            <a:r>
              <a:rPr lang="es-ES" dirty="0">
                <a:solidFill>
                  <a:srgbClr val="026C4E"/>
                </a:solidFill>
                <a:latin typeface="Outfit" pitchFamily="2" charset="0"/>
              </a:rPr>
              <a:t>.</a:t>
            </a:r>
          </a:p>
          <a:p>
            <a:pPr marL="342900" indent="-342900">
              <a:buClr>
                <a:srgbClr val="026C4E"/>
              </a:buClr>
              <a:buFont typeface="+mj-lt"/>
              <a:buAutoNum type="arabicPeriod"/>
            </a:pPr>
            <a:endParaRPr lang="es-ES" dirty="0">
              <a:solidFill>
                <a:srgbClr val="026C4E"/>
              </a:solidFill>
              <a:latin typeface="Outfit" pitchFamily="2" charset="0"/>
            </a:endParaRPr>
          </a:p>
          <a:p>
            <a:pPr marL="342900" indent="-342900">
              <a:buClr>
                <a:srgbClr val="026C4E"/>
              </a:buClr>
              <a:buFont typeface="+mj-lt"/>
              <a:buAutoNum type="arabicPeriod"/>
            </a:pPr>
            <a:r>
              <a:rPr lang="es-ES" dirty="0">
                <a:solidFill>
                  <a:srgbClr val="026C4E"/>
                </a:solidFill>
                <a:latin typeface="Outfit" pitchFamily="2" charset="0"/>
              </a:rPr>
              <a:t> </a:t>
            </a:r>
            <a:r>
              <a:rPr lang="en-US" dirty="0">
                <a:solidFill>
                  <a:srgbClr val="026C4E"/>
                </a:solidFill>
                <a:latin typeface="Outfit" pitchFamily="2" charset="0"/>
              </a:rPr>
              <a:t>Click on the button that shows the graph color and select the color of your choice</a:t>
            </a:r>
            <a:r>
              <a:rPr lang="es-ES" dirty="0">
                <a:solidFill>
                  <a:srgbClr val="026C4E"/>
                </a:solidFill>
                <a:latin typeface="Outfit" pitchFamily="2" charset="0"/>
              </a:rPr>
              <a:t>. </a:t>
            </a:r>
          </a:p>
        </p:txBody>
      </p:sp>
      <p:grpSp>
        <p:nvGrpSpPr>
          <p:cNvPr id="20" name="Google Shape;256;p9"/>
          <p:cNvGrpSpPr/>
          <p:nvPr/>
        </p:nvGrpSpPr>
        <p:grpSpPr>
          <a:xfrm>
            <a:off x="951703" y="1589244"/>
            <a:ext cx="2740044" cy="442980"/>
            <a:chOff x="951703" y="1589244"/>
            <a:chExt cx="2740044" cy="442980"/>
          </a:xfrm>
        </p:grpSpPr>
        <p:sp>
          <p:nvSpPr>
            <p:cNvPr id="21" name="Google Shape;257;p9"/>
            <p:cNvSpPr/>
            <p:nvPr/>
          </p:nvSpPr>
          <p:spPr>
            <a:xfrm>
              <a:off x="951703" y="1589244"/>
              <a:ext cx="2740044" cy="442980"/>
            </a:xfrm>
            <a:prstGeom prst="roundRect">
              <a:avLst>
                <a:gd name="adj" fmla="val 50000"/>
              </a:avLst>
            </a:prstGeom>
            <a:solidFill>
              <a:srgbClr val="026C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1600" dirty="0">
                  <a:solidFill>
                    <a:schemeClr val="lt1"/>
                  </a:solidFill>
                  <a:latin typeface="Outfit Medium" pitchFamily="2" charset="0"/>
                  <a:sym typeface="Arial"/>
                </a:rPr>
                <a:t>Data </a:t>
              </a:r>
              <a:r>
                <a:rPr lang="es-MX" sz="1600" dirty="0" err="1">
                  <a:solidFill>
                    <a:schemeClr val="lt1"/>
                  </a:solidFill>
                  <a:latin typeface="Outfit Medium" pitchFamily="2" charset="0"/>
                  <a:sym typeface="Arial"/>
                </a:rPr>
                <a:t>analysis</a:t>
              </a:r>
              <a:endParaRPr sz="1600" dirty="0">
                <a:solidFill>
                  <a:schemeClr val="lt1"/>
                </a:solidFill>
                <a:highlight>
                  <a:srgbClr val="C0C0C0"/>
                </a:highlight>
                <a:latin typeface="Outfit Medium" pitchFamily="2" charset="0"/>
                <a:sym typeface="Arial"/>
              </a:endParaRPr>
            </a:p>
          </p:txBody>
        </p:sp>
        <p:sp>
          <p:nvSpPr>
            <p:cNvPr id="25" name="Google Shape;258;p9"/>
            <p:cNvSpPr/>
            <p:nvPr/>
          </p:nvSpPr>
          <p:spPr>
            <a:xfrm>
              <a:off x="1021796" y="1659644"/>
              <a:ext cx="302179" cy="3021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1200" b="1" dirty="0">
                  <a:solidFill>
                    <a:srgbClr val="026C4E"/>
                  </a:solidFill>
                  <a:latin typeface="Outfit Medium" pitchFamily="2" charset="0"/>
                  <a:sym typeface="Arial"/>
                </a:rPr>
                <a:t>4</a:t>
              </a:r>
              <a:endParaRPr sz="1200" b="1" dirty="0">
                <a:solidFill>
                  <a:srgbClr val="026C4E"/>
                </a:solidFill>
                <a:latin typeface="Outfit Medium" pitchFamily="2" charset="0"/>
                <a:sym typeface="Arial"/>
              </a:endParaRPr>
            </a:p>
          </p:txBody>
        </p:sp>
      </p:grpSp>
      <p:pic>
        <p:nvPicPr>
          <p:cNvPr id="6" name="Imagen 5" descr="Logotipo&#10;&#10;Descripción generada automáticamente con confianza baja">
            <a:extLst>
              <a:ext uri="{FF2B5EF4-FFF2-40B4-BE49-F238E27FC236}">
                <a16:creationId xmlns:a16="http://schemas.microsoft.com/office/drawing/2014/main" id="{E3BEB160-9EC5-577E-DB16-EF37992CC141}"/>
              </a:ext>
            </a:extLst>
          </p:cNvPr>
          <p:cNvPicPr>
            <a:picLocks noChangeAspect="1"/>
          </p:cNvPicPr>
          <p:nvPr/>
        </p:nvPicPr>
        <p:blipFill>
          <a:blip r:embed="rId7"/>
          <a:stretch>
            <a:fillRect/>
          </a:stretch>
        </p:blipFill>
        <p:spPr>
          <a:xfrm>
            <a:off x="7939144" y="2887834"/>
            <a:ext cx="2290277" cy="626207"/>
          </a:xfrm>
          <a:prstGeom prst="rect">
            <a:avLst/>
          </a:prstGeom>
        </p:spPr>
      </p:pic>
      <p:pic>
        <p:nvPicPr>
          <p:cNvPr id="8" name="Imagen 7" descr="Imagen que contiene Forma&#10;&#10;Descripción generada automáticamente">
            <a:extLst>
              <a:ext uri="{FF2B5EF4-FFF2-40B4-BE49-F238E27FC236}">
                <a16:creationId xmlns:a16="http://schemas.microsoft.com/office/drawing/2014/main" id="{472A8480-0F46-FF2C-E386-A4FBC77F7B89}"/>
              </a:ext>
            </a:extLst>
          </p:cNvPr>
          <p:cNvPicPr>
            <a:picLocks noChangeAspect="1"/>
          </p:cNvPicPr>
          <p:nvPr/>
        </p:nvPicPr>
        <p:blipFill>
          <a:blip r:embed="rId8"/>
          <a:stretch>
            <a:fillRect/>
          </a:stretch>
        </p:blipFill>
        <p:spPr>
          <a:xfrm>
            <a:off x="7556443" y="3597418"/>
            <a:ext cx="3047370" cy="1286105"/>
          </a:xfrm>
          <a:prstGeom prst="rect">
            <a:avLst/>
          </a:prstGeom>
        </p:spPr>
      </p:pic>
      <p:pic>
        <p:nvPicPr>
          <p:cNvPr id="10" name="Imagen 9" descr="Imagen que contiene Forma&#10;&#10;Descripción generada automáticamente">
            <a:extLst>
              <a:ext uri="{FF2B5EF4-FFF2-40B4-BE49-F238E27FC236}">
                <a16:creationId xmlns:a16="http://schemas.microsoft.com/office/drawing/2014/main" id="{8365251C-04DE-57EA-8ABB-27A05D637373}"/>
              </a:ext>
            </a:extLst>
          </p:cNvPr>
          <p:cNvPicPr>
            <a:picLocks noChangeAspect="1"/>
          </p:cNvPicPr>
          <p:nvPr/>
        </p:nvPicPr>
        <p:blipFill>
          <a:blip r:embed="rId9"/>
          <a:stretch>
            <a:fillRect/>
          </a:stretch>
        </p:blipFill>
        <p:spPr>
          <a:xfrm>
            <a:off x="7673885" y="5248658"/>
            <a:ext cx="2812485" cy="546051"/>
          </a:xfrm>
          <a:prstGeom prst="rect">
            <a:avLst/>
          </a:prstGeom>
        </p:spPr>
      </p:pic>
      <p:cxnSp>
        <p:nvCxnSpPr>
          <p:cNvPr id="11" name="Conector recto de flecha 10">
            <a:extLst>
              <a:ext uri="{FF2B5EF4-FFF2-40B4-BE49-F238E27FC236}">
                <a16:creationId xmlns:a16="http://schemas.microsoft.com/office/drawing/2014/main" id="{9A6273C4-E231-EC69-C3EB-D3B14CCEBE20}"/>
              </a:ext>
            </a:extLst>
          </p:cNvPr>
          <p:cNvCxnSpPr>
            <a:cxnSpLocks/>
          </p:cNvCxnSpPr>
          <p:nvPr/>
        </p:nvCxnSpPr>
        <p:spPr>
          <a:xfrm>
            <a:off x="10166169" y="4724196"/>
            <a:ext cx="0" cy="524462"/>
          </a:xfrm>
          <a:prstGeom prst="straightConnector1">
            <a:avLst/>
          </a:prstGeom>
          <a:ln w="57150">
            <a:solidFill>
              <a:srgbClr val="DD212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19609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esquinas redondeadas 2">
            <a:extLst>
              <a:ext uri="{FF2B5EF4-FFF2-40B4-BE49-F238E27FC236}">
                <a16:creationId xmlns:a16="http://schemas.microsoft.com/office/drawing/2014/main" id="{F3BF26EA-3CA8-9A47-3E5E-B55ACB97491A}"/>
              </a:ext>
            </a:extLst>
          </p:cNvPr>
          <p:cNvSpPr/>
          <p:nvPr/>
        </p:nvSpPr>
        <p:spPr>
          <a:xfrm>
            <a:off x="951703" y="2323652"/>
            <a:ext cx="10288593" cy="3995519"/>
          </a:xfrm>
          <a:prstGeom prst="roundRect">
            <a:avLst>
              <a:gd name="adj" fmla="val 1241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grpSp>
        <p:nvGrpSpPr>
          <p:cNvPr id="4" name="Grupo 3">
            <a:extLst>
              <a:ext uri="{FF2B5EF4-FFF2-40B4-BE49-F238E27FC236}">
                <a16:creationId xmlns:a16="http://schemas.microsoft.com/office/drawing/2014/main" id="{B8647BBD-5D38-C10A-5D88-9342770F3AFB}"/>
              </a:ext>
            </a:extLst>
          </p:cNvPr>
          <p:cNvGrpSpPr/>
          <p:nvPr/>
        </p:nvGrpSpPr>
        <p:grpSpPr>
          <a:xfrm>
            <a:off x="1198560" y="2564729"/>
            <a:ext cx="652932" cy="652932"/>
            <a:chOff x="2072276" y="1848077"/>
            <a:chExt cx="676048" cy="676048"/>
          </a:xfrm>
        </p:grpSpPr>
        <p:sp>
          <p:nvSpPr>
            <p:cNvPr id="5" name="Elipse 4">
              <a:extLst>
                <a:ext uri="{FF2B5EF4-FFF2-40B4-BE49-F238E27FC236}">
                  <a16:creationId xmlns:a16="http://schemas.microsoft.com/office/drawing/2014/main" id="{DF98D8EF-DD39-9F4C-0E44-37DF7A50FD47}"/>
                </a:ext>
              </a:extLst>
            </p:cNvPr>
            <p:cNvSpPr/>
            <p:nvPr/>
          </p:nvSpPr>
          <p:spPr>
            <a:xfrm>
              <a:off x="2072276" y="1848077"/>
              <a:ext cx="676048" cy="676048"/>
            </a:xfrm>
            <a:prstGeom prst="ellipse">
              <a:avLst/>
            </a:prstGeom>
            <a:solidFill>
              <a:srgbClr val="026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b="1" dirty="0">
                <a:solidFill>
                  <a:srgbClr val="565380"/>
                </a:solidFill>
                <a:latin typeface="Outfit Medium" pitchFamily="2" charset="0"/>
              </a:endParaRPr>
            </a:p>
          </p:txBody>
        </p:sp>
        <p:sp>
          <p:nvSpPr>
            <p:cNvPr id="6" name="Elipse 5">
              <a:extLst>
                <a:ext uri="{FF2B5EF4-FFF2-40B4-BE49-F238E27FC236}">
                  <a16:creationId xmlns:a16="http://schemas.microsoft.com/office/drawing/2014/main" id="{DDF40773-3295-0935-13F6-E7A7A62AFE3B}"/>
                </a:ext>
              </a:extLst>
            </p:cNvPr>
            <p:cNvSpPr/>
            <p:nvPr/>
          </p:nvSpPr>
          <p:spPr>
            <a:xfrm>
              <a:off x="2195472" y="1967793"/>
              <a:ext cx="429655" cy="42965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srgbClr val="026C4E"/>
                  </a:solidFill>
                  <a:latin typeface="Outfit Medium" pitchFamily="2" charset="0"/>
                </a:rPr>
                <a:t>2</a:t>
              </a:r>
              <a:endParaRPr lang="es-CL" b="1" dirty="0">
                <a:solidFill>
                  <a:srgbClr val="026C4E"/>
                </a:solidFill>
                <a:latin typeface="Outfit Medium" pitchFamily="2" charset="0"/>
              </a:endParaRPr>
            </a:p>
          </p:txBody>
        </p:sp>
      </p:grpSp>
      <p:pic>
        <p:nvPicPr>
          <p:cNvPr id="35" name="Imagen 34">
            <a:extLst>
              <a:ext uri="{FF2B5EF4-FFF2-40B4-BE49-F238E27FC236}">
                <a16:creationId xmlns:a16="http://schemas.microsoft.com/office/drawing/2014/main" id="{EFD2CE5D-FA84-4527-9444-246E03D8214B}"/>
              </a:ext>
            </a:extLst>
          </p:cNvPr>
          <p:cNvPicPr>
            <a:picLocks noChangeAspect="1"/>
          </p:cNvPicPr>
          <p:nvPr/>
        </p:nvPicPr>
        <p:blipFill>
          <a:blip r:embed="rId2"/>
          <a:stretch>
            <a:fillRect/>
          </a:stretch>
        </p:blipFill>
        <p:spPr>
          <a:xfrm>
            <a:off x="2543447" y="4337262"/>
            <a:ext cx="997253" cy="997253"/>
          </a:xfrm>
          <a:prstGeom prst="rect">
            <a:avLst/>
          </a:prstGeom>
        </p:spPr>
      </p:pic>
      <p:sp>
        <p:nvSpPr>
          <p:cNvPr id="26" name="Rectángulo 25">
            <a:extLst>
              <a:ext uri="{FF2B5EF4-FFF2-40B4-BE49-F238E27FC236}">
                <a16:creationId xmlns:a16="http://schemas.microsoft.com/office/drawing/2014/main" id="{9BE2860E-B2E3-4E91-B9E1-2C4486E0FBA8}"/>
              </a:ext>
            </a:extLst>
          </p:cNvPr>
          <p:cNvSpPr/>
          <p:nvPr/>
        </p:nvSpPr>
        <p:spPr>
          <a:xfrm>
            <a:off x="0" y="-155"/>
            <a:ext cx="12192000" cy="1047905"/>
          </a:xfrm>
          <a:prstGeom prst="rect">
            <a:avLst/>
          </a:prstGeom>
          <a:solidFill>
            <a:srgbClr val="569F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27" name="Imagen 26">
            <a:hlinkClick r:id="" action="ppaction://hlinkshowjump?jump=previousslide"/>
            <a:extLst>
              <a:ext uri="{FF2B5EF4-FFF2-40B4-BE49-F238E27FC236}">
                <a16:creationId xmlns:a16="http://schemas.microsoft.com/office/drawing/2014/main" id="{119842EA-BBD5-45CA-97AA-496806798AA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05034" y="123744"/>
            <a:ext cx="740124" cy="740124"/>
          </a:xfrm>
          <a:prstGeom prst="rect">
            <a:avLst/>
          </a:prstGeom>
        </p:spPr>
      </p:pic>
      <p:pic>
        <p:nvPicPr>
          <p:cNvPr id="28" name="Imagen 27">
            <a:hlinkClick r:id="rId4" action="ppaction://hlinksldjump"/>
            <a:extLst>
              <a:ext uri="{FF2B5EF4-FFF2-40B4-BE49-F238E27FC236}">
                <a16:creationId xmlns:a16="http://schemas.microsoft.com/office/drawing/2014/main" id="{534B95B7-6D07-489F-B278-ACFFC202351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70204" y="122350"/>
            <a:ext cx="740124" cy="740124"/>
          </a:xfrm>
          <a:prstGeom prst="rect">
            <a:avLst/>
          </a:prstGeom>
        </p:spPr>
      </p:pic>
      <p:pic>
        <p:nvPicPr>
          <p:cNvPr id="29" name="Imagen 28">
            <a:hlinkClick r:id="" action="ppaction://hlinkshowjump?jump=nextslide"/>
            <a:extLst>
              <a:ext uri="{FF2B5EF4-FFF2-40B4-BE49-F238E27FC236}">
                <a16:creationId xmlns:a16="http://schemas.microsoft.com/office/drawing/2014/main" id="{184EE9E2-2F7B-4D72-8D72-85D7A3B7A9C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233751" y="122350"/>
            <a:ext cx="740124" cy="741518"/>
          </a:xfrm>
          <a:prstGeom prst="rect">
            <a:avLst/>
          </a:prstGeom>
        </p:spPr>
      </p:pic>
      <p:pic>
        <p:nvPicPr>
          <p:cNvPr id="30" name="Imagen 29">
            <a:extLst>
              <a:ext uri="{FF2B5EF4-FFF2-40B4-BE49-F238E27FC236}">
                <a16:creationId xmlns:a16="http://schemas.microsoft.com/office/drawing/2014/main" id="{0B5A8A29-F272-4DFB-B2DB-AFC8D122666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92441" y="292484"/>
            <a:ext cx="1665170" cy="462626"/>
          </a:xfrm>
          <a:prstGeom prst="rect">
            <a:avLst/>
          </a:prstGeom>
        </p:spPr>
      </p:pic>
      <p:grpSp>
        <p:nvGrpSpPr>
          <p:cNvPr id="32" name="Grupo 31">
            <a:extLst>
              <a:ext uri="{FF2B5EF4-FFF2-40B4-BE49-F238E27FC236}">
                <a16:creationId xmlns:a16="http://schemas.microsoft.com/office/drawing/2014/main" id="{8C61937A-2CB5-4CED-B51D-DAB774C6A3F7}"/>
              </a:ext>
            </a:extLst>
          </p:cNvPr>
          <p:cNvGrpSpPr/>
          <p:nvPr/>
        </p:nvGrpSpPr>
        <p:grpSpPr>
          <a:xfrm>
            <a:off x="951703" y="1589244"/>
            <a:ext cx="2740044" cy="442980"/>
            <a:chOff x="951703" y="1589244"/>
            <a:chExt cx="2740044" cy="442980"/>
          </a:xfrm>
        </p:grpSpPr>
        <p:sp>
          <p:nvSpPr>
            <p:cNvPr id="33" name="Rectángulo: esquinas redondeadas 32">
              <a:extLst>
                <a:ext uri="{FF2B5EF4-FFF2-40B4-BE49-F238E27FC236}">
                  <a16:creationId xmlns:a16="http://schemas.microsoft.com/office/drawing/2014/main" id="{BE58E9E3-1B83-4B4D-A704-7904F5C4AF1E}"/>
                </a:ext>
              </a:extLst>
            </p:cNvPr>
            <p:cNvSpPr/>
            <p:nvPr/>
          </p:nvSpPr>
          <p:spPr>
            <a:xfrm>
              <a:off x="951703" y="1589244"/>
              <a:ext cx="2740044" cy="442980"/>
            </a:xfrm>
            <a:prstGeom prst="roundRect">
              <a:avLst>
                <a:gd name="adj" fmla="val 50000"/>
              </a:avLst>
            </a:prstGeom>
            <a:solidFill>
              <a:srgbClr val="026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a:latin typeface="Outfit Medium" pitchFamily="2" charset="0"/>
                </a:rPr>
                <a:t>Data </a:t>
              </a:r>
              <a:r>
                <a:rPr lang="es-MX" sz="1600" dirty="0" err="1">
                  <a:latin typeface="Outfit Medium" pitchFamily="2" charset="0"/>
                </a:rPr>
                <a:t>analysis</a:t>
              </a:r>
              <a:endParaRPr lang="es-CL" sz="1600" dirty="0">
                <a:highlight>
                  <a:srgbClr val="C0C0C0"/>
                </a:highlight>
                <a:latin typeface="Outfit Medium" pitchFamily="2" charset="0"/>
              </a:endParaRPr>
            </a:p>
          </p:txBody>
        </p:sp>
        <p:sp>
          <p:nvSpPr>
            <p:cNvPr id="34" name="Elipse 33">
              <a:extLst>
                <a:ext uri="{FF2B5EF4-FFF2-40B4-BE49-F238E27FC236}">
                  <a16:creationId xmlns:a16="http://schemas.microsoft.com/office/drawing/2014/main" id="{02127E0B-ADE1-4D34-80C7-9A47720E1F1D}"/>
                </a:ext>
              </a:extLst>
            </p:cNvPr>
            <p:cNvSpPr/>
            <p:nvPr/>
          </p:nvSpPr>
          <p:spPr>
            <a:xfrm>
              <a:off x="1021796" y="1659644"/>
              <a:ext cx="302179" cy="3021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b="1" dirty="0">
                  <a:solidFill>
                    <a:srgbClr val="026C4E"/>
                  </a:solidFill>
                  <a:latin typeface="Outfit Medium" pitchFamily="2" charset="0"/>
                </a:rPr>
                <a:t>4</a:t>
              </a:r>
              <a:endParaRPr lang="es-CL" sz="1200" b="1" dirty="0">
                <a:solidFill>
                  <a:srgbClr val="026C4E"/>
                </a:solidFill>
                <a:latin typeface="Outfit Medium" pitchFamily="2" charset="0"/>
              </a:endParaRPr>
            </a:p>
          </p:txBody>
        </p:sp>
      </p:grpSp>
      <p:sp>
        <p:nvSpPr>
          <p:cNvPr id="14" name="Rectángulo 13"/>
          <p:cNvSpPr/>
          <p:nvPr/>
        </p:nvSpPr>
        <p:spPr>
          <a:xfrm>
            <a:off x="5454413" y="2910650"/>
            <a:ext cx="4168977" cy="307777"/>
          </a:xfrm>
          <a:prstGeom prst="rect">
            <a:avLst/>
          </a:prstGeom>
        </p:spPr>
        <p:txBody>
          <a:bodyPr wrap="square">
            <a:spAutoFit/>
          </a:bodyPr>
          <a:lstStyle/>
          <a:p>
            <a:pPr algn="ctr"/>
            <a:r>
              <a:rPr lang="es-MX" b="1" dirty="0">
                <a:solidFill>
                  <a:srgbClr val="026C4E"/>
                </a:solidFill>
                <a:latin typeface="Outfit Medium" pitchFamily="2" charset="0"/>
              </a:rPr>
              <a:t>GRAPH WITH MARKERS</a:t>
            </a:r>
          </a:p>
        </p:txBody>
      </p:sp>
      <p:sp>
        <p:nvSpPr>
          <p:cNvPr id="15" name="CuadroTexto 14">
            <a:extLst>
              <a:ext uri="{FF2B5EF4-FFF2-40B4-BE49-F238E27FC236}">
                <a16:creationId xmlns:a16="http://schemas.microsoft.com/office/drawing/2014/main" id="{F835D28E-6402-46C9-A03D-0F5F620F1BC3}"/>
              </a:ext>
            </a:extLst>
          </p:cNvPr>
          <p:cNvSpPr txBox="1"/>
          <p:nvPr/>
        </p:nvSpPr>
        <p:spPr>
          <a:xfrm>
            <a:off x="2005831" y="2951215"/>
            <a:ext cx="2284815" cy="954107"/>
          </a:xfrm>
          <a:prstGeom prst="rect">
            <a:avLst/>
          </a:prstGeom>
          <a:noFill/>
        </p:spPr>
        <p:txBody>
          <a:bodyPr wrap="square" rtlCol="0">
            <a:spAutoFit/>
          </a:bodyPr>
          <a:lstStyle/>
          <a:p>
            <a:r>
              <a:rPr lang="en-US" sz="1400" dirty="0">
                <a:solidFill>
                  <a:srgbClr val="626262"/>
                </a:solidFill>
                <a:latin typeface="Outfit" pitchFamily="2" charset="0"/>
              </a:rPr>
              <a:t>Use a marker to add a label to a point on the graph. To do this, select the </a:t>
            </a:r>
            <a:r>
              <a:rPr lang="en-US" dirty="0">
                <a:solidFill>
                  <a:srgbClr val="626262"/>
                </a:solidFill>
                <a:latin typeface="Outfit" pitchFamily="2" charset="0"/>
              </a:rPr>
              <a:t>“Marker” </a:t>
            </a:r>
            <a:r>
              <a:rPr lang="en-US" sz="1400" dirty="0">
                <a:solidFill>
                  <a:srgbClr val="626262"/>
                </a:solidFill>
                <a:latin typeface="Outfit" pitchFamily="2" charset="0"/>
              </a:rPr>
              <a:t>icon:</a:t>
            </a:r>
            <a:endParaRPr lang="es-MX" sz="1400" dirty="0">
              <a:solidFill>
                <a:srgbClr val="626262"/>
              </a:solidFill>
              <a:latin typeface="Outfit" pitchFamily="2" charset="0"/>
            </a:endParaRPr>
          </a:p>
        </p:txBody>
      </p:sp>
      <p:pic>
        <p:nvPicPr>
          <p:cNvPr id="19" name="Imagen 18"/>
          <p:cNvPicPr>
            <a:picLocks noChangeAspect="1"/>
          </p:cNvPicPr>
          <p:nvPr/>
        </p:nvPicPr>
        <p:blipFill>
          <a:blip r:embed="rId8"/>
          <a:stretch>
            <a:fillRect/>
          </a:stretch>
        </p:blipFill>
        <p:spPr>
          <a:xfrm>
            <a:off x="4444985" y="3334155"/>
            <a:ext cx="6187835" cy="2441498"/>
          </a:xfrm>
          <a:prstGeom prst="rect">
            <a:avLst/>
          </a:prstGeom>
        </p:spPr>
      </p:pic>
    </p:spTree>
    <p:extLst>
      <p:ext uri="{BB962C8B-B14F-4D97-AF65-F5344CB8AC3E}">
        <p14:creationId xmlns:p14="http://schemas.microsoft.com/office/powerpoint/2010/main" val="15202481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Rectángulo: esquinas redondeadas 86">
            <a:extLst>
              <a:ext uri="{FF2B5EF4-FFF2-40B4-BE49-F238E27FC236}">
                <a16:creationId xmlns:a16="http://schemas.microsoft.com/office/drawing/2014/main" id="{4555A032-6D10-4535-BADA-01C0C0C04F89}"/>
              </a:ext>
            </a:extLst>
          </p:cNvPr>
          <p:cNvSpPr/>
          <p:nvPr/>
        </p:nvSpPr>
        <p:spPr>
          <a:xfrm>
            <a:off x="6458499" y="2214992"/>
            <a:ext cx="182430" cy="4235684"/>
          </a:xfrm>
          <a:prstGeom prst="roundRect">
            <a:avLst>
              <a:gd name="adj" fmla="val 50000"/>
            </a:avLst>
          </a:prstGeom>
          <a:solidFill>
            <a:srgbClr val="5653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1" name="Rectángulo: esquinas redondeadas 10">
            <a:extLst>
              <a:ext uri="{FF2B5EF4-FFF2-40B4-BE49-F238E27FC236}">
                <a16:creationId xmlns:a16="http://schemas.microsoft.com/office/drawing/2014/main" id="{4D92457D-1792-4BE8-AD49-ED1DA199350A}"/>
              </a:ext>
            </a:extLst>
          </p:cNvPr>
          <p:cNvSpPr/>
          <p:nvPr/>
        </p:nvSpPr>
        <p:spPr>
          <a:xfrm>
            <a:off x="904461" y="2215556"/>
            <a:ext cx="194966" cy="3663978"/>
          </a:xfrm>
          <a:prstGeom prst="roundRect">
            <a:avLst>
              <a:gd name="adj" fmla="val 50000"/>
            </a:avLst>
          </a:prstGeom>
          <a:solidFill>
            <a:srgbClr val="5653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81" name="Rectángulo: esquinas redondeadas 80">
            <a:extLst>
              <a:ext uri="{FF2B5EF4-FFF2-40B4-BE49-F238E27FC236}">
                <a16:creationId xmlns:a16="http://schemas.microsoft.com/office/drawing/2014/main" id="{ED1A7AD4-7CE5-40E9-8F31-AD6CD7739C44}"/>
              </a:ext>
            </a:extLst>
          </p:cNvPr>
          <p:cNvSpPr/>
          <p:nvPr/>
        </p:nvSpPr>
        <p:spPr>
          <a:xfrm>
            <a:off x="6759670" y="3658667"/>
            <a:ext cx="5112885" cy="2792009"/>
          </a:xfrm>
          <a:prstGeom prst="roundRect">
            <a:avLst>
              <a:gd name="adj" fmla="val 8073"/>
            </a:avLst>
          </a:prstGeom>
          <a:solidFill>
            <a:srgbClr val="F2D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600" b="1" dirty="0"/>
          </a:p>
        </p:txBody>
      </p:sp>
      <p:sp>
        <p:nvSpPr>
          <p:cNvPr id="65" name="Rectángulo: esquinas redondeadas 64">
            <a:extLst>
              <a:ext uri="{FF2B5EF4-FFF2-40B4-BE49-F238E27FC236}">
                <a16:creationId xmlns:a16="http://schemas.microsoft.com/office/drawing/2014/main" id="{9AF76F92-3872-405C-AA91-A28F4D6F1A5C}"/>
              </a:ext>
            </a:extLst>
          </p:cNvPr>
          <p:cNvSpPr/>
          <p:nvPr/>
        </p:nvSpPr>
        <p:spPr>
          <a:xfrm>
            <a:off x="1216324" y="3418031"/>
            <a:ext cx="4879676" cy="1169122"/>
          </a:xfrm>
          <a:prstGeom prst="roundRect">
            <a:avLst>
              <a:gd name="adj" fmla="val 8073"/>
            </a:avLst>
          </a:prstGeom>
          <a:solidFill>
            <a:srgbClr val="F2D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600" b="1" dirty="0"/>
          </a:p>
        </p:txBody>
      </p:sp>
      <p:grpSp>
        <p:nvGrpSpPr>
          <p:cNvPr id="66" name="Grupo 65">
            <a:extLst>
              <a:ext uri="{FF2B5EF4-FFF2-40B4-BE49-F238E27FC236}">
                <a16:creationId xmlns:a16="http://schemas.microsoft.com/office/drawing/2014/main" id="{74D61CE8-B2CF-4B93-8A15-60A1C879C77D}"/>
              </a:ext>
            </a:extLst>
          </p:cNvPr>
          <p:cNvGrpSpPr/>
          <p:nvPr/>
        </p:nvGrpSpPr>
        <p:grpSpPr>
          <a:xfrm>
            <a:off x="638943" y="3421187"/>
            <a:ext cx="712493" cy="712493"/>
            <a:chOff x="1573425" y="1903684"/>
            <a:chExt cx="824920" cy="824920"/>
          </a:xfrm>
        </p:grpSpPr>
        <p:sp>
          <p:nvSpPr>
            <p:cNvPr id="67" name="Elipse 66">
              <a:extLst>
                <a:ext uri="{FF2B5EF4-FFF2-40B4-BE49-F238E27FC236}">
                  <a16:creationId xmlns:a16="http://schemas.microsoft.com/office/drawing/2014/main" id="{6CB8BADB-7301-4F7E-BD12-A92DCEA3224E}"/>
                </a:ext>
              </a:extLst>
            </p:cNvPr>
            <p:cNvSpPr/>
            <p:nvPr/>
          </p:nvSpPr>
          <p:spPr>
            <a:xfrm rot="10800000">
              <a:off x="1573425" y="1903684"/>
              <a:ext cx="824920" cy="824920"/>
            </a:xfrm>
            <a:prstGeom prst="ellipse">
              <a:avLst/>
            </a:prstGeom>
            <a:solidFill>
              <a:srgbClr val="EAA6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400" dirty="0">
                <a:solidFill>
                  <a:schemeClr val="tx1">
                    <a:lumMod val="65000"/>
                    <a:lumOff val="35000"/>
                  </a:schemeClr>
                </a:solidFill>
                <a:latin typeface="Outfit Medium" pitchFamily="2" charset="0"/>
              </a:endParaRPr>
            </a:p>
          </p:txBody>
        </p:sp>
        <p:sp>
          <p:nvSpPr>
            <p:cNvPr id="68" name="Elipse 67">
              <a:extLst>
                <a:ext uri="{FF2B5EF4-FFF2-40B4-BE49-F238E27FC236}">
                  <a16:creationId xmlns:a16="http://schemas.microsoft.com/office/drawing/2014/main" id="{D2F06544-C6DA-4C1F-A456-568644D62E37}"/>
                </a:ext>
              </a:extLst>
            </p:cNvPr>
            <p:cNvSpPr/>
            <p:nvPr/>
          </p:nvSpPr>
          <p:spPr>
            <a:xfrm>
              <a:off x="1710901" y="2041160"/>
              <a:ext cx="549966" cy="54996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solidFill>
                    <a:schemeClr val="tx1">
                      <a:lumMod val="65000"/>
                      <a:lumOff val="35000"/>
                    </a:schemeClr>
                  </a:solidFill>
                  <a:latin typeface="Outfit Medium" pitchFamily="2" charset="0"/>
                </a:rPr>
                <a:t>2</a:t>
              </a:r>
              <a:endParaRPr lang="es-CL" sz="1400" dirty="0">
                <a:solidFill>
                  <a:schemeClr val="tx1">
                    <a:lumMod val="65000"/>
                    <a:lumOff val="35000"/>
                  </a:schemeClr>
                </a:solidFill>
                <a:latin typeface="Outfit Medium" pitchFamily="2" charset="0"/>
              </a:endParaRPr>
            </a:p>
          </p:txBody>
        </p:sp>
      </p:grpSp>
      <p:sp>
        <p:nvSpPr>
          <p:cNvPr id="64" name="Rectángulo: esquinas redondeadas 63">
            <a:extLst>
              <a:ext uri="{FF2B5EF4-FFF2-40B4-BE49-F238E27FC236}">
                <a16:creationId xmlns:a16="http://schemas.microsoft.com/office/drawing/2014/main" id="{B68D6509-71DC-4DF9-B418-9D7A99032B0F}"/>
              </a:ext>
            </a:extLst>
          </p:cNvPr>
          <p:cNvSpPr/>
          <p:nvPr/>
        </p:nvSpPr>
        <p:spPr>
          <a:xfrm>
            <a:off x="1216323" y="2226321"/>
            <a:ext cx="4879675" cy="1047905"/>
          </a:xfrm>
          <a:prstGeom prst="roundRect">
            <a:avLst>
              <a:gd name="adj" fmla="val 8073"/>
            </a:avLst>
          </a:prstGeom>
          <a:solidFill>
            <a:srgbClr val="F2D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600" b="1" dirty="0"/>
          </a:p>
        </p:txBody>
      </p:sp>
      <p:sp>
        <p:nvSpPr>
          <p:cNvPr id="13" name="CuadroTexto 12">
            <a:extLst>
              <a:ext uri="{FF2B5EF4-FFF2-40B4-BE49-F238E27FC236}">
                <a16:creationId xmlns:a16="http://schemas.microsoft.com/office/drawing/2014/main" id="{12E5A2F4-9006-4E2C-A2DE-3B7F1132C997}"/>
              </a:ext>
            </a:extLst>
          </p:cNvPr>
          <p:cNvSpPr txBox="1"/>
          <p:nvPr/>
        </p:nvSpPr>
        <p:spPr>
          <a:xfrm>
            <a:off x="1408848" y="2659576"/>
            <a:ext cx="4494623" cy="461665"/>
          </a:xfrm>
          <a:prstGeom prst="rect">
            <a:avLst/>
          </a:prstGeom>
          <a:noFill/>
        </p:spPr>
        <p:txBody>
          <a:bodyPr wrap="square" rtlCol="0">
            <a:spAutoFit/>
          </a:bodyPr>
          <a:lstStyle/>
          <a:p>
            <a:pPr algn="just"/>
            <a:r>
              <a:rPr lang="en-US" sz="1200" dirty="0">
                <a:solidFill>
                  <a:schemeClr val="tx1">
                    <a:lumMod val="65000"/>
                    <a:lumOff val="35000"/>
                  </a:schemeClr>
                </a:solidFill>
                <a:latin typeface="Outfit" pitchFamily="2" charset="0"/>
              </a:rPr>
              <a:t>What were the temperature values reached when equilibrium was achieved?</a:t>
            </a:r>
            <a:endParaRPr lang="es-CL" sz="1200" dirty="0">
              <a:solidFill>
                <a:schemeClr val="tx1">
                  <a:lumMod val="65000"/>
                  <a:lumOff val="35000"/>
                </a:schemeClr>
              </a:solidFill>
              <a:latin typeface="Outfit" pitchFamily="2" charset="0"/>
            </a:endParaRPr>
          </a:p>
        </p:txBody>
      </p:sp>
      <p:sp>
        <p:nvSpPr>
          <p:cNvPr id="17" name="CuadroTexto 16">
            <a:extLst>
              <a:ext uri="{FF2B5EF4-FFF2-40B4-BE49-F238E27FC236}">
                <a16:creationId xmlns:a16="http://schemas.microsoft.com/office/drawing/2014/main" id="{5029B39E-1050-4131-AA13-5A3ADC9D3FF0}"/>
              </a:ext>
            </a:extLst>
          </p:cNvPr>
          <p:cNvSpPr txBox="1"/>
          <p:nvPr/>
        </p:nvSpPr>
        <p:spPr>
          <a:xfrm>
            <a:off x="1408848" y="2316848"/>
            <a:ext cx="3131879" cy="276999"/>
          </a:xfrm>
          <a:prstGeom prst="rect">
            <a:avLst/>
          </a:prstGeom>
          <a:noFill/>
        </p:spPr>
        <p:txBody>
          <a:bodyPr wrap="square" rtlCol="0">
            <a:spAutoFit/>
          </a:bodyPr>
          <a:lstStyle/>
          <a:p>
            <a:r>
              <a:rPr lang="en-US" sz="1200" dirty="0">
                <a:solidFill>
                  <a:srgbClr val="565380"/>
                </a:solidFill>
                <a:latin typeface="Outfit Medium" pitchFamily="2" charset="0"/>
              </a:rPr>
              <a:t>Let's take a look at the graphs</a:t>
            </a:r>
            <a:endParaRPr lang="es-CL" sz="1200" dirty="0">
              <a:solidFill>
                <a:srgbClr val="565380"/>
              </a:solidFill>
              <a:latin typeface="Outfit Medium" pitchFamily="2" charset="0"/>
            </a:endParaRPr>
          </a:p>
        </p:txBody>
      </p:sp>
      <p:grpSp>
        <p:nvGrpSpPr>
          <p:cNvPr id="4" name="Grupo 3">
            <a:extLst>
              <a:ext uri="{FF2B5EF4-FFF2-40B4-BE49-F238E27FC236}">
                <a16:creationId xmlns:a16="http://schemas.microsoft.com/office/drawing/2014/main" id="{4E179A25-3449-41B7-BC3F-40661D243BE7}"/>
              </a:ext>
            </a:extLst>
          </p:cNvPr>
          <p:cNvGrpSpPr/>
          <p:nvPr/>
        </p:nvGrpSpPr>
        <p:grpSpPr>
          <a:xfrm>
            <a:off x="660669" y="2195269"/>
            <a:ext cx="712493" cy="712493"/>
            <a:chOff x="1573425" y="1903684"/>
            <a:chExt cx="824920" cy="824920"/>
          </a:xfrm>
        </p:grpSpPr>
        <p:sp>
          <p:nvSpPr>
            <p:cNvPr id="25" name="Elipse 24">
              <a:extLst>
                <a:ext uri="{FF2B5EF4-FFF2-40B4-BE49-F238E27FC236}">
                  <a16:creationId xmlns:a16="http://schemas.microsoft.com/office/drawing/2014/main" id="{F2B72A59-779F-4097-9F78-7B6B32E791E6}"/>
                </a:ext>
              </a:extLst>
            </p:cNvPr>
            <p:cNvSpPr/>
            <p:nvPr/>
          </p:nvSpPr>
          <p:spPr>
            <a:xfrm rot="10800000">
              <a:off x="1573425" y="1903684"/>
              <a:ext cx="824920" cy="824920"/>
            </a:xfrm>
            <a:prstGeom prst="ellipse">
              <a:avLst/>
            </a:prstGeom>
            <a:solidFill>
              <a:srgbClr val="EAA6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400" dirty="0">
                <a:solidFill>
                  <a:schemeClr val="tx1">
                    <a:lumMod val="65000"/>
                    <a:lumOff val="35000"/>
                  </a:schemeClr>
                </a:solidFill>
                <a:latin typeface="Outfit Medium" pitchFamily="2" charset="0"/>
              </a:endParaRPr>
            </a:p>
          </p:txBody>
        </p:sp>
        <p:sp>
          <p:nvSpPr>
            <p:cNvPr id="26" name="Elipse 25">
              <a:extLst>
                <a:ext uri="{FF2B5EF4-FFF2-40B4-BE49-F238E27FC236}">
                  <a16:creationId xmlns:a16="http://schemas.microsoft.com/office/drawing/2014/main" id="{DB9BAA21-D3F9-4652-A71B-82070DA8DB25}"/>
                </a:ext>
              </a:extLst>
            </p:cNvPr>
            <p:cNvSpPr/>
            <p:nvPr/>
          </p:nvSpPr>
          <p:spPr>
            <a:xfrm>
              <a:off x="1710902" y="2041161"/>
              <a:ext cx="549966" cy="54996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solidFill>
                    <a:schemeClr val="tx1">
                      <a:lumMod val="65000"/>
                      <a:lumOff val="35000"/>
                    </a:schemeClr>
                  </a:solidFill>
                  <a:latin typeface="Outfit Medium" pitchFamily="2" charset="0"/>
                </a:rPr>
                <a:t>1</a:t>
              </a:r>
              <a:endParaRPr lang="es-CL" sz="1400" dirty="0">
                <a:solidFill>
                  <a:schemeClr val="tx1">
                    <a:lumMod val="65000"/>
                    <a:lumOff val="35000"/>
                  </a:schemeClr>
                </a:solidFill>
                <a:latin typeface="Outfit Medium" pitchFamily="2" charset="0"/>
              </a:endParaRPr>
            </a:p>
          </p:txBody>
        </p:sp>
      </p:grpSp>
      <p:sp>
        <p:nvSpPr>
          <p:cNvPr id="31" name="CuadroTexto 30">
            <a:extLst>
              <a:ext uri="{FF2B5EF4-FFF2-40B4-BE49-F238E27FC236}">
                <a16:creationId xmlns:a16="http://schemas.microsoft.com/office/drawing/2014/main" id="{CB0EA57A-C2E1-461A-A8DD-D8D0DFE29A1E}"/>
              </a:ext>
            </a:extLst>
          </p:cNvPr>
          <p:cNvSpPr txBox="1"/>
          <p:nvPr/>
        </p:nvSpPr>
        <p:spPr>
          <a:xfrm>
            <a:off x="1420503" y="3786080"/>
            <a:ext cx="4405118" cy="646331"/>
          </a:xfrm>
          <a:prstGeom prst="rect">
            <a:avLst/>
          </a:prstGeom>
          <a:noFill/>
        </p:spPr>
        <p:txBody>
          <a:bodyPr wrap="square" rtlCol="0">
            <a:spAutoFit/>
          </a:bodyPr>
          <a:lstStyle/>
          <a:p>
            <a:pPr algn="just"/>
            <a:r>
              <a:rPr lang="en-US" sz="1200" dirty="0">
                <a:solidFill>
                  <a:schemeClr val="tx1">
                    <a:lumMod val="65000"/>
                    <a:lumOff val="35000"/>
                  </a:schemeClr>
                </a:solidFill>
                <a:latin typeface="Outfit" pitchFamily="2" charset="0"/>
              </a:rPr>
              <a:t>When comparing both temperature graphs, what are the similarities and differences? Do you notice any trends in the graphs?</a:t>
            </a:r>
            <a:endParaRPr lang="es-CL" sz="1200" dirty="0">
              <a:solidFill>
                <a:schemeClr val="tx1">
                  <a:lumMod val="65000"/>
                  <a:lumOff val="35000"/>
                </a:schemeClr>
              </a:solidFill>
              <a:latin typeface="Outfit" pitchFamily="2" charset="0"/>
            </a:endParaRPr>
          </a:p>
        </p:txBody>
      </p:sp>
      <p:sp>
        <p:nvSpPr>
          <p:cNvPr id="32" name="CuadroTexto 31">
            <a:extLst>
              <a:ext uri="{FF2B5EF4-FFF2-40B4-BE49-F238E27FC236}">
                <a16:creationId xmlns:a16="http://schemas.microsoft.com/office/drawing/2014/main" id="{3511E488-8C86-4014-94A1-7FA20B44DF00}"/>
              </a:ext>
            </a:extLst>
          </p:cNvPr>
          <p:cNvSpPr txBox="1"/>
          <p:nvPr/>
        </p:nvSpPr>
        <p:spPr>
          <a:xfrm>
            <a:off x="1420503" y="3478748"/>
            <a:ext cx="3465253" cy="276999"/>
          </a:xfrm>
          <a:prstGeom prst="rect">
            <a:avLst/>
          </a:prstGeom>
          <a:noFill/>
        </p:spPr>
        <p:txBody>
          <a:bodyPr wrap="square" rtlCol="0">
            <a:spAutoFit/>
          </a:bodyPr>
          <a:lstStyle/>
          <a:p>
            <a:r>
              <a:rPr lang="en-US" sz="1200" dirty="0">
                <a:solidFill>
                  <a:srgbClr val="565380"/>
                </a:solidFill>
                <a:latin typeface="Outfit Medium" pitchFamily="2" charset="0"/>
              </a:rPr>
              <a:t>Let's take a look at the graphs</a:t>
            </a:r>
            <a:endParaRPr lang="es-CL" sz="1200" dirty="0">
              <a:solidFill>
                <a:srgbClr val="565380"/>
              </a:solidFill>
              <a:latin typeface="Outfit Medium" pitchFamily="2" charset="0"/>
            </a:endParaRPr>
          </a:p>
        </p:txBody>
      </p:sp>
      <p:sp>
        <p:nvSpPr>
          <p:cNvPr id="51" name="Rectángulo 50">
            <a:extLst>
              <a:ext uri="{FF2B5EF4-FFF2-40B4-BE49-F238E27FC236}">
                <a16:creationId xmlns:a16="http://schemas.microsoft.com/office/drawing/2014/main" id="{93CE68C2-6E3F-4354-A9BD-CFC77DB3717A}"/>
              </a:ext>
            </a:extLst>
          </p:cNvPr>
          <p:cNvSpPr/>
          <p:nvPr/>
        </p:nvSpPr>
        <p:spPr>
          <a:xfrm>
            <a:off x="0" y="-155"/>
            <a:ext cx="12192000" cy="1047905"/>
          </a:xfrm>
          <a:prstGeom prst="rect">
            <a:avLst/>
          </a:prstGeom>
          <a:solidFill>
            <a:srgbClr val="569F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52" name="Imagen 51">
            <a:hlinkClick r:id="" action="ppaction://hlinkshowjump?jump=previousslide"/>
            <a:extLst>
              <a:ext uri="{FF2B5EF4-FFF2-40B4-BE49-F238E27FC236}">
                <a16:creationId xmlns:a16="http://schemas.microsoft.com/office/drawing/2014/main" id="{B097AB56-0167-481A-999C-3BA081F8ABF5}"/>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505034" y="123744"/>
            <a:ext cx="740124" cy="740124"/>
          </a:xfrm>
          <a:prstGeom prst="rect">
            <a:avLst/>
          </a:prstGeom>
        </p:spPr>
      </p:pic>
      <p:pic>
        <p:nvPicPr>
          <p:cNvPr id="53" name="Imagen 52">
            <a:hlinkClick r:id="rId3" action="ppaction://hlinksldjump"/>
            <a:extLst>
              <a:ext uri="{FF2B5EF4-FFF2-40B4-BE49-F238E27FC236}">
                <a16:creationId xmlns:a16="http://schemas.microsoft.com/office/drawing/2014/main" id="{C3F5D7C4-44FD-435A-868B-B3CA7A4A7786}"/>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1170204" y="122350"/>
            <a:ext cx="740124" cy="740124"/>
          </a:xfrm>
          <a:prstGeom prst="rect">
            <a:avLst/>
          </a:prstGeom>
        </p:spPr>
      </p:pic>
      <p:pic>
        <p:nvPicPr>
          <p:cNvPr id="54" name="Imagen 53">
            <a:hlinkClick r:id="" action="ppaction://hlinkshowjump?jump=nextslide"/>
            <a:extLst>
              <a:ext uri="{FF2B5EF4-FFF2-40B4-BE49-F238E27FC236}">
                <a16:creationId xmlns:a16="http://schemas.microsoft.com/office/drawing/2014/main" id="{E540EB4B-EFB6-4C98-9A69-81C8785D4948}"/>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233751" y="122350"/>
            <a:ext cx="740124" cy="741518"/>
          </a:xfrm>
          <a:prstGeom prst="rect">
            <a:avLst/>
          </a:prstGeom>
        </p:spPr>
      </p:pic>
      <p:pic>
        <p:nvPicPr>
          <p:cNvPr id="55" name="Imagen 54">
            <a:extLst>
              <a:ext uri="{FF2B5EF4-FFF2-40B4-BE49-F238E27FC236}">
                <a16:creationId xmlns:a16="http://schemas.microsoft.com/office/drawing/2014/main" id="{1B2F34B1-76D1-40CF-8943-6E7B71B7C096}"/>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692441" y="292484"/>
            <a:ext cx="1665170" cy="462626"/>
          </a:xfrm>
          <a:prstGeom prst="rect">
            <a:avLst/>
          </a:prstGeom>
        </p:spPr>
      </p:pic>
      <p:sp>
        <p:nvSpPr>
          <p:cNvPr id="69" name="Rectángulo: esquinas redondeadas 68">
            <a:extLst>
              <a:ext uri="{FF2B5EF4-FFF2-40B4-BE49-F238E27FC236}">
                <a16:creationId xmlns:a16="http://schemas.microsoft.com/office/drawing/2014/main" id="{473C95C5-6FD1-4CF5-A79E-073485248423}"/>
              </a:ext>
            </a:extLst>
          </p:cNvPr>
          <p:cNvSpPr/>
          <p:nvPr/>
        </p:nvSpPr>
        <p:spPr>
          <a:xfrm>
            <a:off x="1216323" y="4710411"/>
            <a:ext cx="4879675" cy="1169123"/>
          </a:xfrm>
          <a:prstGeom prst="roundRect">
            <a:avLst>
              <a:gd name="adj" fmla="val 8073"/>
            </a:avLst>
          </a:prstGeom>
          <a:solidFill>
            <a:srgbClr val="F2D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600" b="1" dirty="0"/>
          </a:p>
        </p:txBody>
      </p:sp>
      <p:grpSp>
        <p:nvGrpSpPr>
          <p:cNvPr id="72" name="Grupo 71">
            <a:extLst>
              <a:ext uri="{FF2B5EF4-FFF2-40B4-BE49-F238E27FC236}">
                <a16:creationId xmlns:a16="http://schemas.microsoft.com/office/drawing/2014/main" id="{D36C9946-A27E-49C1-9A64-A6FCC34D395C}"/>
              </a:ext>
            </a:extLst>
          </p:cNvPr>
          <p:cNvGrpSpPr/>
          <p:nvPr/>
        </p:nvGrpSpPr>
        <p:grpSpPr>
          <a:xfrm>
            <a:off x="637907" y="4705893"/>
            <a:ext cx="712493" cy="712493"/>
            <a:chOff x="1573425" y="1903684"/>
            <a:chExt cx="824920" cy="824920"/>
          </a:xfrm>
        </p:grpSpPr>
        <p:sp>
          <p:nvSpPr>
            <p:cNvPr id="73" name="Elipse 72">
              <a:extLst>
                <a:ext uri="{FF2B5EF4-FFF2-40B4-BE49-F238E27FC236}">
                  <a16:creationId xmlns:a16="http://schemas.microsoft.com/office/drawing/2014/main" id="{E2AB503C-5547-4C6D-A70A-9B47C3409FB0}"/>
                </a:ext>
              </a:extLst>
            </p:cNvPr>
            <p:cNvSpPr/>
            <p:nvPr/>
          </p:nvSpPr>
          <p:spPr>
            <a:xfrm rot="10800000">
              <a:off x="1573425" y="1903684"/>
              <a:ext cx="824920" cy="824920"/>
            </a:xfrm>
            <a:prstGeom prst="ellipse">
              <a:avLst/>
            </a:prstGeom>
            <a:solidFill>
              <a:srgbClr val="EAA6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400" dirty="0">
                <a:solidFill>
                  <a:schemeClr val="tx1">
                    <a:lumMod val="65000"/>
                    <a:lumOff val="35000"/>
                  </a:schemeClr>
                </a:solidFill>
                <a:latin typeface="Outfit Medium" pitchFamily="2" charset="0"/>
              </a:endParaRPr>
            </a:p>
          </p:txBody>
        </p:sp>
        <p:sp>
          <p:nvSpPr>
            <p:cNvPr id="74" name="Elipse 73">
              <a:extLst>
                <a:ext uri="{FF2B5EF4-FFF2-40B4-BE49-F238E27FC236}">
                  <a16:creationId xmlns:a16="http://schemas.microsoft.com/office/drawing/2014/main" id="{69DF6919-829D-4C4A-811F-8DBC804D6D66}"/>
                </a:ext>
              </a:extLst>
            </p:cNvPr>
            <p:cNvSpPr/>
            <p:nvPr/>
          </p:nvSpPr>
          <p:spPr>
            <a:xfrm>
              <a:off x="1710902" y="2041161"/>
              <a:ext cx="549966" cy="54996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solidFill>
                    <a:schemeClr val="tx1">
                      <a:lumMod val="65000"/>
                      <a:lumOff val="35000"/>
                    </a:schemeClr>
                  </a:solidFill>
                  <a:latin typeface="Outfit Medium" pitchFamily="2" charset="0"/>
                </a:rPr>
                <a:t>3</a:t>
              </a:r>
              <a:endParaRPr lang="es-CL" sz="1400" dirty="0">
                <a:solidFill>
                  <a:schemeClr val="tx1">
                    <a:lumMod val="65000"/>
                    <a:lumOff val="35000"/>
                  </a:schemeClr>
                </a:solidFill>
                <a:latin typeface="Outfit Medium" pitchFamily="2" charset="0"/>
              </a:endParaRPr>
            </a:p>
          </p:txBody>
        </p:sp>
      </p:grpSp>
      <p:sp>
        <p:nvSpPr>
          <p:cNvPr id="75" name="Rectángulo: esquinas redondeadas 74">
            <a:extLst>
              <a:ext uri="{FF2B5EF4-FFF2-40B4-BE49-F238E27FC236}">
                <a16:creationId xmlns:a16="http://schemas.microsoft.com/office/drawing/2014/main" id="{52D0F420-299B-4A8D-A51B-C724FE9BC47E}"/>
              </a:ext>
            </a:extLst>
          </p:cNvPr>
          <p:cNvSpPr/>
          <p:nvPr/>
        </p:nvSpPr>
        <p:spPr>
          <a:xfrm>
            <a:off x="6759670" y="2215072"/>
            <a:ext cx="5150658" cy="1324856"/>
          </a:xfrm>
          <a:prstGeom prst="roundRect">
            <a:avLst>
              <a:gd name="adj" fmla="val 8073"/>
            </a:avLst>
          </a:prstGeom>
          <a:solidFill>
            <a:srgbClr val="F2D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600" b="1" dirty="0"/>
          </a:p>
        </p:txBody>
      </p:sp>
      <p:grpSp>
        <p:nvGrpSpPr>
          <p:cNvPr id="78" name="Grupo 77">
            <a:extLst>
              <a:ext uri="{FF2B5EF4-FFF2-40B4-BE49-F238E27FC236}">
                <a16:creationId xmlns:a16="http://schemas.microsoft.com/office/drawing/2014/main" id="{21D959A3-E71F-44A5-9CD2-6EE7C9D027D3}"/>
              </a:ext>
            </a:extLst>
          </p:cNvPr>
          <p:cNvGrpSpPr/>
          <p:nvPr/>
        </p:nvGrpSpPr>
        <p:grpSpPr>
          <a:xfrm>
            <a:off x="6202171" y="2215071"/>
            <a:ext cx="712493" cy="712493"/>
            <a:chOff x="1573425" y="1903684"/>
            <a:chExt cx="824920" cy="824920"/>
          </a:xfrm>
        </p:grpSpPr>
        <p:sp>
          <p:nvSpPr>
            <p:cNvPr id="79" name="Elipse 78">
              <a:extLst>
                <a:ext uri="{FF2B5EF4-FFF2-40B4-BE49-F238E27FC236}">
                  <a16:creationId xmlns:a16="http://schemas.microsoft.com/office/drawing/2014/main" id="{60A2B7BA-F863-48AE-88FA-5C66D4849F88}"/>
                </a:ext>
              </a:extLst>
            </p:cNvPr>
            <p:cNvSpPr/>
            <p:nvPr/>
          </p:nvSpPr>
          <p:spPr>
            <a:xfrm rot="10800000">
              <a:off x="1573425" y="1903684"/>
              <a:ext cx="824920" cy="824920"/>
            </a:xfrm>
            <a:prstGeom prst="ellipse">
              <a:avLst/>
            </a:prstGeom>
            <a:solidFill>
              <a:srgbClr val="EAA6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400" dirty="0">
                <a:solidFill>
                  <a:schemeClr val="tx1">
                    <a:lumMod val="65000"/>
                    <a:lumOff val="35000"/>
                  </a:schemeClr>
                </a:solidFill>
                <a:latin typeface="Outfit Medium" pitchFamily="2" charset="0"/>
              </a:endParaRPr>
            </a:p>
          </p:txBody>
        </p:sp>
        <p:sp>
          <p:nvSpPr>
            <p:cNvPr id="80" name="Elipse 79">
              <a:extLst>
                <a:ext uri="{FF2B5EF4-FFF2-40B4-BE49-F238E27FC236}">
                  <a16:creationId xmlns:a16="http://schemas.microsoft.com/office/drawing/2014/main" id="{CB089648-0670-46FE-8B5D-D047FBFDF36C}"/>
                </a:ext>
              </a:extLst>
            </p:cNvPr>
            <p:cNvSpPr/>
            <p:nvPr/>
          </p:nvSpPr>
          <p:spPr>
            <a:xfrm>
              <a:off x="1710902" y="2041161"/>
              <a:ext cx="549966" cy="54996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solidFill>
                    <a:schemeClr val="tx1">
                      <a:lumMod val="65000"/>
                      <a:lumOff val="35000"/>
                    </a:schemeClr>
                  </a:solidFill>
                  <a:latin typeface="Outfit Medium" pitchFamily="2" charset="0"/>
                </a:rPr>
                <a:t>4</a:t>
              </a:r>
              <a:endParaRPr lang="es-CL" sz="1400" dirty="0">
                <a:solidFill>
                  <a:schemeClr val="tx1">
                    <a:lumMod val="65000"/>
                    <a:lumOff val="35000"/>
                  </a:schemeClr>
                </a:solidFill>
                <a:latin typeface="Outfit Medium" pitchFamily="2" charset="0"/>
              </a:endParaRPr>
            </a:p>
          </p:txBody>
        </p:sp>
      </p:grpSp>
      <p:sp>
        <p:nvSpPr>
          <p:cNvPr id="82" name="CuadroTexto 81">
            <a:extLst>
              <a:ext uri="{FF2B5EF4-FFF2-40B4-BE49-F238E27FC236}">
                <a16:creationId xmlns:a16="http://schemas.microsoft.com/office/drawing/2014/main" id="{7C1E34A6-9D46-4077-A38F-B0195F7A7B4E}"/>
              </a:ext>
            </a:extLst>
          </p:cNvPr>
          <p:cNvSpPr txBox="1"/>
          <p:nvPr/>
        </p:nvSpPr>
        <p:spPr>
          <a:xfrm>
            <a:off x="1408848" y="5102161"/>
            <a:ext cx="4494623" cy="646331"/>
          </a:xfrm>
          <a:prstGeom prst="rect">
            <a:avLst/>
          </a:prstGeom>
          <a:noFill/>
        </p:spPr>
        <p:txBody>
          <a:bodyPr wrap="square" rtlCol="0">
            <a:spAutoFit/>
          </a:bodyPr>
          <a:lstStyle/>
          <a:p>
            <a:pPr algn="just"/>
            <a:r>
              <a:rPr lang="en-US" sz="1200" dirty="0">
                <a:solidFill>
                  <a:schemeClr val="tx1">
                    <a:lumMod val="65000"/>
                    <a:lumOff val="35000"/>
                  </a:schemeClr>
                </a:solidFill>
                <a:latin typeface="Outfit" pitchFamily="2" charset="0"/>
              </a:rPr>
              <a:t>What relationship do you anticipate will exist between the equilibrium temperatures of the water left in open air and the ambient temperature?</a:t>
            </a:r>
            <a:endParaRPr lang="es-MX" sz="1200" dirty="0">
              <a:solidFill>
                <a:schemeClr val="tx1">
                  <a:lumMod val="65000"/>
                  <a:lumOff val="35000"/>
                </a:schemeClr>
              </a:solidFill>
              <a:latin typeface="Outfit" pitchFamily="2" charset="0"/>
            </a:endParaRPr>
          </a:p>
        </p:txBody>
      </p:sp>
      <p:sp>
        <p:nvSpPr>
          <p:cNvPr id="83" name="CuadroTexto 82">
            <a:extLst>
              <a:ext uri="{FF2B5EF4-FFF2-40B4-BE49-F238E27FC236}">
                <a16:creationId xmlns:a16="http://schemas.microsoft.com/office/drawing/2014/main" id="{9D7A52B2-F7B4-490F-9C9C-E90B23A119CF}"/>
              </a:ext>
            </a:extLst>
          </p:cNvPr>
          <p:cNvSpPr txBox="1"/>
          <p:nvPr/>
        </p:nvSpPr>
        <p:spPr>
          <a:xfrm>
            <a:off x="1408848" y="4778654"/>
            <a:ext cx="4078940" cy="276999"/>
          </a:xfrm>
          <a:prstGeom prst="rect">
            <a:avLst/>
          </a:prstGeom>
          <a:noFill/>
        </p:spPr>
        <p:txBody>
          <a:bodyPr wrap="square" rtlCol="0">
            <a:spAutoFit/>
          </a:bodyPr>
          <a:lstStyle/>
          <a:p>
            <a:r>
              <a:rPr lang="es-CL" sz="1200" dirty="0" err="1">
                <a:solidFill>
                  <a:srgbClr val="565380"/>
                </a:solidFill>
                <a:latin typeface="Outfit Medium" pitchFamily="2" charset="0"/>
              </a:rPr>
              <a:t>Let's</a:t>
            </a:r>
            <a:r>
              <a:rPr lang="es-CL" sz="1200" dirty="0">
                <a:solidFill>
                  <a:srgbClr val="565380"/>
                </a:solidFill>
                <a:latin typeface="Outfit Medium" pitchFamily="2" charset="0"/>
              </a:rPr>
              <a:t> </a:t>
            </a:r>
            <a:r>
              <a:rPr lang="es-CL" sz="1200" dirty="0" err="1">
                <a:solidFill>
                  <a:srgbClr val="565380"/>
                </a:solidFill>
                <a:latin typeface="Outfit Medium" pitchFamily="2" charset="0"/>
              </a:rPr>
              <a:t>analyze</a:t>
            </a:r>
            <a:r>
              <a:rPr lang="es-CL" sz="1200" dirty="0">
                <a:solidFill>
                  <a:srgbClr val="565380"/>
                </a:solidFill>
                <a:latin typeface="Outfit Medium" pitchFamily="2" charset="0"/>
              </a:rPr>
              <a:t> </a:t>
            </a:r>
            <a:r>
              <a:rPr lang="es-CL" sz="1200" dirty="0" err="1">
                <a:solidFill>
                  <a:srgbClr val="565380"/>
                </a:solidFill>
                <a:latin typeface="Outfit Medium" pitchFamily="2" charset="0"/>
              </a:rPr>
              <a:t>the</a:t>
            </a:r>
            <a:r>
              <a:rPr lang="es-CL" sz="1200" dirty="0">
                <a:solidFill>
                  <a:srgbClr val="565380"/>
                </a:solidFill>
                <a:latin typeface="Outfit Medium" pitchFamily="2" charset="0"/>
              </a:rPr>
              <a:t> </a:t>
            </a:r>
            <a:r>
              <a:rPr lang="es-CL" sz="1200" dirty="0" err="1">
                <a:solidFill>
                  <a:srgbClr val="565380"/>
                </a:solidFill>
                <a:latin typeface="Outfit Medium" pitchFamily="2" charset="0"/>
              </a:rPr>
              <a:t>experiment</a:t>
            </a:r>
            <a:r>
              <a:rPr lang="es-CL" sz="1200" dirty="0">
                <a:solidFill>
                  <a:srgbClr val="565380"/>
                </a:solidFill>
                <a:latin typeface="Outfit Medium" pitchFamily="2" charset="0"/>
              </a:rPr>
              <a:t>!</a:t>
            </a:r>
          </a:p>
        </p:txBody>
      </p:sp>
      <p:grpSp>
        <p:nvGrpSpPr>
          <p:cNvPr id="84" name="Grupo 83">
            <a:extLst>
              <a:ext uri="{FF2B5EF4-FFF2-40B4-BE49-F238E27FC236}">
                <a16:creationId xmlns:a16="http://schemas.microsoft.com/office/drawing/2014/main" id="{32B7A626-2E01-4286-8DFC-375FD8852123}"/>
              </a:ext>
            </a:extLst>
          </p:cNvPr>
          <p:cNvGrpSpPr/>
          <p:nvPr/>
        </p:nvGrpSpPr>
        <p:grpSpPr>
          <a:xfrm>
            <a:off x="6202170" y="3658692"/>
            <a:ext cx="712493" cy="712493"/>
            <a:chOff x="1573425" y="1903684"/>
            <a:chExt cx="824920" cy="824920"/>
          </a:xfrm>
        </p:grpSpPr>
        <p:sp>
          <p:nvSpPr>
            <p:cNvPr id="85" name="Elipse 84">
              <a:extLst>
                <a:ext uri="{FF2B5EF4-FFF2-40B4-BE49-F238E27FC236}">
                  <a16:creationId xmlns:a16="http://schemas.microsoft.com/office/drawing/2014/main" id="{ACAA979E-F215-4536-B492-CADCF2149369}"/>
                </a:ext>
              </a:extLst>
            </p:cNvPr>
            <p:cNvSpPr/>
            <p:nvPr/>
          </p:nvSpPr>
          <p:spPr>
            <a:xfrm rot="10800000">
              <a:off x="1573425" y="1903684"/>
              <a:ext cx="824920" cy="824920"/>
            </a:xfrm>
            <a:prstGeom prst="ellipse">
              <a:avLst/>
            </a:prstGeom>
            <a:solidFill>
              <a:srgbClr val="EAA6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400" dirty="0">
                <a:solidFill>
                  <a:schemeClr val="tx1">
                    <a:lumMod val="65000"/>
                    <a:lumOff val="35000"/>
                  </a:schemeClr>
                </a:solidFill>
                <a:latin typeface="Outfit Medium" pitchFamily="2" charset="0"/>
              </a:endParaRPr>
            </a:p>
          </p:txBody>
        </p:sp>
        <p:sp>
          <p:nvSpPr>
            <p:cNvPr id="86" name="Elipse 85">
              <a:extLst>
                <a:ext uri="{FF2B5EF4-FFF2-40B4-BE49-F238E27FC236}">
                  <a16:creationId xmlns:a16="http://schemas.microsoft.com/office/drawing/2014/main" id="{FE1EAD6E-4BB0-4852-87BF-7C3622A50D87}"/>
                </a:ext>
              </a:extLst>
            </p:cNvPr>
            <p:cNvSpPr/>
            <p:nvPr/>
          </p:nvSpPr>
          <p:spPr>
            <a:xfrm>
              <a:off x="1710901" y="2041160"/>
              <a:ext cx="549966" cy="54996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solidFill>
                    <a:schemeClr val="tx1">
                      <a:lumMod val="65000"/>
                      <a:lumOff val="35000"/>
                    </a:schemeClr>
                  </a:solidFill>
                  <a:latin typeface="Outfit Medium" pitchFamily="2" charset="0"/>
                </a:rPr>
                <a:t>5</a:t>
              </a:r>
              <a:endParaRPr lang="es-CL" sz="1400" dirty="0">
                <a:solidFill>
                  <a:schemeClr val="tx1">
                    <a:lumMod val="65000"/>
                    <a:lumOff val="35000"/>
                  </a:schemeClr>
                </a:solidFill>
                <a:latin typeface="Outfit Medium" pitchFamily="2" charset="0"/>
              </a:endParaRPr>
            </a:p>
          </p:txBody>
        </p:sp>
      </p:grpSp>
      <p:sp>
        <p:nvSpPr>
          <p:cNvPr id="38" name="CuadroTexto 37">
            <a:extLst>
              <a:ext uri="{FF2B5EF4-FFF2-40B4-BE49-F238E27FC236}">
                <a16:creationId xmlns:a16="http://schemas.microsoft.com/office/drawing/2014/main" id="{9D7A52B2-F7B4-490F-9C9C-E90B23A119CF}"/>
              </a:ext>
            </a:extLst>
          </p:cNvPr>
          <p:cNvSpPr txBox="1"/>
          <p:nvPr/>
        </p:nvSpPr>
        <p:spPr>
          <a:xfrm>
            <a:off x="6960447" y="3786080"/>
            <a:ext cx="2864093" cy="276999"/>
          </a:xfrm>
          <a:prstGeom prst="rect">
            <a:avLst/>
          </a:prstGeom>
          <a:noFill/>
        </p:spPr>
        <p:txBody>
          <a:bodyPr wrap="square" rtlCol="0">
            <a:spAutoFit/>
          </a:bodyPr>
          <a:lstStyle/>
          <a:p>
            <a:r>
              <a:rPr lang="es-CL" sz="1200" dirty="0" err="1">
                <a:solidFill>
                  <a:srgbClr val="565380"/>
                </a:solidFill>
                <a:latin typeface="Outfit Medium" pitchFamily="2" charset="0"/>
              </a:rPr>
              <a:t>Let's</a:t>
            </a:r>
            <a:r>
              <a:rPr lang="es-CL" sz="1200" dirty="0">
                <a:solidFill>
                  <a:srgbClr val="565380"/>
                </a:solidFill>
                <a:latin typeface="Outfit Medium" pitchFamily="2" charset="0"/>
              </a:rPr>
              <a:t> </a:t>
            </a:r>
            <a:r>
              <a:rPr lang="es-CL" sz="1200" dirty="0" err="1">
                <a:solidFill>
                  <a:srgbClr val="565380"/>
                </a:solidFill>
                <a:latin typeface="Outfit Medium" pitchFamily="2" charset="0"/>
              </a:rPr>
              <a:t>investigate</a:t>
            </a:r>
            <a:r>
              <a:rPr lang="es-CL" sz="1200" dirty="0">
                <a:solidFill>
                  <a:srgbClr val="565380"/>
                </a:solidFill>
                <a:latin typeface="Outfit Medium" pitchFamily="2" charset="0"/>
              </a:rPr>
              <a:t>!</a:t>
            </a:r>
          </a:p>
        </p:txBody>
      </p:sp>
      <p:sp>
        <p:nvSpPr>
          <p:cNvPr id="39" name="CuadroTexto 38">
            <a:extLst>
              <a:ext uri="{FF2B5EF4-FFF2-40B4-BE49-F238E27FC236}">
                <a16:creationId xmlns:a16="http://schemas.microsoft.com/office/drawing/2014/main" id="{7C1E34A6-9D46-4077-A38F-B0195F7A7B4E}"/>
              </a:ext>
            </a:extLst>
          </p:cNvPr>
          <p:cNvSpPr txBox="1"/>
          <p:nvPr/>
        </p:nvSpPr>
        <p:spPr>
          <a:xfrm>
            <a:off x="6960449" y="4063277"/>
            <a:ext cx="1960496" cy="2123658"/>
          </a:xfrm>
          <a:prstGeom prst="rect">
            <a:avLst/>
          </a:prstGeom>
          <a:noFill/>
        </p:spPr>
        <p:txBody>
          <a:bodyPr wrap="square" rtlCol="0">
            <a:spAutoFit/>
          </a:bodyPr>
          <a:lstStyle/>
          <a:p>
            <a:pPr algn="just"/>
            <a:r>
              <a:rPr lang="en-US" sz="1200" dirty="0">
                <a:solidFill>
                  <a:schemeClr val="tx1">
                    <a:lumMod val="65000"/>
                    <a:lumOff val="35000"/>
                  </a:schemeClr>
                </a:solidFill>
                <a:latin typeface="Outfit" pitchFamily="2" charset="0"/>
              </a:rPr>
              <a:t>The image shows the concept of “Zero-degree isotherm” which is widely used to evaluate climates where there is snow. Have you ever heard of this concept, do you know what it refers to? If you don't know it, search the internet to find out what it is and what it is used for.</a:t>
            </a:r>
            <a:endParaRPr lang="es-MX" sz="1200" dirty="0">
              <a:solidFill>
                <a:schemeClr val="tx1">
                  <a:lumMod val="65000"/>
                  <a:lumOff val="35000"/>
                </a:schemeClr>
              </a:solidFill>
              <a:latin typeface="Outfit" pitchFamily="2" charset="0"/>
            </a:endParaRPr>
          </a:p>
        </p:txBody>
      </p:sp>
      <p:sp>
        <p:nvSpPr>
          <p:cNvPr id="40" name="CuadroTexto 39">
            <a:extLst>
              <a:ext uri="{FF2B5EF4-FFF2-40B4-BE49-F238E27FC236}">
                <a16:creationId xmlns:a16="http://schemas.microsoft.com/office/drawing/2014/main" id="{9D7A52B2-F7B4-490F-9C9C-E90B23A119CF}"/>
              </a:ext>
            </a:extLst>
          </p:cNvPr>
          <p:cNvSpPr txBox="1"/>
          <p:nvPr/>
        </p:nvSpPr>
        <p:spPr>
          <a:xfrm>
            <a:off x="6960447" y="2313310"/>
            <a:ext cx="4078940" cy="276999"/>
          </a:xfrm>
          <a:prstGeom prst="rect">
            <a:avLst/>
          </a:prstGeom>
          <a:noFill/>
        </p:spPr>
        <p:txBody>
          <a:bodyPr wrap="square" rtlCol="0">
            <a:spAutoFit/>
          </a:bodyPr>
          <a:lstStyle/>
          <a:p>
            <a:r>
              <a:rPr lang="es-CL" sz="1200" dirty="0" err="1">
                <a:solidFill>
                  <a:srgbClr val="565380"/>
                </a:solidFill>
                <a:latin typeface="Outfit Medium" pitchFamily="2" charset="0"/>
              </a:rPr>
              <a:t>Let's</a:t>
            </a:r>
            <a:r>
              <a:rPr lang="es-CL" sz="1200" dirty="0">
                <a:solidFill>
                  <a:srgbClr val="565380"/>
                </a:solidFill>
                <a:latin typeface="Outfit Medium" pitchFamily="2" charset="0"/>
              </a:rPr>
              <a:t> </a:t>
            </a:r>
            <a:r>
              <a:rPr lang="es-CL" sz="1200" dirty="0" err="1">
                <a:solidFill>
                  <a:srgbClr val="565380"/>
                </a:solidFill>
                <a:latin typeface="Outfit Medium" pitchFamily="2" charset="0"/>
              </a:rPr>
              <a:t>keep</a:t>
            </a:r>
            <a:r>
              <a:rPr lang="es-CL" sz="1200" dirty="0">
                <a:solidFill>
                  <a:srgbClr val="565380"/>
                </a:solidFill>
                <a:latin typeface="Outfit Medium" pitchFamily="2" charset="0"/>
              </a:rPr>
              <a:t> </a:t>
            </a:r>
            <a:r>
              <a:rPr lang="es-CL" sz="1200" dirty="0" err="1">
                <a:solidFill>
                  <a:srgbClr val="565380"/>
                </a:solidFill>
                <a:latin typeface="Outfit Medium" pitchFamily="2" charset="0"/>
              </a:rPr>
              <a:t>experimenting</a:t>
            </a:r>
            <a:r>
              <a:rPr lang="es-CL" sz="1200" dirty="0">
                <a:solidFill>
                  <a:srgbClr val="565380"/>
                </a:solidFill>
                <a:latin typeface="Outfit Medium" pitchFamily="2" charset="0"/>
              </a:rPr>
              <a:t>!</a:t>
            </a:r>
          </a:p>
        </p:txBody>
      </p:sp>
      <p:sp>
        <p:nvSpPr>
          <p:cNvPr id="41" name="CuadroTexto 40">
            <a:extLst>
              <a:ext uri="{FF2B5EF4-FFF2-40B4-BE49-F238E27FC236}">
                <a16:creationId xmlns:a16="http://schemas.microsoft.com/office/drawing/2014/main" id="{7C1E34A6-9D46-4077-A38F-B0195F7A7B4E}"/>
              </a:ext>
            </a:extLst>
          </p:cNvPr>
          <p:cNvSpPr txBox="1"/>
          <p:nvPr/>
        </p:nvSpPr>
        <p:spPr>
          <a:xfrm>
            <a:off x="6952090" y="2597149"/>
            <a:ext cx="4765818" cy="830997"/>
          </a:xfrm>
          <a:prstGeom prst="rect">
            <a:avLst/>
          </a:prstGeom>
          <a:noFill/>
        </p:spPr>
        <p:txBody>
          <a:bodyPr wrap="square" rtlCol="0">
            <a:spAutoFit/>
          </a:bodyPr>
          <a:lstStyle/>
          <a:p>
            <a:pPr algn="just"/>
            <a:r>
              <a:rPr lang="en-US" sz="1200" dirty="0">
                <a:solidFill>
                  <a:schemeClr val="tx1">
                    <a:lumMod val="65000"/>
                    <a:lumOff val="35000"/>
                  </a:schemeClr>
                </a:solidFill>
                <a:latin typeface="Outfit" pitchFamily="2" charset="0"/>
              </a:rPr>
              <a:t>How do you think the water temperature will change when measuring the heating of cold water in a kitchen? Formulate your hypothesis and conduct the experiment again using the </a:t>
            </a:r>
            <a:r>
              <a:rPr lang="en-US" sz="1200" dirty="0" err="1">
                <a:solidFill>
                  <a:schemeClr val="tx1">
                    <a:lumMod val="65000"/>
                    <a:lumOff val="35000"/>
                  </a:schemeClr>
                </a:solidFill>
                <a:latin typeface="Outfit" pitchFamily="2" charset="0"/>
              </a:rPr>
              <a:t>Xploris</a:t>
            </a:r>
            <a:r>
              <a:rPr lang="en-US" sz="1200" dirty="0">
                <a:solidFill>
                  <a:schemeClr val="tx1">
                    <a:lumMod val="65000"/>
                    <a:lumOff val="35000"/>
                  </a:schemeClr>
                </a:solidFill>
                <a:latin typeface="Outfit" pitchFamily="2" charset="0"/>
              </a:rPr>
              <a:t> external temperature sensor.</a:t>
            </a:r>
            <a:endParaRPr lang="es-MX" sz="1200" dirty="0">
              <a:solidFill>
                <a:schemeClr val="tx1">
                  <a:lumMod val="65000"/>
                  <a:lumOff val="35000"/>
                </a:schemeClr>
              </a:solidFill>
              <a:latin typeface="Outfit" pitchFamily="2" charset="0"/>
            </a:endParaRPr>
          </a:p>
        </p:txBody>
      </p:sp>
      <p:pic>
        <p:nvPicPr>
          <p:cNvPr id="42" name="Imagen 41">
            <a:extLst>
              <a:ext uri="{FF2B5EF4-FFF2-40B4-BE49-F238E27FC236}">
                <a16:creationId xmlns:a16="http://schemas.microsoft.com/office/drawing/2014/main" id="{02552147-72A0-4AE8-B72A-18B9B529712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074579" y="4398057"/>
            <a:ext cx="2479515" cy="1611965"/>
          </a:xfrm>
          <a:prstGeom prst="rect">
            <a:avLst/>
          </a:prstGeom>
        </p:spPr>
      </p:pic>
      <p:sp>
        <p:nvSpPr>
          <p:cNvPr id="43" name="Google Shape;93;p2">
            <a:hlinkClick r:id="rId8" action="ppaction://hlinksldjump"/>
            <a:extLst>
              <a:ext uri="{FF2B5EF4-FFF2-40B4-BE49-F238E27FC236}">
                <a16:creationId xmlns:a16="http://schemas.microsoft.com/office/drawing/2014/main" id="{4F6BC1C1-AD19-4035-B786-C30F4797748D}"/>
              </a:ext>
            </a:extLst>
          </p:cNvPr>
          <p:cNvSpPr/>
          <p:nvPr/>
        </p:nvSpPr>
        <p:spPr>
          <a:xfrm>
            <a:off x="10658226" y="4766070"/>
            <a:ext cx="1023955" cy="240599"/>
          </a:xfrm>
          <a:prstGeom prst="roundRect">
            <a:avLst>
              <a:gd name="adj" fmla="val 50000"/>
            </a:avLst>
          </a:prstGeom>
          <a:solidFill>
            <a:srgbClr val="F92F2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900" dirty="0">
                <a:solidFill>
                  <a:schemeClr val="lt1"/>
                </a:solidFill>
                <a:latin typeface="Outfit" pitchFamily="2" charset="0"/>
              </a:rPr>
              <a:t>Zero </a:t>
            </a:r>
            <a:r>
              <a:rPr lang="es-MX" sz="900" dirty="0" err="1">
                <a:solidFill>
                  <a:schemeClr val="lt1"/>
                </a:solidFill>
                <a:latin typeface="Outfit" pitchFamily="2" charset="0"/>
              </a:rPr>
              <a:t>isotherm</a:t>
            </a:r>
            <a:endParaRPr sz="900" b="0" i="0" u="none" strike="noStrike" cap="none" dirty="0">
              <a:solidFill>
                <a:schemeClr val="lt1"/>
              </a:solidFill>
              <a:latin typeface="Outfit" pitchFamily="2" charset="0"/>
              <a:sym typeface="Arial"/>
            </a:endParaRPr>
          </a:p>
        </p:txBody>
      </p:sp>
      <p:sp>
        <p:nvSpPr>
          <p:cNvPr id="44" name="Google Shape;93;p2">
            <a:hlinkClick r:id="rId8" action="ppaction://hlinksldjump"/>
            <a:extLst>
              <a:ext uri="{FF2B5EF4-FFF2-40B4-BE49-F238E27FC236}">
                <a16:creationId xmlns:a16="http://schemas.microsoft.com/office/drawing/2014/main" id="{60E68F18-C230-4BF8-95DD-38C4807B8E96}"/>
              </a:ext>
            </a:extLst>
          </p:cNvPr>
          <p:cNvSpPr/>
          <p:nvPr/>
        </p:nvSpPr>
        <p:spPr>
          <a:xfrm>
            <a:off x="9785393" y="4011845"/>
            <a:ext cx="1188479" cy="240599"/>
          </a:xfrm>
          <a:prstGeom prst="roundRect">
            <a:avLst>
              <a:gd name="adj" fmla="val 50000"/>
            </a:avLst>
          </a:prstGeom>
          <a:solidFill>
            <a:srgbClr val="569FA8"/>
          </a:solidFill>
          <a:ln>
            <a:noFill/>
          </a:ln>
        </p:spPr>
        <p:txBody>
          <a:bodyPr spcFirstLastPara="1" wrap="square" lIns="91425" tIns="45700" rIns="91425" bIns="45700" anchor="ctr" anchorCtr="0">
            <a:noAutofit/>
          </a:bodyPr>
          <a:lstStyle/>
          <a:p>
            <a:pPr lvl="0" algn="ctr"/>
            <a:r>
              <a:rPr lang="es-MX" sz="900" dirty="0" err="1">
                <a:solidFill>
                  <a:schemeClr val="lt1"/>
                </a:solidFill>
                <a:latin typeface="Outfit" pitchFamily="2" charset="0"/>
              </a:rPr>
              <a:t>Less</a:t>
            </a:r>
            <a:r>
              <a:rPr lang="es-MX" sz="900" dirty="0">
                <a:solidFill>
                  <a:schemeClr val="lt1"/>
                </a:solidFill>
                <a:latin typeface="Outfit" pitchFamily="2" charset="0"/>
              </a:rPr>
              <a:t> </a:t>
            </a:r>
            <a:r>
              <a:rPr lang="es-MX" sz="900" dirty="0" err="1">
                <a:solidFill>
                  <a:schemeClr val="lt1"/>
                </a:solidFill>
                <a:latin typeface="Outfit" pitchFamily="2" charset="0"/>
              </a:rPr>
              <a:t>than</a:t>
            </a:r>
            <a:r>
              <a:rPr lang="es-MX" sz="900" dirty="0">
                <a:solidFill>
                  <a:schemeClr val="lt1"/>
                </a:solidFill>
                <a:latin typeface="Outfit" pitchFamily="2" charset="0"/>
              </a:rPr>
              <a:t> 0°C</a:t>
            </a:r>
            <a:endParaRPr sz="900" b="0" i="0" u="none" strike="noStrike" cap="none" dirty="0">
              <a:solidFill>
                <a:schemeClr val="lt1"/>
              </a:solidFill>
              <a:latin typeface="Outfit" pitchFamily="2" charset="0"/>
              <a:sym typeface="Arial"/>
            </a:endParaRPr>
          </a:p>
        </p:txBody>
      </p:sp>
      <p:sp>
        <p:nvSpPr>
          <p:cNvPr id="45" name="Google Shape;93;p2">
            <a:hlinkClick r:id="rId8" action="ppaction://hlinksldjump"/>
            <a:extLst>
              <a:ext uri="{FF2B5EF4-FFF2-40B4-BE49-F238E27FC236}">
                <a16:creationId xmlns:a16="http://schemas.microsoft.com/office/drawing/2014/main" id="{55EB8252-233A-44CE-895E-3B44D62A4E41}"/>
              </a:ext>
            </a:extLst>
          </p:cNvPr>
          <p:cNvSpPr/>
          <p:nvPr/>
        </p:nvSpPr>
        <p:spPr>
          <a:xfrm>
            <a:off x="9785394" y="5488073"/>
            <a:ext cx="1188479" cy="240599"/>
          </a:xfrm>
          <a:prstGeom prst="roundRect">
            <a:avLst>
              <a:gd name="adj" fmla="val 50000"/>
            </a:avLst>
          </a:prstGeom>
          <a:solidFill>
            <a:srgbClr val="569FA8"/>
          </a:solidFill>
          <a:ln>
            <a:noFill/>
          </a:ln>
        </p:spPr>
        <p:txBody>
          <a:bodyPr spcFirstLastPara="1" wrap="square" lIns="91425" tIns="45700" rIns="91425" bIns="45700" anchor="ctr" anchorCtr="0">
            <a:noAutofit/>
          </a:bodyPr>
          <a:lstStyle/>
          <a:p>
            <a:pPr lvl="0" algn="ctr"/>
            <a:r>
              <a:rPr lang="es-MX" sz="900" dirty="0" err="1">
                <a:solidFill>
                  <a:schemeClr val="lt1"/>
                </a:solidFill>
                <a:latin typeface="Outfit" pitchFamily="2" charset="0"/>
              </a:rPr>
              <a:t>Greater</a:t>
            </a:r>
            <a:r>
              <a:rPr lang="es-MX" sz="900" dirty="0">
                <a:solidFill>
                  <a:schemeClr val="lt1"/>
                </a:solidFill>
                <a:latin typeface="Outfit" pitchFamily="2" charset="0"/>
              </a:rPr>
              <a:t> </a:t>
            </a:r>
            <a:r>
              <a:rPr lang="es-MX" sz="900" dirty="0" err="1">
                <a:solidFill>
                  <a:schemeClr val="lt1"/>
                </a:solidFill>
                <a:latin typeface="Outfit" pitchFamily="2" charset="0"/>
              </a:rPr>
              <a:t>than</a:t>
            </a:r>
            <a:r>
              <a:rPr lang="es-MX" sz="900" dirty="0">
                <a:solidFill>
                  <a:schemeClr val="lt1"/>
                </a:solidFill>
                <a:latin typeface="Outfit" pitchFamily="2" charset="0"/>
              </a:rPr>
              <a:t> 0°C</a:t>
            </a:r>
            <a:endParaRPr sz="900" b="0" i="0" u="none" strike="noStrike" cap="none" dirty="0">
              <a:solidFill>
                <a:schemeClr val="lt1"/>
              </a:solidFill>
              <a:latin typeface="Outfit" pitchFamily="2" charset="0"/>
              <a:sym typeface="Arial"/>
            </a:endParaRPr>
          </a:p>
        </p:txBody>
      </p:sp>
      <p:grpSp>
        <p:nvGrpSpPr>
          <p:cNvPr id="2" name="Grupo 1">
            <a:extLst>
              <a:ext uri="{FF2B5EF4-FFF2-40B4-BE49-F238E27FC236}">
                <a16:creationId xmlns:a16="http://schemas.microsoft.com/office/drawing/2014/main" id="{086DEB11-F4AC-03E8-C182-062F1A17A806}"/>
              </a:ext>
            </a:extLst>
          </p:cNvPr>
          <p:cNvGrpSpPr/>
          <p:nvPr/>
        </p:nvGrpSpPr>
        <p:grpSpPr>
          <a:xfrm>
            <a:off x="692440" y="1440319"/>
            <a:ext cx="2228313" cy="442980"/>
            <a:chOff x="951703" y="1589244"/>
            <a:chExt cx="1926377" cy="442980"/>
          </a:xfrm>
        </p:grpSpPr>
        <p:sp>
          <p:nvSpPr>
            <p:cNvPr id="3" name="Rectángulo: esquinas redondeadas 2">
              <a:extLst>
                <a:ext uri="{FF2B5EF4-FFF2-40B4-BE49-F238E27FC236}">
                  <a16:creationId xmlns:a16="http://schemas.microsoft.com/office/drawing/2014/main" id="{28D1492C-9286-7BEB-402B-C0CAF4A8BFA7}"/>
                </a:ext>
              </a:extLst>
            </p:cNvPr>
            <p:cNvSpPr/>
            <p:nvPr/>
          </p:nvSpPr>
          <p:spPr>
            <a:xfrm>
              <a:off x="951703" y="1589244"/>
              <a:ext cx="1926377" cy="442980"/>
            </a:xfrm>
            <a:prstGeom prst="roundRect">
              <a:avLst>
                <a:gd name="adj" fmla="val 50000"/>
              </a:avLst>
            </a:prstGeom>
            <a:solidFill>
              <a:srgbClr val="5653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err="1">
                  <a:latin typeface="Outfit Medium" pitchFamily="2" charset="0"/>
                </a:rPr>
                <a:t>Questions</a:t>
              </a:r>
              <a:endParaRPr lang="es-MX" sz="1600" dirty="0">
                <a:latin typeface="Outfit Medium" pitchFamily="2" charset="0"/>
              </a:endParaRPr>
            </a:p>
          </p:txBody>
        </p:sp>
        <p:sp>
          <p:nvSpPr>
            <p:cNvPr id="5" name="Elipse 4">
              <a:extLst>
                <a:ext uri="{FF2B5EF4-FFF2-40B4-BE49-F238E27FC236}">
                  <a16:creationId xmlns:a16="http://schemas.microsoft.com/office/drawing/2014/main" id="{BF9F7134-1039-AFF2-3E88-11A919F8D928}"/>
                </a:ext>
              </a:extLst>
            </p:cNvPr>
            <p:cNvSpPr/>
            <p:nvPr/>
          </p:nvSpPr>
          <p:spPr>
            <a:xfrm>
              <a:off x="1021796" y="1659644"/>
              <a:ext cx="261425" cy="3021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b="1" dirty="0">
                  <a:solidFill>
                    <a:srgbClr val="565380"/>
                  </a:solidFill>
                  <a:latin typeface="Outfit Medium" pitchFamily="2" charset="0"/>
                </a:rPr>
                <a:t>5</a:t>
              </a:r>
              <a:endParaRPr lang="es-CL" sz="1200" b="1" dirty="0">
                <a:solidFill>
                  <a:srgbClr val="565380"/>
                </a:solidFill>
                <a:latin typeface="Outfit Medium" pitchFamily="2" charset="0"/>
              </a:endParaRPr>
            </a:p>
          </p:txBody>
        </p:sp>
      </p:grpSp>
    </p:spTree>
    <p:extLst>
      <p:ext uri="{BB962C8B-B14F-4D97-AF65-F5344CB8AC3E}">
        <p14:creationId xmlns:p14="http://schemas.microsoft.com/office/powerpoint/2010/main" val="4498097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12"/>
          <p:cNvSpPr/>
          <p:nvPr/>
        </p:nvSpPr>
        <p:spPr>
          <a:xfrm>
            <a:off x="1254065" y="4712396"/>
            <a:ext cx="9936258" cy="986287"/>
          </a:xfrm>
          <a:prstGeom prst="roundRect">
            <a:avLst>
              <a:gd name="adj" fmla="val 50000"/>
            </a:avLst>
          </a:prstGeom>
          <a:solidFill>
            <a:srgbClr val="D5DBE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b="1">
              <a:solidFill>
                <a:schemeClr val="lt1"/>
              </a:solidFill>
              <a:latin typeface="Calibri"/>
              <a:ea typeface="Calibri"/>
              <a:cs typeface="Calibri"/>
              <a:sym typeface="Calibri"/>
            </a:endParaRPr>
          </a:p>
        </p:txBody>
      </p:sp>
      <p:sp>
        <p:nvSpPr>
          <p:cNvPr id="355" name="Google Shape;355;p12"/>
          <p:cNvSpPr/>
          <p:nvPr/>
        </p:nvSpPr>
        <p:spPr>
          <a:xfrm>
            <a:off x="1254065" y="3607369"/>
            <a:ext cx="9936258" cy="986287"/>
          </a:xfrm>
          <a:prstGeom prst="roundRect">
            <a:avLst>
              <a:gd name="adj" fmla="val 50000"/>
            </a:avLst>
          </a:prstGeom>
          <a:solidFill>
            <a:srgbClr val="D5DBE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b="1">
              <a:solidFill>
                <a:schemeClr val="lt1"/>
              </a:solidFill>
              <a:latin typeface="Calibri"/>
              <a:ea typeface="Calibri"/>
              <a:cs typeface="Calibri"/>
              <a:sym typeface="Calibri"/>
            </a:endParaRPr>
          </a:p>
        </p:txBody>
      </p:sp>
      <p:grpSp>
        <p:nvGrpSpPr>
          <p:cNvPr id="356" name="Google Shape;356;p12"/>
          <p:cNvGrpSpPr/>
          <p:nvPr/>
        </p:nvGrpSpPr>
        <p:grpSpPr>
          <a:xfrm>
            <a:off x="1501107" y="3744265"/>
            <a:ext cx="712493" cy="712493"/>
            <a:chOff x="1573425" y="1903684"/>
            <a:chExt cx="824920" cy="824920"/>
          </a:xfrm>
        </p:grpSpPr>
        <p:sp>
          <p:nvSpPr>
            <p:cNvPr id="357" name="Google Shape;357;p12"/>
            <p:cNvSpPr/>
            <p:nvPr/>
          </p:nvSpPr>
          <p:spPr>
            <a:xfrm rot="10800000">
              <a:off x="1573425" y="1903684"/>
              <a:ext cx="824920" cy="824920"/>
            </a:xfrm>
            <a:prstGeom prst="ellipse">
              <a:avLst/>
            </a:prstGeom>
            <a:solidFill>
              <a:srgbClr val="EAA60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dirty="0">
                <a:solidFill>
                  <a:srgbClr val="595959"/>
                </a:solidFill>
                <a:latin typeface="Oblivian Text" panose="00000500000000000000" pitchFamily="50" charset="0"/>
                <a:sym typeface="Arial"/>
              </a:endParaRPr>
            </a:p>
          </p:txBody>
        </p:sp>
        <p:sp>
          <p:nvSpPr>
            <p:cNvPr id="358" name="Google Shape;358;p12"/>
            <p:cNvSpPr/>
            <p:nvPr/>
          </p:nvSpPr>
          <p:spPr>
            <a:xfrm>
              <a:off x="1710902" y="2041161"/>
              <a:ext cx="549966" cy="549966"/>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dirty="0">
                <a:solidFill>
                  <a:srgbClr val="595959"/>
                </a:solidFill>
                <a:latin typeface="Oblivian Text" panose="00000500000000000000" pitchFamily="50" charset="0"/>
                <a:sym typeface="Arial"/>
              </a:endParaRPr>
            </a:p>
          </p:txBody>
        </p:sp>
      </p:grpSp>
      <p:sp>
        <p:nvSpPr>
          <p:cNvPr id="359" name="Google Shape;359;p12"/>
          <p:cNvSpPr/>
          <p:nvPr/>
        </p:nvSpPr>
        <p:spPr>
          <a:xfrm>
            <a:off x="1254065" y="2493680"/>
            <a:ext cx="9936258" cy="986287"/>
          </a:xfrm>
          <a:prstGeom prst="roundRect">
            <a:avLst>
              <a:gd name="adj" fmla="val 50000"/>
            </a:avLst>
          </a:prstGeom>
          <a:solidFill>
            <a:srgbClr val="D5DBE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b="1">
              <a:solidFill>
                <a:schemeClr val="lt1"/>
              </a:solidFill>
              <a:latin typeface="Calibri"/>
              <a:ea typeface="Calibri"/>
              <a:cs typeface="Calibri"/>
              <a:sym typeface="Calibri"/>
            </a:endParaRPr>
          </a:p>
        </p:txBody>
      </p:sp>
      <p:sp>
        <p:nvSpPr>
          <p:cNvPr id="360" name="Google Shape;360;p12"/>
          <p:cNvSpPr txBox="1">
            <a:spLocks noGrp="1"/>
          </p:cNvSpPr>
          <p:nvPr>
            <p:ph type="body" idx="1"/>
          </p:nvPr>
        </p:nvSpPr>
        <p:spPr>
          <a:xfrm>
            <a:off x="2460641" y="2616735"/>
            <a:ext cx="8372142" cy="712494"/>
          </a:xfrm>
          <a:prstGeom prst="rect">
            <a:avLst/>
          </a:prstGeom>
          <a:noFill/>
          <a:ln>
            <a:noFill/>
          </a:ln>
        </p:spPr>
        <p:txBody>
          <a:bodyPr spcFirstLastPara="1" wrap="square" lIns="91425" tIns="45700" rIns="91425" bIns="45700" anchor="t" anchorCtr="0">
            <a:normAutofit/>
          </a:bodyPr>
          <a:lstStyle/>
          <a:p>
            <a:pPr marL="0" indent="0" algn="just">
              <a:buNone/>
            </a:pPr>
            <a:r>
              <a:rPr lang="en-US" sz="1400" dirty="0">
                <a:solidFill>
                  <a:schemeClr val="tx1">
                    <a:lumMod val="65000"/>
                    <a:lumOff val="35000"/>
                  </a:schemeClr>
                </a:solidFill>
                <a:latin typeface="Outfit Medium" pitchFamily="2" charset="0"/>
              </a:rPr>
              <a:t>We used two </a:t>
            </a:r>
            <a:r>
              <a:rPr lang="en-US" sz="1400" dirty="0" err="1">
                <a:solidFill>
                  <a:schemeClr val="tx1">
                    <a:lumMod val="65000"/>
                    <a:lumOff val="35000"/>
                  </a:schemeClr>
                </a:solidFill>
                <a:latin typeface="Outfit Medium" pitchFamily="2" charset="0"/>
              </a:rPr>
              <a:t>Xploris</a:t>
            </a:r>
            <a:r>
              <a:rPr lang="en-US" sz="1400" dirty="0">
                <a:solidFill>
                  <a:schemeClr val="tx1">
                    <a:lumMod val="65000"/>
                    <a:lumOff val="35000"/>
                  </a:schemeClr>
                </a:solidFill>
                <a:latin typeface="Outfit Medium" pitchFamily="2" charset="0"/>
              </a:rPr>
              <a:t> external temperature sensors to measure how the temperature of a container filled with hot water changed while submerged in a container of cold water.</a:t>
            </a:r>
            <a:endParaRPr lang="es-CL" sz="1400" dirty="0">
              <a:solidFill>
                <a:schemeClr val="tx1">
                  <a:lumMod val="65000"/>
                  <a:lumOff val="35000"/>
                </a:schemeClr>
              </a:solidFill>
              <a:latin typeface="Outfit Medium" pitchFamily="2" charset="0"/>
            </a:endParaRPr>
          </a:p>
        </p:txBody>
      </p:sp>
      <p:sp>
        <p:nvSpPr>
          <p:cNvPr id="361" name="Google Shape;361;p12"/>
          <p:cNvSpPr/>
          <p:nvPr/>
        </p:nvSpPr>
        <p:spPr>
          <a:xfrm>
            <a:off x="0" y="-155"/>
            <a:ext cx="12192000" cy="1047905"/>
          </a:xfrm>
          <a:prstGeom prst="rect">
            <a:avLst/>
          </a:prstGeom>
          <a:solidFill>
            <a:srgbClr val="569FA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62" name="Google Shape;362;p12">
            <a:hlinkClick r:id="" action="ppaction://hlinkshowjump?jump=previousslide"/>
          </p:cNvPr>
          <p:cNvPicPr preferRelativeResize="0"/>
          <p:nvPr/>
        </p:nvPicPr>
        <p:blipFill rotWithShape="1">
          <a:blip r:embed="rId3">
            <a:alphaModFix/>
          </a:blip>
          <a:srcRect/>
          <a:stretch/>
        </p:blipFill>
        <p:spPr>
          <a:xfrm>
            <a:off x="9505034" y="123744"/>
            <a:ext cx="740124" cy="740124"/>
          </a:xfrm>
          <a:prstGeom prst="rect">
            <a:avLst/>
          </a:prstGeom>
          <a:noFill/>
          <a:ln>
            <a:noFill/>
          </a:ln>
        </p:spPr>
      </p:pic>
      <p:pic>
        <p:nvPicPr>
          <p:cNvPr id="363" name="Google Shape;363;p12">
            <a:hlinkClick r:id="rId4" action="ppaction://hlinksldjump"/>
          </p:cNvPr>
          <p:cNvPicPr preferRelativeResize="0"/>
          <p:nvPr/>
        </p:nvPicPr>
        <p:blipFill rotWithShape="1">
          <a:blip r:embed="rId5">
            <a:alphaModFix/>
          </a:blip>
          <a:srcRect/>
          <a:stretch/>
        </p:blipFill>
        <p:spPr>
          <a:xfrm>
            <a:off x="11170204" y="122350"/>
            <a:ext cx="740124" cy="740124"/>
          </a:xfrm>
          <a:prstGeom prst="rect">
            <a:avLst/>
          </a:prstGeom>
          <a:noFill/>
          <a:ln>
            <a:noFill/>
          </a:ln>
        </p:spPr>
      </p:pic>
      <p:pic>
        <p:nvPicPr>
          <p:cNvPr id="364" name="Google Shape;364;p12">
            <a:hlinkClick r:id="" action="ppaction://hlinkshowjump?jump=nextslide"/>
          </p:cNvPr>
          <p:cNvPicPr preferRelativeResize="0"/>
          <p:nvPr/>
        </p:nvPicPr>
        <p:blipFill rotWithShape="1">
          <a:blip r:embed="rId6">
            <a:alphaModFix/>
          </a:blip>
          <a:srcRect/>
          <a:stretch/>
        </p:blipFill>
        <p:spPr>
          <a:xfrm>
            <a:off x="10233751" y="122350"/>
            <a:ext cx="740124" cy="741518"/>
          </a:xfrm>
          <a:prstGeom prst="rect">
            <a:avLst/>
          </a:prstGeom>
          <a:noFill/>
          <a:ln>
            <a:noFill/>
          </a:ln>
        </p:spPr>
      </p:pic>
      <p:pic>
        <p:nvPicPr>
          <p:cNvPr id="365" name="Google Shape;365;p12"/>
          <p:cNvPicPr preferRelativeResize="0"/>
          <p:nvPr/>
        </p:nvPicPr>
        <p:blipFill rotWithShape="1">
          <a:blip r:embed="rId7">
            <a:alphaModFix/>
          </a:blip>
          <a:srcRect/>
          <a:stretch/>
        </p:blipFill>
        <p:spPr>
          <a:xfrm>
            <a:off x="692441" y="292484"/>
            <a:ext cx="1665170" cy="462626"/>
          </a:xfrm>
          <a:prstGeom prst="rect">
            <a:avLst/>
          </a:prstGeom>
          <a:noFill/>
          <a:ln>
            <a:noFill/>
          </a:ln>
        </p:spPr>
      </p:pic>
      <p:grpSp>
        <p:nvGrpSpPr>
          <p:cNvPr id="366" name="Google Shape;366;p12"/>
          <p:cNvGrpSpPr/>
          <p:nvPr/>
        </p:nvGrpSpPr>
        <p:grpSpPr>
          <a:xfrm>
            <a:off x="692441" y="1440319"/>
            <a:ext cx="3636368" cy="442980"/>
            <a:chOff x="951703" y="1589244"/>
            <a:chExt cx="3636368" cy="442980"/>
          </a:xfrm>
        </p:grpSpPr>
        <p:sp>
          <p:nvSpPr>
            <p:cNvPr id="367" name="Google Shape;367;p12"/>
            <p:cNvSpPr/>
            <p:nvPr/>
          </p:nvSpPr>
          <p:spPr>
            <a:xfrm>
              <a:off x="951703" y="1589244"/>
              <a:ext cx="3636368" cy="442980"/>
            </a:xfrm>
            <a:prstGeom prst="roundRect">
              <a:avLst>
                <a:gd name="adj" fmla="val 50000"/>
              </a:avLst>
            </a:prstGeom>
            <a:solidFill>
              <a:srgbClr val="DD212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1600" dirty="0" err="1">
                  <a:solidFill>
                    <a:schemeClr val="lt1"/>
                  </a:solidFill>
                  <a:latin typeface="Outfit Medium" pitchFamily="2" charset="0"/>
                  <a:sym typeface="Arial"/>
                </a:rPr>
                <a:t>Activity</a:t>
              </a:r>
              <a:r>
                <a:rPr lang="es-MX" sz="1600" dirty="0">
                  <a:solidFill>
                    <a:schemeClr val="lt1"/>
                  </a:solidFill>
                  <a:latin typeface="Outfit Medium" pitchFamily="2" charset="0"/>
                  <a:sym typeface="Arial"/>
                </a:rPr>
                <a:t> </a:t>
              </a:r>
              <a:r>
                <a:rPr lang="es-MX" sz="1600" dirty="0" err="1">
                  <a:solidFill>
                    <a:schemeClr val="lt1"/>
                  </a:solidFill>
                  <a:latin typeface="Outfit Medium" pitchFamily="2" charset="0"/>
                  <a:sym typeface="Arial"/>
                </a:rPr>
                <a:t>summary</a:t>
              </a:r>
              <a:endParaRPr dirty="0">
                <a:latin typeface="Outfit Medium" pitchFamily="2" charset="0"/>
              </a:endParaRPr>
            </a:p>
          </p:txBody>
        </p:sp>
        <p:sp>
          <p:nvSpPr>
            <p:cNvPr id="368" name="Google Shape;368;p12"/>
            <p:cNvSpPr/>
            <p:nvPr/>
          </p:nvSpPr>
          <p:spPr>
            <a:xfrm>
              <a:off x="1021796" y="1659644"/>
              <a:ext cx="302179" cy="3021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1200" b="1" dirty="0">
                  <a:solidFill>
                    <a:srgbClr val="DD2120"/>
                  </a:solidFill>
                  <a:latin typeface="Outfit Medium" pitchFamily="2" charset="0"/>
                  <a:sym typeface="Arial"/>
                </a:rPr>
                <a:t>6</a:t>
              </a:r>
              <a:endParaRPr sz="1200" b="1" dirty="0">
                <a:solidFill>
                  <a:srgbClr val="DD2120"/>
                </a:solidFill>
                <a:latin typeface="Outfit Medium" pitchFamily="2" charset="0"/>
                <a:sym typeface="Arial"/>
              </a:endParaRPr>
            </a:p>
          </p:txBody>
        </p:sp>
      </p:grpSp>
      <p:grpSp>
        <p:nvGrpSpPr>
          <p:cNvPr id="369" name="Google Shape;369;p12"/>
          <p:cNvGrpSpPr/>
          <p:nvPr/>
        </p:nvGrpSpPr>
        <p:grpSpPr>
          <a:xfrm>
            <a:off x="1501107" y="2630576"/>
            <a:ext cx="712493" cy="712493"/>
            <a:chOff x="1573425" y="1903684"/>
            <a:chExt cx="824920" cy="824920"/>
          </a:xfrm>
        </p:grpSpPr>
        <p:sp>
          <p:nvSpPr>
            <p:cNvPr id="370" name="Google Shape;370;p12"/>
            <p:cNvSpPr/>
            <p:nvPr/>
          </p:nvSpPr>
          <p:spPr>
            <a:xfrm rot="10800000">
              <a:off x="1573425" y="1903684"/>
              <a:ext cx="824920" cy="824920"/>
            </a:xfrm>
            <a:prstGeom prst="ellipse">
              <a:avLst/>
            </a:prstGeom>
            <a:solidFill>
              <a:srgbClr val="569FA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dirty="0">
                <a:solidFill>
                  <a:srgbClr val="595959"/>
                </a:solidFill>
                <a:latin typeface="Oblivian Text" panose="00000500000000000000" pitchFamily="50" charset="0"/>
                <a:sym typeface="Arial"/>
              </a:endParaRPr>
            </a:p>
          </p:txBody>
        </p:sp>
        <p:sp>
          <p:nvSpPr>
            <p:cNvPr id="371" name="Google Shape;371;p12"/>
            <p:cNvSpPr/>
            <p:nvPr/>
          </p:nvSpPr>
          <p:spPr>
            <a:xfrm>
              <a:off x="1710902" y="2041161"/>
              <a:ext cx="549966" cy="549966"/>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dirty="0">
                <a:solidFill>
                  <a:srgbClr val="595959"/>
                </a:solidFill>
                <a:latin typeface="Oblivian Text" panose="00000500000000000000" pitchFamily="50" charset="0"/>
                <a:sym typeface="Arial"/>
              </a:endParaRPr>
            </a:p>
          </p:txBody>
        </p:sp>
      </p:grpSp>
      <p:sp>
        <p:nvSpPr>
          <p:cNvPr id="372" name="Google Shape;372;p12"/>
          <p:cNvSpPr/>
          <p:nvPr/>
        </p:nvSpPr>
        <p:spPr>
          <a:xfrm>
            <a:off x="2460641" y="3838921"/>
            <a:ext cx="8372142" cy="307736"/>
          </a:xfrm>
          <a:prstGeom prst="rect">
            <a:avLst/>
          </a:prstGeom>
          <a:noFill/>
          <a:ln>
            <a:noFill/>
          </a:ln>
        </p:spPr>
        <p:txBody>
          <a:bodyPr spcFirstLastPara="1" wrap="square" lIns="91425" tIns="45700" rIns="91425" bIns="45700" anchor="t" anchorCtr="0">
            <a:spAutoFit/>
          </a:bodyPr>
          <a:lstStyle/>
          <a:p>
            <a:pPr algn="just"/>
            <a:r>
              <a:rPr lang="en-US" dirty="0">
                <a:solidFill>
                  <a:schemeClr val="tx1">
                    <a:lumMod val="65000"/>
                    <a:lumOff val="35000"/>
                  </a:schemeClr>
                </a:solidFill>
                <a:latin typeface="Outfit Medium" pitchFamily="2" charset="0"/>
              </a:rPr>
              <a:t>We combined both graphs and analyzed the data to establish their similarities and differences.</a:t>
            </a:r>
            <a:endParaRPr lang="es-CL" dirty="0">
              <a:solidFill>
                <a:schemeClr val="tx1">
                  <a:lumMod val="65000"/>
                  <a:lumOff val="35000"/>
                </a:schemeClr>
              </a:solidFill>
              <a:latin typeface="Outfit Medium" pitchFamily="2" charset="0"/>
            </a:endParaRPr>
          </a:p>
        </p:txBody>
      </p:sp>
      <p:sp>
        <p:nvSpPr>
          <p:cNvPr id="373" name="Google Shape;373;p12"/>
          <p:cNvSpPr/>
          <p:nvPr/>
        </p:nvSpPr>
        <p:spPr>
          <a:xfrm>
            <a:off x="2460641" y="4836226"/>
            <a:ext cx="8372142" cy="738623"/>
          </a:xfrm>
          <a:prstGeom prst="rect">
            <a:avLst/>
          </a:prstGeom>
          <a:noFill/>
          <a:ln>
            <a:noFill/>
          </a:ln>
        </p:spPr>
        <p:txBody>
          <a:bodyPr spcFirstLastPara="1" wrap="square" lIns="91425" tIns="45700" rIns="91425" bIns="45700" anchor="t" anchorCtr="0">
            <a:spAutoFit/>
          </a:bodyPr>
          <a:lstStyle/>
          <a:p>
            <a:pPr algn="just"/>
            <a:r>
              <a:rPr lang="en-US" dirty="0">
                <a:solidFill>
                  <a:schemeClr val="tx1">
                    <a:lumMod val="65000"/>
                    <a:lumOff val="35000"/>
                  </a:schemeClr>
                </a:solidFill>
                <a:latin typeface="Outfit Medium" pitchFamily="2" charset="0"/>
              </a:rPr>
              <a:t>We addressed our questions by analyzing the data on the equilibrium temperatures reached in both scenarios and their relationship to the ambient temperature. Additionally, we formed hypotheses about the heating of water and explored the concept of the "zero-degree isotherm".</a:t>
            </a:r>
            <a:endParaRPr lang="es-CL" dirty="0">
              <a:solidFill>
                <a:schemeClr val="tx1">
                  <a:lumMod val="65000"/>
                  <a:lumOff val="35000"/>
                </a:schemeClr>
              </a:solidFill>
              <a:latin typeface="Outfit Medium" pitchFamily="2" charset="0"/>
            </a:endParaRPr>
          </a:p>
        </p:txBody>
      </p:sp>
      <p:grpSp>
        <p:nvGrpSpPr>
          <p:cNvPr id="374" name="Google Shape;374;p12"/>
          <p:cNvGrpSpPr/>
          <p:nvPr/>
        </p:nvGrpSpPr>
        <p:grpSpPr>
          <a:xfrm>
            <a:off x="1501107" y="4849292"/>
            <a:ext cx="712493" cy="712493"/>
            <a:chOff x="1573425" y="1903684"/>
            <a:chExt cx="824920" cy="824920"/>
          </a:xfrm>
        </p:grpSpPr>
        <p:sp>
          <p:nvSpPr>
            <p:cNvPr id="375" name="Google Shape;375;p12"/>
            <p:cNvSpPr/>
            <p:nvPr/>
          </p:nvSpPr>
          <p:spPr>
            <a:xfrm rot="10800000">
              <a:off x="1573425" y="1903684"/>
              <a:ext cx="824920" cy="824920"/>
            </a:xfrm>
            <a:prstGeom prst="ellipse">
              <a:avLst/>
            </a:prstGeom>
            <a:solidFill>
              <a:srgbClr val="FE99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dirty="0">
                <a:solidFill>
                  <a:srgbClr val="595959"/>
                </a:solidFill>
                <a:latin typeface="Oblivian Text" panose="00000500000000000000" pitchFamily="50" charset="0"/>
                <a:sym typeface="Arial"/>
              </a:endParaRPr>
            </a:p>
          </p:txBody>
        </p:sp>
        <p:sp>
          <p:nvSpPr>
            <p:cNvPr id="376" name="Google Shape;376;p12"/>
            <p:cNvSpPr/>
            <p:nvPr/>
          </p:nvSpPr>
          <p:spPr>
            <a:xfrm>
              <a:off x="1710902" y="2041161"/>
              <a:ext cx="549966" cy="549966"/>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dirty="0">
                <a:solidFill>
                  <a:srgbClr val="595959"/>
                </a:solidFill>
                <a:latin typeface="Oblivian Text" panose="00000500000000000000" pitchFamily="50" charset="0"/>
                <a:sym typeface="Arial"/>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80"/>
        <p:cNvGrpSpPr/>
        <p:nvPr/>
      </p:nvGrpSpPr>
      <p:grpSpPr>
        <a:xfrm>
          <a:off x="0" y="0"/>
          <a:ext cx="0" cy="0"/>
          <a:chOff x="0" y="0"/>
          <a:chExt cx="0" cy="0"/>
        </a:xfrm>
      </p:grpSpPr>
      <p:pic>
        <p:nvPicPr>
          <p:cNvPr id="381" name="Google Shape;381;p13"/>
          <p:cNvPicPr preferRelativeResize="0"/>
          <p:nvPr/>
        </p:nvPicPr>
        <p:blipFill rotWithShape="1">
          <a:blip r:embed="rId4">
            <a:alphaModFix/>
          </a:blip>
          <a:srcRect/>
          <a:stretch/>
        </p:blipFill>
        <p:spPr>
          <a:xfrm>
            <a:off x="534081" y="555258"/>
            <a:ext cx="3267450" cy="907781"/>
          </a:xfrm>
          <a:prstGeom prst="rect">
            <a:avLst/>
          </a:prstGeom>
          <a:noFill/>
          <a:ln>
            <a:noFill/>
          </a:ln>
        </p:spPr>
      </p:pic>
      <p:pic>
        <p:nvPicPr>
          <p:cNvPr id="382" name="Google Shape;382;p13"/>
          <p:cNvPicPr preferRelativeResize="0"/>
          <p:nvPr/>
        </p:nvPicPr>
        <p:blipFill rotWithShape="1">
          <a:blip r:embed="rId5">
            <a:alphaModFix/>
          </a:blip>
          <a:srcRect/>
          <a:stretch/>
        </p:blipFill>
        <p:spPr>
          <a:xfrm>
            <a:off x="9118629" y="3733827"/>
            <a:ext cx="2500124" cy="803008"/>
          </a:xfrm>
          <a:prstGeom prst="rect">
            <a:avLst/>
          </a:prstGeom>
          <a:noFill/>
          <a:ln>
            <a:noFill/>
          </a:ln>
        </p:spPr>
      </p:pic>
      <p:sp>
        <p:nvSpPr>
          <p:cNvPr id="383" name="Google Shape;383;p13"/>
          <p:cNvSpPr txBox="1"/>
          <p:nvPr/>
        </p:nvSpPr>
        <p:spPr>
          <a:xfrm>
            <a:off x="9200271" y="4536835"/>
            <a:ext cx="2418482" cy="355598"/>
          </a:xfrm>
          <a:prstGeom prst="rect">
            <a:avLst/>
          </a:prstGeom>
          <a:no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F2DCC7"/>
              </a:buClr>
              <a:buSzPts val="2800"/>
              <a:buFont typeface="Arial"/>
              <a:buNone/>
            </a:pPr>
            <a:r>
              <a:rPr lang="es-MX" sz="2800" b="1" dirty="0">
                <a:solidFill>
                  <a:srgbClr val="F2DCC7"/>
                </a:solidFill>
                <a:latin typeface="Outfit Medium" pitchFamily="2" charset="0"/>
                <a:sym typeface="Arial"/>
              </a:rPr>
              <a:t>SCIENCES</a:t>
            </a:r>
            <a:endParaRPr dirty="0">
              <a:latin typeface="Outfit Medium" pitchFamily="2" charset="0"/>
            </a:endParaRPr>
          </a:p>
        </p:txBody>
      </p:sp>
      <p:sp>
        <p:nvSpPr>
          <p:cNvPr id="6" name="Google Shape;84;p1">
            <a:extLst>
              <a:ext uri="{FF2B5EF4-FFF2-40B4-BE49-F238E27FC236}">
                <a16:creationId xmlns:a16="http://schemas.microsoft.com/office/drawing/2014/main" id="{011A9F0B-979E-4726-A3E4-BAE8A543A2D2}"/>
              </a:ext>
            </a:extLst>
          </p:cNvPr>
          <p:cNvSpPr txBox="1"/>
          <p:nvPr/>
        </p:nvSpPr>
        <p:spPr>
          <a:xfrm>
            <a:off x="4908176" y="6100196"/>
            <a:ext cx="6710577" cy="406401"/>
          </a:xfrm>
          <a:prstGeom prst="rect">
            <a:avLst/>
          </a:prstGeom>
          <a:noFill/>
          <a:ln>
            <a:noFill/>
          </a:ln>
        </p:spPr>
        <p:txBody>
          <a:bodyPr spcFirstLastPara="1" wrap="square" lIns="91425" tIns="45700" rIns="91425" bIns="45700" anchor="b" anchorCtr="0">
            <a:noAutofit/>
          </a:bodyPr>
          <a:lstStyle/>
          <a:p>
            <a:pPr algn="r"/>
            <a:r>
              <a:rPr lang="es-CL" sz="1800" dirty="0" err="1">
                <a:solidFill>
                  <a:schemeClr val="bg1"/>
                </a:solidFill>
                <a:latin typeface="Outfit Medium" pitchFamily="2" charset="0"/>
              </a:rPr>
              <a:t>Equilibrium</a:t>
            </a:r>
            <a:r>
              <a:rPr lang="es-CL" sz="1800" dirty="0">
                <a:solidFill>
                  <a:schemeClr val="bg1"/>
                </a:solidFill>
                <a:latin typeface="Outfit Medium" pitchFamily="2" charset="0"/>
              </a:rPr>
              <a:t>: </a:t>
            </a:r>
            <a:r>
              <a:rPr lang="es-CL" sz="1800" dirty="0" err="1">
                <a:solidFill>
                  <a:schemeClr val="bg1"/>
                </a:solidFill>
                <a:latin typeface="Outfit Medium" pitchFamily="2" charset="0"/>
              </a:rPr>
              <a:t>Temperature</a:t>
            </a:r>
            <a:r>
              <a:rPr lang="es-CL" sz="1800" dirty="0">
                <a:solidFill>
                  <a:schemeClr val="bg1"/>
                </a:solidFill>
                <a:latin typeface="Outfit Medium" pitchFamily="2" charset="0"/>
              </a:rPr>
              <a:t> </a:t>
            </a:r>
            <a:r>
              <a:rPr lang="es-CL" sz="1800" dirty="0" err="1">
                <a:solidFill>
                  <a:schemeClr val="bg1"/>
                </a:solidFill>
                <a:latin typeface="Outfit Medium" pitchFamily="2" charset="0"/>
              </a:rPr>
              <a:t>equilibrium</a:t>
            </a:r>
            <a:endParaRPr lang="es-CL" sz="1800" dirty="0">
              <a:solidFill>
                <a:schemeClr val="bg1"/>
              </a:solidFill>
              <a:latin typeface="Outfit Medium" pitchFamily="2"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2"/>
          <p:cNvSpPr/>
          <p:nvPr/>
        </p:nvSpPr>
        <p:spPr>
          <a:xfrm>
            <a:off x="0" y="-155"/>
            <a:ext cx="5574471" cy="6858156"/>
          </a:xfrm>
          <a:prstGeom prst="rect">
            <a:avLst/>
          </a:prstGeom>
          <a:solidFill>
            <a:srgbClr val="569FA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93" name="Google Shape;93;p2">
            <a:hlinkClick r:id="rId3" action="ppaction://hlinksldjump"/>
          </p:cNvPr>
          <p:cNvSpPr/>
          <p:nvPr/>
        </p:nvSpPr>
        <p:spPr>
          <a:xfrm>
            <a:off x="7484250" y="1535226"/>
            <a:ext cx="3658671" cy="654718"/>
          </a:xfrm>
          <a:prstGeom prst="roundRect">
            <a:avLst>
              <a:gd name="adj" fmla="val 50000"/>
            </a:avLst>
          </a:prstGeom>
          <a:solidFill>
            <a:srgbClr val="569FA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1600" b="0" i="0" u="none" strike="noStrike" cap="none" dirty="0" err="1">
                <a:solidFill>
                  <a:schemeClr val="lt1"/>
                </a:solidFill>
                <a:latin typeface="Outfit Medium" pitchFamily="2" charset="0"/>
                <a:sym typeface="Arial"/>
              </a:rPr>
              <a:t>Introduction</a:t>
            </a:r>
            <a:endParaRPr sz="1600" b="0" i="0" u="none" strike="noStrike" cap="none" dirty="0">
              <a:solidFill>
                <a:schemeClr val="lt1"/>
              </a:solidFill>
              <a:latin typeface="Outfit Medium" pitchFamily="2" charset="0"/>
              <a:sym typeface="Arial"/>
            </a:endParaRPr>
          </a:p>
        </p:txBody>
      </p:sp>
      <p:sp>
        <p:nvSpPr>
          <p:cNvPr id="94" name="Google Shape;94;p2">
            <a:hlinkClick r:id="rId4" action="ppaction://hlinksldjump"/>
          </p:cNvPr>
          <p:cNvSpPr/>
          <p:nvPr/>
        </p:nvSpPr>
        <p:spPr>
          <a:xfrm>
            <a:off x="7484244" y="3013476"/>
            <a:ext cx="3658671" cy="654718"/>
          </a:xfrm>
          <a:prstGeom prst="roundRect">
            <a:avLst>
              <a:gd name="adj" fmla="val 50000"/>
            </a:avLst>
          </a:prstGeom>
          <a:solidFill>
            <a:srgbClr val="EAA60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1600" b="0" i="0" u="none" strike="noStrike" cap="none" dirty="0">
                <a:solidFill>
                  <a:schemeClr val="lt1"/>
                </a:solidFill>
                <a:latin typeface="Outfit Medium" pitchFamily="2" charset="0"/>
                <a:sym typeface="Arial"/>
              </a:rPr>
              <a:t>Data </a:t>
            </a:r>
            <a:r>
              <a:rPr lang="es-MX" sz="1600" b="0" i="0" u="none" strike="noStrike" cap="none" dirty="0" err="1">
                <a:solidFill>
                  <a:schemeClr val="lt1"/>
                </a:solidFill>
                <a:latin typeface="Outfit Medium" pitchFamily="2" charset="0"/>
                <a:sym typeface="Arial"/>
              </a:rPr>
              <a:t>collection</a:t>
            </a:r>
            <a:endParaRPr sz="1600" b="0" i="0" u="none" strike="noStrike" cap="none" dirty="0">
              <a:solidFill>
                <a:schemeClr val="lt1"/>
              </a:solidFill>
              <a:highlight>
                <a:srgbClr val="C0C0C0"/>
              </a:highlight>
              <a:latin typeface="Outfit Medium" pitchFamily="2" charset="0"/>
              <a:sym typeface="Arial"/>
            </a:endParaRPr>
          </a:p>
        </p:txBody>
      </p:sp>
      <p:sp>
        <p:nvSpPr>
          <p:cNvPr id="95" name="Google Shape;95;p2">
            <a:hlinkClick r:id="rId5" action="ppaction://hlinksldjump"/>
          </p:cNvPr>
          <p:cNvSpPr/>
          <p:nvPr/>
        </p:nvSpPr>
        <p:spPr>
          <a:xfrm>
            <a:off x="7484244" y="3743891"/>
            <a:ext cx="3658671" cy="654718"/>
          </a:xfrm>
          <a:prstGeom prst="roundRect">
            <a:avLst>
              <a:gd name="adj" fmla="val 50000"/>
            </a:avLst>
          </a:prstGeom>
          <a:solidFill>
            <a:srgbClr val="026C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1600" b="0" i="0" u="none" strike="noStrike" cap="none" dirty="0">
                <a:solidFill>
                  <a:schemeClr val="lt1"/>
                </a:solidFill>
                <a:latin typeface="Outfit Medium" pitchFamily="2" charset="0"/>
                <a:sym typeface="Arial"/>
              </a:rPr>
              <a:t>Data </a:t>
            </a:r>
            <a:r>
              <a:rPr lang="es-MX" sz="1600" b="0" i="0" u="none" strike="noStrike" cap="none" dirty="0" err="1">
                <a:solidFill>
                  <a:schemeClr val="lt1"/>
                </a:solidFill>
                <a:latin typeface="Outfit Medium" pitchFamily="2" charset="0"/>
                <a:sym typeface="Arial"/>
              </a:rPr>
              <a:t>analysis</a:t>
            </a:r>
            <a:endParaRPr sz="1600" b="0" i="0" u="none" strike="noStrike" cap="none" dirty="0">
              <a:solidFill>
                <a:schemeClr val="lt1"/>
              </a:solidFill>
              <a:highlight>
                <a:srgbClr val="C0C0C0"/>
              </a:highlight>
              <a:latin typeface="Outfit Medium" pitchFamily="2" charset="0"/>
              <a:sym typeface="Arial"/>
            </a:endParaRPr>
          </a:p>
        </p:txBody>
      </p:sp>
      <p:sp>
        <p:nvSpPr>
          <p:cNvPr id="96" name="Google Shape;96;p2">
            <a:hlinkClick r:id="rId5" action="ppaction://hlinksldjump"/>
          </p:cNvPr>
          <p:cNvSpPr/>
          <p:nvPr/>
        </p:nvSpPr>
        <p:spPr>
          <a:xfrm>
            <a:off x="7484244" y="4491722"/>
            <a:ext cx="3658671" cy="654718"/>
          </a:xfrm>
          <a:prstGeom prst="roundRect">
            <a:avLst>
              <a:gd name="adj" fmla="val 50000"/>
            </a:avLst>
          </a:prstGeom>
          <a:solidFill>
            <a:srgbClr val="56538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1600" b="0" i="0" u="none" strike="noStrike" cap="none" dirty="0" err="1">
                <a:solidFill>
                  <a:schemeClr val="lt1"/>
                </a:solidFill>
                <a:latin typeface="Outfit Medium" pitchFamily="2" charset="0"/>
                <a:sym typeface="Arial"/>
              </a:rPr>
              <a:t>Questions</a:t>
            </a:r>
            <a:endParaRPr lang="es-MX" sz="1600" b="0" i="0" u="none" strike="noStrike" cap="none" dirty="0">
              <a:solidFill>
                <a:schemeClr val="lt1"/>
              </a:solidFill>
              <a:latin typeface="Outfit Medium" pitchFamily="2" charset="0"/>
              <a:sym typeface="Arial"/>
            </a:endParaRPr>
          </a:p>
        </p:txBody>
      </p:sp>
      <p:sp>
        <p:nvSpPr>
          <p:cNvPr id="97" name="Google Shape;97;p2"/>
          <p:cNvSpPr/>
          <p:nvPr/>
        </p:nvSpPr>
        <p:spPr>
          <a:xfrm>
            <a:off x="6617531" y="1535226"/>
            <a:ext cx="654717" cy="654717"/>
          </a:xfrm>
          <a:prstGeom prst="ellipse">
            <a:avLst/>
          </a:prstGeom>
          <a:solidFill>
            <a:srgbClr val="569FA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1800" b="1" i="0" u="none" strike="noStrike" cap="none" dirty="0">
                <a:solidFill>
                  <a:schemeClr val="lt1"/>
                </a:solidFill>
                <a:latin typeface="Outfit Medium" pitchFamily="2" charset="0"/>
                <a:sym typeface="Arial"/>
              </a:rPr>
              <a:t>1</a:t>
            </a:r>
            <a:endParaRPr sz="1800" b="1" i="0" u="none" strike="noStrike" cap="none" dirty="0">
              <a:solidFill>
                <a:schemeClr val="lt1"/>
              </a:solidFill>
              <a:latin typeface="Outfit Medium" pitchFamily="2" charset="0"/>
              <a:sym typeface="Arial"/>
            </a:endParaRPr>
          </a:p>
        </p:txBody>
      </p:sp>
      <p:sp>
        <p:nvSpPr>
          <p:cNvPr id="98" name="Google Shape;98;p2">
            <a:hlinkClick r:id="rId6" action="ppaction://hlinksldjump"/>
          </p:cNvPr>
          <p:cNvSpPr/>
          <p:nvPr/>
        </p:nvSpPr>
        <p:spPr>
          <a:xfrm>
            <a:off x="7484245" y="2283059"/>
            <a:ext cx="3658671" cy="654718"/>
          </a:xfrm>
          <a:prstGeom prst="roundRect">
            <a:avLst>
              <a:gd name="adj" fmla="val 50000"/>
            </a:avLst>
          </a:prstGeom>
          <a:solidFill>
            <a:srgbClr val="FE99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1600" b="0" i="0" u="none" strike="noStrike" cap="none" dirty="0" err="1">
                <a:solidFill>
                  <a:schemeClr val="lt1"/>
                </a:solidFill>
                <a:latin typeface="Outfit Medium" pitchFamily="2" charset="0"/>
                <a:sym typeface="Arial"/>
              </a:rPr>
              <a:t>Setting</a:t>
            </a:r>
            <a:r>
              <a:rPr lang="es-MX" sz="1600" b="0" i="0" u="none" strike="noStrike" cap="none" dirty="0">
                <a:solidFill>
                  <a:schemeClr val="lt1"/>
                </a:solidFill>
                <a:latin typeface="Outfit Medium" pitchFamily="2" charset="0"/>
                <a:sym typeface="Arial"/>
              </a:rPr>
              <a:t> up </a:t>
            </a:r>
            <a:r>
              <a:rPr lang="es-MX" sz="1600" b="0" i="0" u="none" strike="noStrike" cap="none" dirty="0" err="1">
                <a:solidFill>
                  <a:schemeClr val="lt1"/>
                </a:solidFill>
                <a:latin typeface="Outfit Medium" pitchFamily="2" charset="0"/>
                <a:sym typeface="Arial"/>
              </a:rPr>
              <a:t>the</a:t>
            </a:r>
            <a:r>
              <a:rPr lang="es-MX" sz="1600" b="0" i="0" u="none" strike="noStrike" cap="none" dirty="0">
                <a:solidFill>
                  <a:schemeClr val="lt1"/>
                </a:solidFill>
                <a:latin typeface="Outfit Medium" pitchFamily="2" charset="0"/>
                <a:sym typeface="Arial"/>
              </a:rPr>
              <a:t> </a:t>
            </a:r>
            <a:r>
              <a:rPr lang="es-MX" sz="1600" b="0" i="0" u="none" strike="noStrike" cap="none" dirty="0" err="1">
                <a:solidFill>
                  <a:schemeClr val="lt1"/>
                </a:solidFill>
                <a:latin typeface="Outfit Medium" pitchFamily="2" charset="0"/>
                <a:sym typeface="Arial"/>
              </a:rPr>
              <a:t>experiment</a:t>
            </a:r>
            <a:endParaRPr sz="1600" b="0" i="0" u="none" strike="noStrike" cap="none" dirty="0">
              <a:solidFill>
                <a:schemeClr val="lt1"/>
              </a:solidFill>
              <a:highlight>
                <a:srgbClr val="C0C0C0"/>
              </a:highlight>
              <a:latin typeface="Outfit Medium" pitchFamily="2" charset="0"/>
              <a:sym typeface="Arial"/>
            </a:endParaRPr>
          </a:p>
        </p:txBody>
      </p:sp>
      <p:sp>
        <p:nvSpPr>
          <p:cNvPr id="99" name="Google Shape;99;p2"/>
          <p:cNvSpPr/>
          <p:nvPr/>
        </p:nvSpPr>
        <p:spPr>
          <a:xfrm>
            <a:off x="6617531" y="2283058"/>
            <a:ext cx="654717" cy="654717"/>
          </a:xfrm>
          <a:prstGeom prst="ellipse">
            <a:avLst/>
          </a:prstGeom>
          <a:solidFill>
            <a:srgbClr val="FE99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1800" b="1" i="0" u="none" strike="noStrike" cap="none" dirty="0">
                <a:solidFill>
                  <a:schemeClr val="lt1"/>
                </a:solidFill>
                <a:latin typeface="Outfit Medium" pitchFamily="2" charset="0"/>
                <a:sym typeface="Arial"/>
              </a:rPr>
              <a:t>2</a:t>
            </a:r>
            <a:endParaRPr sz="1800" b="1" i="0" u="none" strike="noStrike" cap="none" dirty="0">
              <a:solidFill>
                <a:schemeClr val="lt1"/>
              </a:solidFill>
              <a:latin typeface="Outfit Medium" pitchFamily="2" charset="0"/>
              <a:sym typeface="Arial"/>
            </a:endParaRPr>
          </a:p>
        </p:txBody>
      </p:sp>
      <p:sp>
        <p:nvSpPr>
          <p:cNvPr id="100" name="Google Shape;100;p2"/>
          <p:cNvSpPr/>
          <p:nvPr/>
        </p:nvSpPr>
        <p:spPr>
          <a:xfrm>
            <a:off x="6617531" y="3013474"/>
            <a:ext cx="654717" cy="654717"/>
          </a:xfrm>
          <a:prstGeom prst="ellipse">
            <a:avLst/>
          </a:prstGeom>
          <a:solidFill>
            <a:srgbClr val="EAA60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1800" b="1" i="0" u="none" strike="noStrike" cap="none" dirty="0">
                <a:solidFill>
                  <a:schemeClr val="lt1"/>
                </a:solidFill>
                <a:latin typeface="Outfit Medium" pitchFamily="2" charset="0"/>
                <a:sym typeface="Arial"/>
              </a:rPr>
              <a:t>3</a:t>
            </a:r>
            <a:endParaRPr sz="1800" b="1" i="0" u="none" strike="noStrike" cap="none" dirty="0">
              <a:solidFill>
                <a:schemeClr val="lt1"/>
              </a:solidFill>
              <a:latin typeface="Outfit Medium" pitchFamily="2" charset="0"/>
              <a:sym typeface="Arial"/>
            </a:endParaRPr>
          </a:p>
        </p:txBody>
      </p:sp>
      <p:sp>
        <p:nvSpPr>
          <p:cNvPr id="101" name="Google Shape;101;p2"/>
          <p:cNvSpPr/>
          <p:nvPr/>
        </p:nvSpPr>
        <p:spPr>
          <a:xfrm>
            <a:off x="6617531" y="3743888"/>
            <a:ext cx="654717" cy="654717"/>
          </a:xfrm>
          <a:prstGeom prst="ellipse">
            <a:avLst/>
          </a:prstGeom>
          <a:solidFill>
            <a:srgbClr val="026C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1800" b="1" i="0" u="none" strike="noStrike" cap="none" dirty="0">
                <a:solidFill>
                  <a:schemeClr val="lt1"/>
                </a:solidFill>
                <a:latin typeface="Outfit Medium" pitchFamily="2" charset="0"/>
                <a:sym typeface="Arial"/>
              </a:rPr>
              <a:t>4</a:t>
            </a:r>
            <a:endParaRPr sz="1800" b="1" i="0" u="none" strike="noStrike" cap="none" dirty="0">
              <a:solidFill>
                <a:schemeClr val="lt1"/>
              </a:solidFill>
              <a:latin typeface="Outfit Medium" pitchFamily="2" charset="0"/>
              <a:sym typeface="Arial"/>
            </a:endParaRPr>
          </a:p>
        </p:txBody>
      </p:sp>
      <p:sp>
        <p:nvSpPr>
          <p:cNvPr id="102" name="Google Shape;102;p2"/>
          <p:cNvSpPr/>
          <p:nvPr/>
        </p:nvSpPr>
        <p:spPr>
          <a:xfrm>
            <a:off x="6617532" y="4491722"/>
            <a:ext cx="654717" cy="654717"/>
          </a:xfrm>
          <a:prstGeom prst="ellipse">
            <a:avLst/>
          </a:prstGeom>
          <a:solidFill>
            <a:srgbClr val="56538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1800" b="1" i="0" u="none" strike="noStrike" cap="none" dirty="0">
                <a:solidFill>
                  <a:schemeClr val="lt1"/>
                </a:solidFill>
                <a:latin typeface="Outfit Medium" pitchFamily="2" charset="0"/>
                <a:sym typeface="Arial"/>
              </a:rPr>
              <a:t>5</a:t>
            </a:r>
            <a:endParaRPr sz="1800" b="1" i="0" u="none" strike="noStrike" cap="none" dirty="0">
              <a:solidFill>
                <a:schemeClr val="lt1"/>
              </a:solidFill>
              <a:latin typeface="Outfit Medium" pitchFamily="2" charset="0"/>
              <a:sym typeface="Arial"/>
            </a:endParaRPr>
          </a:p>
        </p:txBody>
      </p:sp>
      <p:pic>
        <p:nvPicPr>
          <p:cNvPr id="103" name="Google Shape;103;p2"/>
          <p:cNvPicPr preferRelativeResize="0"/>
          <p:nvPr/>
        </p:nvPicPr>
        <p:blipFill rotWithShape="1">
          <a:blip r:embed="rId7">
            <a:alphaModFix/>
          </a:blip>
          <a:srcRect/>
          <a:stretch/>
        </p:blipFill>
        <p:spPr>
          <a:xfrm>
            <a:off x="518850" y="5894271"/>
            <a:ext cx="1802449" cy="500766"/>
          </a:xfrm>
          <a:prstGeom prst="rect">
            <a:avLst/>
          </a:prstGeom>
          <a:noFill/>
          <a:ln>
            <a:noFill/>
          </a:ln>
        </p:spPr>
      </p:pic>
      <p:sp>
        <p:nvSpPr>
          <p:cNvPr id="104" name="Google Shape;104;p2"/>
          <p:cNvSpPr txBox="1"/>
          <p:nvPr/>
        </p:nvSpPr>
        <p:spPr>
          <a:xfrm>
            <a:off x="5918285" y="656711"/>
            <a:ext cx="5973668" cy="481527"/>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rgbClr val="026C4E"/>
              </a:buClr>
              <a:buSzPts val="1600"/>
              <a:buFont typeface="Arial"/>
              <a:buNone/>
            </a:pPr>
            <a:r>
              <a:rPr lang="es-MX" sz="1600" dirty="0">
                <a:solidFill>
                  <a:srgbClr val="026C4E"/>
                </a:solidFill>
                <a:latin typeface="Outfit Medium" pitchFamily="2" charset="0"/>
              </a:rPr>
              <a:t>TEMPERATURE EQUILIBRIUM</a:t>
            </a:r>
            <a:endParaRPr sz="1600" b="0" i="0" u="none" strike="noStrike" cap="none" dirty="0">
              <a:solidFill>
                <a:srgbClr val="026C4E"/>
              </a:solidFill>
              <a:latin typeface="Outfit Medium" pitchFamily="2" charset="0"/>
              <a:sym typeface="Arial"/>
            </a:endParaRPr>
          </a:p>
        </p:txBody>
      </p:sp>
      <p:pic>
        <p:nvPicPr>
          <p:cNvPr id="105" name="Google Shape;105;p2"/>
          <p:cNvPicPr preferRelativeResize="0"/>
          <p:nvPr/>
        </p:nvPicPr>
        <p:blipFill rotWithShape="1">
          <a:blip r:embed="rId8">
            <a:alphaModFix/>
          </a:blip>
          <a:srcRect/>
          <a:stretch/>
        </p:blipFill>
        <p:spPr>
          <a:xfrm>
            <a:off x="1420075" y="2613384"/>
            <a:ext cx="2857308" cy="917731"/>
          </a:xfrm>
          <a:prstGeom prst="rect">
            <a:avLst/>
          </a:prstGeom>
          <a:noFill/>
          <a:ln>
            <a:noFill/>
          </a:ln>
        </p:spPr>
      </p:pic>
      <p:sp>
        <p:nvSpPr>
          <p:cNvPr id="106" name="Google Shape;106;p2"/>
          <p:cNvSpPr txBox="1"/>
          <p:nvPr/>
        </p:nvSpPr>
        <p:spPr>
          <a:xfrm>
            <a:off x="1466728" y="3531115"/>
            <a:ext cx="2764002" cy="406401"/>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F2DCC7"/>
              </a:buClr>
              <a:buSzPts val="2800"/>
              <a:buFont typeface="Arial"/>
              <a:buNone/>
            </a:pPr>
            <a:r>
              <a:rPr lang="es-MX" sz="2800" b="1" i="0" u="none" strike="noStrike" cap="none" dirty="0">
                <a:solidFill>
                  <a:srgbClr val="F2DCC7"/>
                </a:solidFill>
                <a:latin typeface="Outfit Medium" pitchFamily="2" charset="0"/>
                <a:sym typeface="Arial"/>
              </a:rPr>
              <a:t>SCIENCES</a:t>
            </a:r>
            <a:endParaRPr dirty="0">
              <a:latin typeface="Outfit Medium" pitchFamily="2" charset="0"/>
            </a:endParaRPr>
          </a:p>
        </p:txBody>
      </p:sp>
      <p:sp>
        <p:nvSpPr>
          <p:cNvPr id="107" name="Google Shape;107;p2">
            <a:hlinkClick r:id="rId9" action="ppaction://hlinksldjump"/>
          </p:cNvPr>
          <p:cNvSpPr/>
          <p:nvPr/>
        </p:nvSpPr>
        <p:spPr>
          <a:xfrm>
            <a:off x="7484243" y="5239553"/>
            <a:ext cx="3658671" cy="654718"/>
          </a:xfrm>
          <a:prstGeom prst="roundRect">
            <a:avLst>
              <a:gd name="adj" fmla="val 50000"/>
            </a:avLst>
          </a:prstGeom>
          <a:solidFill>
            <a:srgbClr val="DD212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1600" b="0" i="0" u="none" strike="noStrike" cap="none" dirty="0" err="1">
                <a:solidFill>
                  <a:schemeClr val="lt1"/>
                </a:solidFill>
                <a:latin typeface="Outfit Medium" pitchFamily="2" charset="0"/>
                <a:sym typeface="Arial"/>
              </a:rPr>
              <a:t>Activity</a:t>
            </a:r>
            <a:r>
              <a:rPr lang="es-MX" sz="1600" b="0" i="0" u="none" strike="noStrike" cap="none" dirty="0">
                <a:solidFill>
                  <a:schemeClr val="lt1"/>
                </a:solidFill>
                <a:latin typeface="Outfit Medium" pitchFamily="2" charset="0"/>
                <a:sym typeface="Arial"/>
              </a:rPr>
              <a:t> </a:t>
            </a:r>
            <a:r>
              <a:rPr lang="es-MX" sz="1600" b="0" i="0" u="none" strike="noStrike" cap="none" dirty="0" err="1">
                <a:solidFill>
                  <a:schemeClr val="lt1"/>
                </a:solidFill>
                <a:latin typeface="Outfit Medium" pitchFamily="2" charset="0"/>
                <a:sym typeface="Arial"/>
              </a:rPr>
              <a:t>summary</a:t>
            </a:r>
            <a:endParaRPr dirty="0">
              <a:latin typeface="Outfit Medium" pitchFamily="2" charset="0"/>
            </a:endParaRPr>
          </a:p>
        </p:txBody>
      </p:sp>
      <p:sp>
        <p:nvSpPr>
          <p:cNvPr id="108" name="Google Shape;108;p2"/>
          <p:cNvSpPr/>
          <p:nvPr/>
        </p:nvSpPr>
        <p:spPr>
          <a:xfrm>
            <a:off x="6617531" y="5239553"/>
            <a:ext cx="654717" cy="654717"/>
          </a:xfrm>
          <a:prstGeom prst="ellipse">
            <a:avLst/>
          </a:prstGeom>
          <a:solidFill>
            <a:srgbClr val="DD212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1800" b="1" i="0" u="none" strike="noStrike" cap="none" dirty="0">
                <a:solidFill>
                  <a:schemeClr val="lt1"/>
                </a:solidFill>
                <a:latin typeface="Outfit Medium" pitchFamily="2" charset="0"/>
                <a:sym typeface="Arial"/>
              </a:rPr>
              <a:t>6</a:t>
            </a:r>
            <a:endParaRPr sz="1800" b="1" i="0" u="none" strike="noStrike" cap="none" dirty="0">
              <a:solidFill>
                <a:schemeClr val="lt1"/>
              </a:solidFill>
              <a:latin typeface="Outfit Medium" pitchFamily="2" charset="0"/>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3" name="Rectángulo: esquinas redondeadas 12">
            <a:extLst>
              <a:ext uri="{FF2B5EF4-FFF2-40B4-BE49-F238E27FC236}">
                <a16:creationId xmlns:a16="http://schemas.microsoft.com/office/drawing/2014/main" id="{4146AE3F-BFAB-40E5-8C9E-028DF391F8C4}"/>
              </a:ext>
            </a:extLst>
          </p:cNvPr>
          <p:cNvSpPr/>
          <p:nvPr/>
        </p:nvSpPr>
        <p:spPr>
          <a:xfrm>
            <a:off x="6190700" y="1589244"/>
            <a:ext cx="4979504" cy="3806544"/>
          </a:xfrm>
          <a:prstGeom prst="roundRect">
            <a:avLst>
              <a:gd name="adj" fmla="val 1241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13" name="Google Shape;113;p3"/>
          <p:cNvSpPr/>
          <p:nvPr/>
        </p:nvSpPr>
        <p:spPr>
          <a:xfrm>
            <a:off x="0" y="-155"/>
            <a:ext cx="12192000" cy="1047905"/>
          </a:xfrm>
          <a:prstGeom prst="rect">
            <a:avLst/>
          </a:prstGeom>
          <a:solidFill>
            <a:srgbClr val="569FA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14" name="Google Shape;114;p3"/>
          <p:cNvSpPr txBox="1"/>
          <p:nvPr/>
        </p:nvSpPr>
        <p:spPr>
          <a:xfrm>
            <a:off x="951703" y="2211665"/>
            <a:ext cx="4979504" cy="3539390"/>
          </a:xfrm>
          <a:prstGeom prst="rect">
            <a:avLst/>
          </a:prstGeom>
          <a:noFill/>
          <a:ln>
            <a:noFill/>
          </a:ln>
        </p:spPr>
        <p:txBody>
          <a:bodyPr spcFirstLastPara="1" wrap="square" lIns="91425" tIns="45700" rIns="91425" bIns="45700" anchor="t" anchorCtr="0">
            <a:spAutoFit/>
          </a:bodyPr>
          <a:lstStyle/>
          <a:p>
            <a:pPr algn="just"/>
            <a:r>
              <a:rPr lang="en-US" dirty="0">
                <a:solidFill>
                  <a:schemeClr val="tx1">
                    <a:lumMod val="65000"/>
                    <a:lumOff val="35000"/>
                  </a:schemeClr>
                </a:solidFill>
                <a:latin typeface="Outfit" pitchFamily="2" charset="0"/>
              </a:rPr>
              <a:t>Imagine it is a summer day and you decide to prepare two drinks for you and your friends: a lemonade with lots of ice and a cup of hot chocolate. You leave both drinks on the table while you play outside. When you return, you notice that the lemonade is no longer as cold and the hot chocolate does not burn when you touch it. Why do you think this happened? This phenomenon occurs because both the lemonade and the hot chocolate are trying to match the room temperature, a process called "temperature equilibrium".</a:t>
            </a:r>
          </a:p>
          <a:p>
            <a:pPr algn="just"/>
            <a:endParaRPr lang="es-ES" dirty="0">
              <a:solidFill>
                <a:schemeClr val="tx1">
                  <a:lumMod val="65000"/>
                  <a:lumOff val="35000"/>
                </a:schemeClr>
              </a:solidFill>
              <a:latin typeface="Outfit" pitchFamily="2" charset="0"/>
            </a:endParaRPr>
          </a:p>
          <a:p>
            <a:pPr algn="just"/>
            <a:r>
              <a:rPr lang="en-US" dirty="0">
                <a:solidFill>
                  <a:schemeClr val="tx1">
                    <a:lumMod val="65000"/>
                    <a:lumOff val="35000"/>
                  </a:schemeClr>
                </a:solidFill>
                <a:latin typeface="Outfit" pitchFamily="2" charset="0"/>
              </a:rPr>
              <a:t>In this activity, we will investigate how the temperature of a glass of cold water and a glass of hot water change when they are left outdoors. We will use a temperature sensor to measure these changes over time.</a:t>
            </a:r>
          </a:p>
          <a:p>
            <a:pPr algn="just"/>
            <a:endParaRPr lang="es-ES" dirty="0">
              <a:solidFill>
                <a:schemeClr val="tx1">
                  <a:lumMod val="65000"/>
                  <a:lumOff val="35000"/>
                </a:schemeClr>
              </a:solidFill>
              <a:latin typeface="Outfit" pitchFamily="2" charset="0"/>
            </a:endParaRPr>
          </a:p>
          <a:p>
            <a:pPr algn="just"/>
            <a:r>
              <a:rPr lang="en-US" dirty="0">
                <a:solidFill>
                  <a:schemeClr val="tx1">
                    <a:lumMod val="65000"/>
                    <a:lumOff val="35000"/>
                  </a:schemeClr>
                </a:solidFill>
                <a:latin typeface="Outfit" pitchFamily="2" charset="0"/>
              </a:rPr>
              <a:t>The question you will answer will be:</a:t>
            </a:r>
            <a:endParaRPr lang="es-CL" dirty="0">
              <a:solidFill>
                <a:schemeClr val="tx1">
                  <a:lumMod val="65000"/>
                  <a:lumOff val="35000"/>
                </a:schemeClr>
              </a:solidFill>
              <a:latin typeface="Outfit" pitchFamily="2" charset="0"/>
            </a:endParaRPr>
          </a:p>
        </p:txBody>
      </p:sp>
      <p:pic>
        <p:nvPicPr>
          <p:cNvPr id="115" name="Google Shape;115;p3">
            <a:hlinkClick r:id="" action="ppaction://hlinkshowjump?jump=previousslide"/>
          </p:cNvPr>
          <p:cNvPicPr preferRelativeResize="0"/>
          <p:nvPr/>
        </p:nvPicPr>
        <p:blipFill rotWithShape="1">
          <a:blip r:embed="rId3">
            <a:alphaModFix/>
          </a:blip>
          <a:srcRect/>
          <a:stretch/>
        </p:blipFill>
        <p:spPr>
          <a:xfrm>
            <a:off x="9505034" y="123744"/>
            <a:ext cx="740124" cy="740124"/>
          </a:xfrm>
          <a:prstGeom prst="rect">
            <a:avLst/>
          </a:prstGeom>
          <a:noFill/>
          <a:ln>
            <a:noFill/>
          </a:ln>
        </p:spPr>
      </p:pic>
      <p:pic>
        <p:nvPicPr>
          <p:cNvPr id="116" name="Google Shape;116;p3">
            <a:hlinkClick r:id="rId4" action="ppaction://hlinksldjump"/>
          </p:cNvPr>
          <p:cNvPicPr preferRelativeResize="0"/>
          <p:nvPr/>
        </p:nvPicPr>
        <p:blipFill rotWithShape="1">
          <a:blip r:embed="rId5">
            <a:alphaModFix/>
          </a:blip>
          <a:srcRect/>
          <a:stretch/>
        </p:blipFill>
        <p:spPr>
          <a:xfrm>
            <a:off x="11170204" y="122350"/>
            <a:ext cx="740124" cy="740124"/>
          </a:xfrm>
          <a:prstGeom prst="rect">
            <a:avLst/>
          </a:prstGeom>
          <a:noFill/>
          <a:ln>
            <a:noFill/>
          </a:ln>
        </p:spPr>
      </p:pic>
      <p:pic>
        <p:nvPicPr>
          <p:cNvPr id="117" name="Google Shape;117;p3">
            <a:hlinkClick r:id="" action="ppaction://hlinkshowjump?jump=nextslide"/>
          </p:cNvPr>
          <p:cNvPicPr preferRelativeResize="0"/>
          <p:nvPr/>
        </p:nvPicPr>
        <p:blipFill rotWithShape="1">
          <a:blip r:embed="rId6">
            <a:alphaModFix/>
          </a:blip>
          <a:srcRect/>
          <a:stretch/>
        </p:blipFill>
        <p:spPr>
          <a:xfrm>
            <a:off x="10233751" y="122350"/>
            <a:ext cx="740124" cy="741518"/>
          </a:xfrm>
          <a:prstGeom prst="rect">
            <a:avLst/>
          </a:prstGeom>
          <a:noFill/>
          <a:ln>
            <a:noFill/>
          </a:ln>
        </p:spPr>
      </p:pic>
      <p:sp>
        <p:nvSpPr>
          <p:cNvPr id="118" name="Google Shape;118;p3"/>
          <p:cNvSpPr/>
          <p:nvPr/>
        </p:nvSpPr>
        <p:spPr>
          <a:xfrm>
            <a:off x="6190701" y="5666535"/>
            <a:ext cx="4979504" cy="730851"/>
          </a:xfrm>
          <a:prstGeom prst="roundRect">
            <a:avLst>
              <a:gd name="adj" fmla="val 50000"/>
            </a:avLst>
          </a:prstGeom>
          <a:solidFill>
            <a:srgbClr val="026C4E"/>
          </a:solidFill>
          <a:ln>
            <a:noFill/>
          </a:ln>
        </p:spPr>
        <p:txBody>
          <a:bodyPr spcFirstLastPara="1" wrap="square" lIns="91425" tIns="45700" rIns="91425" bIns="45700" anchor="ctr" anchorCtr="0">
            <a:noAutofit/>
          </a:bodyPr>
          <a:lstStyle/>
          <a:p>
            <a:pPr lvl="0" algn="ctr"/>
            <a:r>
              <a:rPr lang="en-US" b="1" dirty="0">
                <a:solidFill>
                  <a:schemeClr val="lt1"/>
                </a:solidFill>
                <a:latin typeface="Outfit" pitchFamily="2" charset="0"/>
                <a:ea typeface="Calibri"/>
                <a:cs typeface="Calibri"/>
                <a:sym typeface="Calibri"/>
              </a:rPr>
              <a:t>How does the temperature of hot and cold water change when exposed to open air?</a:t>
            </a:r>
            <a:endParaRPr lang="es-MX" b="1" dirty="0">
              <a:solidFill>
                <a:schemeClr val="lt1"/>
              </a:solidFill>
              <a:latin typeface="Outfit" pitchFamily="2" charset="0"/>
              <a:ea typeface="Calibri"/>
              <a:cs typeface="Calibri"/>
              <a:sym typeface="Calibri"/>
            </a:endParaRPr>
          </a:p>
        </p:txBody>
      </p:sp>
      <p:pic>
        <p:nvPicPr>
          <p:cNvPr id="119" name="Google Shape;119;p3"/>
          <p:cNvPicPr preferRelativeResize="0"/>
          <p:nvPr/>
        </p:nvPicPr>
        <p:blipFill rotWithShape="1">
          <a:blip r:embed="rId7">
            <a:alphaModFix/>
          </a:blip>
          <a:srcRect/>
          <a:stretch/>
        </p:blipFill>
        <p:spPr>
          <a:xfrm>
            <a:off x="692441" y="292484"/>
            <a:ext cx="1665170" cy="462626"/>
          </a:xfrm>
          <a:prstGeom prst="rect">
            <a:avLst/>
          </a:prstGeom>
          <a:noFill/>
          <a:ln>
            <a:noFill/>
          </a:ln>
        </p:spPr>
      </p:pic>
      <p:grpSp>
        <p:nvGrpSpPr>
          <p:cNvPr id="120" name="Google Shape;120;p3"/>
          <p:cNvGrpSpPr/>
          <p:nvPr/>
        </p:nvGrpSpPr>
        <p:grpSpPr>
          <a:xfrm>
            <a:off x="951703" y="1589244"/>
            <a:ext cx="2312002" cy="442980"/>
            <a:chOff x="951703" y="1589244"/>
            <a:chExt cx="2312002" cy="442980"/>
          </a:xfrm>
        </p:grpSpPr>
        <p:sp>
          <p:nvSpPr>
            <p:cNvPr id="121" name="Google Shape;121;p3"/>
            <p:cNvSpPr/>
            <p:nvPr/>
          </p:nvSpPr>
          <p:spPr>
            <a:xfrm>
              <a:off x="951703" y="1589244"/>
              <a:ext cx="2312002" cy="442980"/>
            </a:xfrm>
            <a:prstGeom prst="roundRect">
              <a:avLst>
                <a:gd name="adj" fmla="val 50000"/>
              </a:avLst>
            </a:prstGeom>
            <a:solidFill>
              <a:srgbClr val="569FA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1600" dirty="0" err="1">
                  <a:solidFill>
                    <a:schemeClr val="lt1"/>
                  </a:solidFill>
                  <a:latin typeface="Outfit Medium" pitchFamily="2" charset="0"/>
                  <a:sym typeface="Arial"/>
                </a:rPr>
                <a:t>Introduction</a:t>
              </a:r>
              <a:endParaRPr sz="1600" dirty="0">
                <a:solidFill>
                  <a:schemeClr val="lt1"/>
                </a:solidFill>
                <a:latin typeface="Outfit Medium" pitchFamily="2" charset="0"/>
                <a:sym typeface="Arial"/>
              </a:endParaRPr>
            </a:p>
          </p:txBody>
        </p:sp>
        <p:sp>
          <p:nvSpPr>
            <p:cNvPr id="122" name="Google Shape;122;p3"/>
            <p:cNvSpPr/>
            <p:nvPr/>
          </p:nvSpPr>
          <p:spPr>
            <a:xfrm>
              <a:off x="1021796" y="1659644"/>
              <a:ext cx="302179" cy="3021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1200" b="1" dirty="0">
                  <a:solidFill>
                    <a:srgbClr val="569FA8"/>
                  </a:solidFill>
                  <a:latin typeface="Outfit Medium" pitchFamily="2" charset="0"/>
                  <a:sym typeface="Arial"/>
                </a:rPr>
                <a:t>1</a:t>
              </a:r>
              <a:endParaRPr sz="1200" b="1" dirty="0">
                <a:solidFill>
                  <a:srgbClr val="569FA8"/>
                </a:solidFill>
                <a:latin typeface="Outfit Medium" pitchFamily="2" charset="0"/>
                <a:sym typeface="Arial"/>
              </a:endParaRPr>
            </a:p>
          </p:txBody>
        </p:sp>
      </p:grpSp>
      <p:pic>
        <p:nvPicPr>
          <p:cNvPr id="3" name="Imagen 2">
            <a:extLst>
              <a:ext uri="{FF2B5EF4-FFF2-40B4-BE49-F238E27FC236}">
                <a16:creationId xmlns:a16="http://schemas.microsoft.com/office/drawing/2014/main" id="{DA52E8B6-BC7F-461B-948A-B8A7A612BB42}"/>
              </a:ext>
            </a:extLst>
          </p:cNvPr>
          <p:cNvPicPr>
            <a:picLocks noChangeAspect="1"/>
          </p:cNvPicPr>
          <p:nvPr/>
        </p:nvPicPr>
        <p:blipFill>
          <a:blip r:embed="rId8"/>
          <a:stretch>
            <a:fillRect/>
          </a:stretch>
        </p:blipFill>
        <p:spPr>
          <a:xfrm>
            <a:off x="6765831" y="2032224"/>
            <a:ext cx="3829241" cy="3054787"/>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 name="Rectángulo: esquinas redondeadas 16">
            <a:extLst>
              <a:ext uri="{FF2B5EF4-FFF2-40B4-BE49-F238E27FC236}">
                <a16:creationId xmlns:a16="http://schemas.microsoft.com/office/drawing/2014/main" id="{855C7DF6-5F5D-452C-BD82-9C61F1DA20B5}"/>
              </a:ext>
            </a:extLst>
          </p:cNvPr>
          <p:cNvSpPr/>
          <p:nvPr/>
        </p:nvSpPr>
        <p:spPr>
          <a:xfrm>
            <a:off x="951704" y="3507373"/>
            <a:ext cx="10288593" cy="2831139"/>
          </a:xfrm>
          <a:prstGeom prst="roundRect">
            <a:avLst>
              <a:gd name="adj" fmla="val 1241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75" name="Google Shape;175;p6"/>
          <p:cNvSpPr txBox="1"/>
          <p:nvPr/>
        </p:nvSpPr>
        <p:spPr>
          <a:xfrm>
            <a:off x="951704" y="2181117"/>
            <a:ext cx="10517764" cy="954067"/>
          </a:xfrm>
          <a:prstGeom prst="rect">
            <a:avLst/>
          </a:prstGeom>
          <a:noFill/>
          <a:ln>
            <a:noFill/>
          </a:ln>
        </p:spPr>
        <p:txBody>
          <a:bodyPr spcFirstLastPara="1" wrap="square" lIns="91425" tIns="45700" rIns="91425" bIns="45700" anchor="t" anchorCtr="0">
            <a:spAutoFit/>
          </a:bodyPr>
          <a:lstStyle/>
          <a:p>
            <a:r>
              <a:rPr lang="en-US" dirty="0">
                <a:solidFill>
                  <a:schemeClr val="tx1">
                    <a:lumMod val="65000"/>
                    <a:lumOff val="35000"/>
                  </a:schemeClr>
                </a:solidFill>
                <a:latin typeface="Outfit" pitchFamily="2" charset="0"/>
              </a:rPr>
              <a:t>In this lesson you will use two </a:t>
            </a:r>
            <a:r>
              <a:rPr lang="en-US" dirty="0" err="1">
                <a:solidFill>
                  <a:schemeClr val="tx1">
                    <a:lumMod val="65000"/>
                    <a:lumOff val="35000"/>
                  </a:schemeClr>
                </a:solidFill>
                <a:latin typeface="Outfit" pitchFamily="2" charset="0"/>
              </a:rPr>
              <a:t>Xploris</a:t>
            </a:r>
            <a:r>
              <a:rPr lang="en-US" dirty="0">
                <a:solidFill>
                  <a:schemeClr val="tx1">
                    <a:lumMod val="65000"/>
                    <a:lumOff val="35000"/>
                  </a:schemeClr>
                </a:solidFill>
                <a:latin typeface="Outfit" pitchFamily="2" charset="0"/>
              </a:rPr>
              <a:t> sensors with their external temperature probes to measure the water temperature. To begin, you will need to place a container of cold water on a table and then place a smaller container of hot water inside this container. Measure the temperature of each container until they stabilize using the external temperature probes, as shown in the picture.</a:t>
            </a:r>
          </a:p>
          <a:p>
            <a:r>
              <a:rPr lang="en-US" dirty="0">
                <a:solidFill>
                  <a:schemeClr val="tx1">
                    <a:lumMod val="65000"/>
                    <a:lumOff val="35000"/>
                  </a:schemeClr>
                </a:solidFill>
                <a:latin typeface="Outfit" pitchFamily="2" charset="0"/>
              </a:rPr>
              <a:t>At the end of the experiment, save the two graphs.</a:t>
            </a:r>
            <a:endParaRPr lang="es-CL" dirty="0">
              <a:solidFill>
                <a:schemeClr val="tx1">
                  <a:lumMod val="65000"/>
                  <a:lumOff val="35000"/>
                </a:schemeClr>
              </a:solidFill>
              <a:latin typeface="Outfit" pitchFamily="2" charset="0"/>
            </a:endParaRPr>
          </a:p>
        </p:txBody>
      </p:sp>
      <p:sp>
        <p:nvSpPr>
          <p:cNvPr id="176" name="Google Shape;176;p6"/>
          <p:cNvSpPr/>
          <p:nvPr/>
        </p:nvSpPr>
        <p:spPr>
          <a:xfrm>
            <a:off x="0" y="-155"/>
            <a:ext cx="12192000" cy="1047905"/>
          </a:xfrm>
          <a:prstGeom prst="rect">
            <a:avLst/>
          </a:prstGeom>
          <a:solidFill>
            <a:srgbClr val="569FA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77" name="Google Shape;177;p6">
            <a:hlinkClick r:id="" action="ppaction://hlinkshowjump?jump=previousslide"/>
          </p:cNvPr>
          <p:cNvPicPr preferRelativeResize="0"/>
          <p:nvPr/>
        </p:nvPicPr>
        <p:blipFill rotWithShape="1">
          <a:blip r:embed="rId3">
            <a:alphaModFix/>
          </a:blip>
          <a:srcRect/>
          <a:stretch/>
        </p:blipFill>
        <p:spPr>
          <a:xfrm>
            <a:off x="9505034" y="123744"/>
            <a:ext cx="740124" cy="740124"/>
          </a:xfrm>
          <a:prstGeom prst="rect">
            <a:avLst/>
          </a:prstGeom>
          <a:noFill/>
          <a:ln>
            <a:noFill/>
          </a:ln>
        </p:spPr>
      </p:pic>
      <p:pic>
        <p:nvPicPr>
          <p:cNvPr id="178" name="Google Shape;178;p6">
            <a:hlinkClick r:id="rId4" action="ppaction://hlinksldjump"/>
          </p:cNvPr>
          <p:cNvPicPr preferRelativeResize="0"/>
          <p:nvPr/>
        </p:nvPicPr>
        <p:blipFill rotWithShape="1">
          <a:blip r:embed="rId5">
            <a:alphaModFix/>
          </a:blip>
          <a:srcRect/>
          <a:stretch/>
        </p:blipFill>
        <p:spPr>
          <a:xfrm>
            <a:off x="11170204" y="122350"/>
            <a:ext cx="740124" cy="740124"/>
          </a:xfrm>
          <a:prstGeom prst="rect">
            <a:avLst/>
          </a:prstGeom>
          <a:noFill/>
          <a:ln>
            <a:noFill/>
          </a:ln>
        </p:spPr>
      </p:pic>
      <p:pic>
        <p:nvPicPr>
          <p:cNvPr id="179" name="Google Shape;179;p6">
            <a:hlinkClick r:id="" action="ppaction://hlinkshowjump?jump=nextslide"/>
          </p:cNvPr>
          <p:cNvPicPr preferRelativeResize="0"/>
          <p:nvPr/>
        </p:nvPicPr>
        <p:blipFill rotWithShape="1">
          <a:blip r:embed="rId6">
            <a:alphaModFix/>
          </a:blip>
          <a:srcRect/>
          <a:stretch/>
        </p:blipFill>
        <p:spPr>
          <a:xfrm>
            <a:off x="10233751" y="122350"/>
            <a:ext cx="740124" cy="741518"/>
          </a:xfrm>
          <a:prstGeom prst="rect">
            <a:avLst/>
          </a:prstGeom>
          <a:noFill/>
          <a:ln>
            <a:noFill/>
          </a:ln>
        </p:spPr>
      </p:pic>
      <p:pic>
        <p:nvPicPr>
          <p:cNvPr id="180" name="Google Shape;180;p6"/>
          <p:cNvPicPr preferRelativeResize="0"/>
          <p:nvPr/>
        </p:nvPicPr>
        <p:blipFill rotWithShape="1">
          <a:blip r:embed="rId7">
            <a:alphaModFix/>
          </a:blip>
          <a:srcRect/>
          <a:stretch/>
        </p:blipFill>
        <p:spPr>
          <a:xfrm>
            <a:off x="692441" y="292484"/>
            <a:ext cx="1665170" cy="462626"/>
          </a:xfrm>
          <a:prstGeom prst="rect">
            <a:avLst/>
          </a:prstGeom>
          <a:noFill/>
          <a:ln>
            <a:noFill/>
          </a:ln>
        </p:spPr>
      </p:pic>
      <p:grpSp>
        <p:nvGrpSpPr>
          <p:cNvPr id="28" name="Grupo 27">
            <a:extLst>
              <a:ext uri="{FF2B5EF4-FFF2-40B4-BE49-F238E27FC236}">
                <a16:creationId xmlns:a16="http://schemas.microsoft.com/office/drawing/2014/main" id="{260D6F52-AA3D-4456-9B12-9E1A161B5412}"/>
              </a:ext>
            </a:extLst>
          </p:cNvPr>
          <p:cNvGrpSpPr/>
          <p:nvPr/>
        </p:nvGrpSpPr>
        <p:grpSpPr>
          <a:xfrm>
            <a:off x="951703" y="1589244"/>
            <a:ext cx="4482446" cy="442980"/>
            <a:chOff x="951703" y="1589244"/>
            <a:chExt cx="4084531" cy="442980"/>
          </a:xfrm>
        </p:grpSpPr>
        <p:sp>
          <p:nvSpPr>
            <p:cNvPr id="29" name="Rectángulo: esquinas redondeadas 28">
              <a:extLst>
                <a:ext uri="{FF2B5EF4-FFF2-40B4-BE49-F238E27FC236}">
                  <a16:creationId xmlns:a16="http://schemas.microsoft.com/office/drawing/2014/main" id="{B6C08CB0-0627-4878-B590-21607AD1EB5D}"/>
                </a:ext>
              </a:extLst>
            </p:cNvPr>
            <p:cNvSpPr/>
            <p:nvPr/>
          </p:nvSpPr>
          <p:spPr>
            <a:xfrm>
              <a:off x="951703" y="1589244"/>
              <a:ext cx="4084531" cy="442980"/>
            </a:xfrm>
            <a:prstGeom prst="roundRect">
              <a:avLst>
                <a:gd name="adj" fmla="val 50000"/>
              </a:avLst>
            </a:prstGeom>
            <a:solidFill>
              <a:srgbClr val="FE99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err="1">
                  <a:latin typeface="Outfit Medium" pitchFamily="2" charset="0"/>
                </a:rPr>
                <a:t>Setting</a:t>
              </a:r>
              <a:r>
                <a:rPr lang="es-MX" sz="1600" dirty="0">
                  <a:latin typeface="Outfit Medium" pitchFamily="2" charset="0"/>
                </a:rPr>
                <a:t> up </a:t>
              </a:r>
              <a:r>
                <a:rPr lang="es-MX" sz="1600" dirty="0" err="1">
                  <a:latin typeface="Outfit Medium" pitchFamily="2" charset="0"/>
                </a:rPr>
                <a:t>the</a:t>
              </a:r>
              <a:r>
                <a:rPr lang="es-MX" sz="1600" dirty="0">
                  <a:latin typeface="Outfit Medium" pitchFamily="2" charset="0"/>
                </a:rPr>
                <a:t> </a:t>
              </a:r>
              <a:r>
                <a:rPr lang="es-MX" sz="1600" dirty="0" err="1">
                  <a:latin typeface="Outfit Medium" pitchFamily="2" charset="0"/>
                </a:rPr>
                <a:t>experiment</a:t>
              </a:r>
              <a:endParaRPr lang="es-CL" sz="1600" dirty="0">
                <a:highlight>
                  <a:srgbClr val="C0C0C0"/>
                </a:highlight>
                <a:latin typeface="Outfit Medium" pitchFamily="2" charset="0"/>
              </a:endParaRPr>
            </a:p>
          </p:txBody>
        </p:sp>
        <p:sp>
          <p:nvSpPr>
            <p:cNvPr id="30" name="Elipse 29">
              <a:extLst>
                <a:ext uri="{FF2B5EF4-FFF2-40B4-BE49-F238E27FC236}">
                  <a16:creationId xmlns:a16="http://schemas.microsoft.com/office/drawing/2014/main" id="{5029AE34-FD33-4EA2-90E6-A74436424E6F}"/>
                </a:ext>
              </a:extLst>
            </p:cNvPr>
            <p:cNvSpPr/>
            <p:nvPr/>
          </p:nvSpPr>
          <p:spPr>
            <a:xfrm>
              <a:off x="1021796" y="1659644"/>
              <a:ext cx="275555" cy="3021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b="1" dirty="0">
                  <a:solidFill>
                    <a:srgbClr val="FE999D"/>
                  </a:solidFill>
                  <a:latin typeface="Outfit Medium" pitchFamily="2" charset="0"/>
                </a:rPr>
                <a:t>2</a:t>
              </a:r>
              <a:endParaRPr lang="es-CL" sz="1200" b="1" dirty="0">
                <a:solidFill>
                  <a:srgbClr val="FE999D"/>
                </a:solidFill>
                <a:latin typeface="Outfit Medium" pitchFamily="2" charset="0"/>
              </a:endParaRPr>
            </a:p>
          </p:txBody>
        </p:sp>
      </p:grpSp>
      <p:pic>
        <p:nvPicPr>
          <p:cNvPr id="19" name="Imagen 18">
            <a:extLst>
              <a:ext uri="{FF2B5EF4-FFF2-40B4-BE49-F238E27FC236}">
                <a16:creationId xmlns:a16="http://schemas.microsoft.com/office/drawing/2014/main" id="{7CAB7D84-6BFC-4C1D-952A-AC890E32304C}"/>
              </a:ext>
            </a:extLst>
          </p:cNvPr>
          <p:cNvPicPr>
            <a:picLocks noChangeAspect="1"/>
          </p:cNvPicPr>
          <p:nvPr/>
        </p:nvPicPr>
        <p:blipFill rotWithShape="1">
          <a:blip r:embed="rId8"/>
          <a:srcRect l="9902" t="12183" r="8948" b="8677"/>
          <a:stretch/>
        </p:blipFill>
        <p:spPr>
          <a:xfrm>
            <a:off x="9340527" y="4483995"/>
            <a:ext cx="633835" cy="628803"/>
          </a:xfrm>
          <a:prstGeom prst="ellipse">
            <a:avLst/>
          </a:prstGeom>
        </p:spPr>
      </p:pic>
      <p:cxnSp>
        <p:nvCxnSpPr>
          <p:cNvPr id="20" name="Conector recto de flecha 19">
            <a:extLst>
              <a:ext uri="{FF2B5EF4-FFF2-40B4-BE49-F238E27FC236}">
                <a16:creationId xmlns:a16="http://schemas.microsoft.com/office/drawing/2014/main" id="{EAC6ED0A-0462-4A1F-B766-BD01DCCB1B9E}"/>
              </a:ext>
            </a:extLst>
          </p:cNvPr>
          <p:cNvCxnSpPr>
            <a:cxnSpLocks/>
          </p:cNvCxnSpPr>
          <p:nvPr/>
        </p:nvCxnSpPr>
        <p:spPr>
          <a:xfrm>
            <a:off x="7801751" y="4902996"/>
            <a:ext cx="914960" cy="0"/>
          </a:xfrm>
          <a:prstGeom prst="straightConnector1">
            <a:avLst/>
          </a:prstGeom>
          <a:ln w="57150">
            <a:solidFill>
              <a:srgbClr val="DD2120"/>
            </a:solidFill>
            <a:tailEnd type="triangle"/>
          </a:ln>
        </p:spPr>
        <p:style>
          <a:lnRef idx="1">
            <a:schemeClr val="accent1"/>
          </a:lnRef>
          <a:fillRef idx="0">
            <a:schemeClr val="accent1"/>
          </a:fillRef>
          <a:effectRef idx="0">
            <a:schemeClr val="accent1"/>
          </a:effectRef>
          <a:fontRef idx="minor">
            <a:schemeClr val="tx1"/>
          </a:fontRef>
        </p:style>
      </p:cxnSp>
      <p:sp>
        <p:nvSpPr>
          <p:cNvPr id="21" name="Google Shape;93;p2">
            <a:hlinkClick r:id="rId9" action="ppaction://hlinksldjump"/>
            <a:extLst>
              <a:ext uri="{FF2B5EF4-FFF2-40B4-BE49-F238E27FC236}">
                <a16:creationId xmlns:a16="http://schemas.microsoft.com/office/drawing/2014/main" id="{0E6F2FD4-E20D-4ECE-AC3D-1F5FA56F75BC}"/>
              </a:ext>
            </a:extLst>
          </p:cNvPr>
          <p:cNvSpPr/>
          <p:nvPr/>
        </p:nvSpPr>
        <p:spPr>
          <a:xfrm>
            <a:off x="8960517" y="5335088"/>
            <a:ext cx="1393853" cy="234369"/>
          </a:xfrm>
          <a:prstGeom prst="roundRect">
            <a:avLst>
              <a:gd name="adj" fmla="val 50000"/>
            </a:avLst>
          </a:prstGeom>
          <a:solidFill>
            <a:srgbClr val="D679B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1200" dirty="0" err="1">
                <a:solidFill>
                  <a:schemeClr val="lt1"/>
                </a:solidFill>
                <a:latin typeface="Outfit" pitchFamily="2" charset="0"/>
              </a:rPr>
              <a:t>Save</a:t>
            </a:r>
            <a:r>
              <a:rPr lang="es-MX" sz="1200" dirty="0">
                <a:solidFill>
                  <a:schemeClr val="lt1"/>
                </a:solidFill>
                <a:latin typeface="Outfit" pitchFamily="2" charset="0"/>
              </a:rPr>
              <a:t> data</a:t>
            </a:r>
            <a:endParaRPr sz="1200" b="0" i="0" u="none" strike="noStrike" cap="none" dirty="0">
              <a:solidFill>
                <a:schemeClr val="lt1"/>
              </a:solidFill>
              <a:latin typeface="Outfit" pitchFamily="2" charset="0"/>
              <a:sym typeface="Arial"/>
            </a:endParaRPr>
          </a:p>
        </p:txBody>
      </p:sp>
      <p:pic>
        <p:nvPicPr>
          <p:cNvPr id="13" name="Imagen 12" descr="Imagen que contiene Gráfico&#10;&#10;Descripción generada automáticamente">
            <a:extLst>
              <a:ext uri="{FF2B5EF4-FFF2-40B4-BE49-F238E27FC236}">
                <a16:creationId xmlns:a16="http://schemas.microsoft.com/office/drawing/2014/main" id="{9A80D106-CBCA-2329-7037-7E6461810F69}"/>
              </a:ext>
            </a:extLst>
          </p:cNvPr>
          <p:cNvPicPr>
            <a:picLocks noChangeAspect="1"/>
          </p:cNvPicPr>
          <p:nvPr/>
        </p:nvPicPr>
        <p:blipFill>
          <a:blip r:embed="rId10"/>
          <a:stretch>
            <a:fillRect/>
          </a:stretch>
        </p:blipFill>
        <p:spPr>
          <a:xfrm>
            <a:off x="1741012" y="3857626"/>
            <a:ext cx="5527290" cy="2096358"/>
          </a:xfrm>
          <a:prstGeom prst="rect">
            <a:avLst/>
          </a:prstGeom>
        </p:spPr>
      </p:pic>
      <p:pic>
        <p:nvPicPr>
          <p:cNvPr id="7" name="Imagen 6">
            <a:extLst>
              <a:ext uri="{FF2B5EF4-FFF2-40B4-BE49-F238E27FC236}">
                <a16:creationId xmlns:a16="http://schemas.microsoft.com/office/drawing/2014/main" id="{FCE2F27A-A1FA-49DC-A3D8-74869E1413C5}"/>
              </a:ext>
            </a:extLst>
          </p:cNvPr>
          <p:cNvPicPr>
            <a:picLocks noChangeAspect="1"/>
          </p:cNvPicPr>
          <p:nvPr/>
        </p:nvPicPr>
        <p:blipFill>
          <a:blip r:embed="rId11"/>
          <a:stretch>
            <a:fillRect/>
          </a:stretch>
        </p:blipFill>
        <p:spPr>
          <a:xfrm>
            <a:off x="1293274" y="3657075"/>
            <a:ext cx="1064337" cy="1064337"/>
          </a:xfrm>
          <a:prstGeom prst="rect">
            <a:avLst/>
          </a:prstGeom>
        </p:spPr>
      </p:pic>
      <p:sp>
        <p:nvSpPr>
          <p:cNvPr id="14" name="Google Shape;93;p2">
            <a:hlinkClick r:id="rId9" action="ppaction://hlinksldjump"/>
            <a:extLst>
              <a:ext uri="{FF2B5EF4-FFF2-40B4-BE49-F238E27FC236}">
                <a16:creationId xmlns:a16="http://schemas.microsoft.com/office/drawing/2014/main" id="{3BE54F3D-38C8-D385-4D14-22F32C712884}"/>
              </a:ext>
            </a:extLst>
          </p:cNvPr>
          <p:cNvSpPr/>
          <p:nvPr/>
        </p:nvSpPr>
        <p:spPr>
          <a:xfrm>
            <a:off x="1917909" y="5434212"/>
            <a:ext cx="1231224" cy="275420"/>
          </a:xfrm>
          <a:prstGeom prst="roundRect">
            <a:avLst>
              <a:gd name="adj" fmla="val 50000"/>
            </a:avLst>
          </a:prstGeom>
          <a:solidFill>
            <a:srgbClr val="026C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1200" b="1" dirty="0">
                <a:solidFill>
                  <a:schemeClr val="lt1"/>
                </a:solidFill>
                <a:latin typeface="Outfit" pitchFamily="2" charset="0"/>
              </a:rPr>
              <a:t>Xploris 1</a:t>
            </a:r>
            <a:endParaRPr sz="1200" b="1" i="0" u="none" strike="noStrike" cap="none" dirty="0">
              <a:solidFill>
                <a:schemeClr val="lt1"/>
              </a:solidFill>
              <a:latin typeface="Outfit" pitchFamily="2" charset="0"/>
              <a:sym typeface="Arial"/>
            </a:endParaRPr>
          </a:p>
        </p:txBody>
      </p:sp>
      <p:sp>
        <p:nvSpPr>
          <p:cNvPr id="15" name="Google Shape;93;p2">
            <a:hlinkClick r:id="rId9" action="ppaction://hlinksldjump"/>
            <a:extLst>
              <a:ext uri="{FF2B5EF4-FFF2-40B4-BE49-F238E27FC236}">
                <a16:creationId xmlns:a16="http://schemas.microsoft.com/office/drawing/2014/main" id="{146B5181-E3B4-3739-B95E-FA6615ED66F5}"/>
              </a:ext>
            </a:extLst>
          </p:cNvPr>
          <p:cNvSpPr/>
          <p:nvPr/>
        </p:nvSpPr>
        <p:spPr>
          <a:xfrm>
            <a:off x="5687441" y="5434212"/>
            <a:ext cx="1231224" cy="275420"/>
          </a:xfrm>
          <a:prstGeom prst="roundRect">
            <a:avLst>
              <a:gd name="adj" fmla="val 50000"/>
            </a:avLst>
          </a:prstGeom>
          <a:solidFill>
            <a:srgbClr val="F92F2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1200" b="1" dirty="0">
                <a:solidFill>
                  <a:schemeClr val="lt1"/>
                </a:solidFill>
                <a:latin typeface="Outfit" pitchFamily="2" charset="0"/>
              </a:rPr>
              <a:t>Xploris 2</a:t>
            </a:r>
            <a:endParaRPr sz="1200" b="1" i="0" u="none" strike="noStrike" cap="none" dirty="0">
              <a:solidFill>
                <a:schemeClr val="lt1"/>
              </a:solidFill>
              <a:latin typeface="Outfit" pitchFamily="2" charset="0"/>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ángulo: esquinas redondeadas 19">
            <a:extLst>
              <a:ext uri="{FF2B5EF4-FFF2-40B4-BE49-F238E27FC236}">
                <a16:creationId xmlns:a16="http://schemas.microsoft.com/office/drawing/2014/main" id="{08EAD23D-5B5E-4EFD-94FD-8F7E5028FF83}"/>
              </a:ext>
            </a:extLst>
          </p:cNvPr>
          <p:cNvSpPr/>
          <p:nvPr/>
        </p:nvSpPr>
        <p:spPr>
          <a:xfrm>
            <a:off x="951703" y="3429000"/>
            <a:ext cx="4887036" cy="1108872"/>
          </a:xfrm>
          <a:prstGeom prst="roundRect">
            <a:avLst/>
          </a:prstGeom>
          <a:solidFill>
            <a:srgbClr val="E7E6E6"/>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s-CL" sz="1400"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15" name="Imagen 14">
            <a:extLst>
              <a:ext uri="{FF2B5EF4-FFF2-40B4-BE49-F238E27FC236}">
                <a16:creationId xmlns:a16="http://schemas.microsoft.com/office/drawing/2014/main" id="{CF5D17E0-EB6B-486A-B47C-0E9F2DA112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29263" y="1358475"/>
            <a:ext cx="4659290" cy="5034006"/>
          </a:xfrm>
          <a:prstGeom prst="rect">
            <a:avLst/>
          </a:prstGeom>
        </p:spPr>
      </p:pic>
      <p:sp>
        <p:nvSpPr>
          <p:cNvPr id="42" name="Rectángulo 41">
            <a:extLst>
              <a:ext uri="{FF2B5EF4-FFF2-40B4-BE49-F238E27FC236}">
                <a16:creationId xmlns:a16="http://schemas.microsoft.com/office/drawing/2014/main" id="{252FB905-4A68-415F-863F-CE673400B4A1}"/>
              </a:ext>
            </a:extLst>
          </p:cNvPr>
          <p:cNvSpPr/>
          <p:nvPr/>
        </p:nvSpPr>
        <p:spPr>
          <a:xfrm>
            <a:off x="0" y="-155"/>
            <a:ext cx="12192000" cy="1047905"/>
          </a:xfrm>
          <a:prstGeom prst="rect">
            <a:avLst/>
          </a:prstGeom>
          <a:solidFill>
            <a:srgbClr val="569F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43" name="Imagen 42">
            <a:hlinkClick r:id="" action="ppaction://hlinkshowjump?jump=previousslide"/>
            <a:extLst>
              <a:ext uri="{FF2B5EF4-FFF2-40B4-BE49-F238E27FC236}">
                <a16:creationId xmlns:a16="http://schemas.microsoft.com/office/drawing/2014/main" id="{7498E2CA-DD02-4782-B22A-6DDD2D7C9FCA}"/>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505034" y="123744"/>
            <a:ext cx="740124" cy="740124"/>
          </a:xfrm>
          <a:prstGeom prst="rect">
            <a:avLst/>
          </a:prstGeom>
        </p:spPr>
      </p:pic>
      <p:pic>
        <p:nvPicPr>
          <p:cNvPr id="44" name="Imagen 43">
            <a:hlinkClick r:id="rId4" action="ppaction://hlinksldjump"/>
            <a:extLst>
              <a:ext uri="{FF2B5EF4-FFF2-40B4-BE49-F238E27FC236}">
                <a16:creationId xmlns:a16="http://schemas.microsoft.com/office/drawing/2014/main" id="{A6433EE2-3071-4694-BC9A-F839AD021A2B}"/>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1170204" y="122350"/>
            <a:ext cx="740124" cy="740124"/>
          </a:xfrm>
          <a:prstGeom prst="rect">
            <a:avLst/>
          </a:prstGeom>
        </p:spPr>
      </p:pic>
      <p:pic>
        <p:nvPicPr>
          <p:cNvPr id="45" name="Imagen 44">
            <a:hlinkClick r:id="" action="ppaction://hlinkshowjump?jump=nextslide"/>
            <a:extLst>
              <a:ext uri="{FF2B5EF4-FFF2-40B4-BE49-F238E27FC236}">
                <a16:creationId xmlns:a16="http://schemas.microsoft.com/office/drawing/2014/main" id="{9C7DC8C5-F1D1-4830-9E42-EC2AF1ACFEA9}"/>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10233751" y="122350"/>
            <a:ext cx="740124" cy="741518"/>
          </a:xfrm>
          <a:prstGeom prst="rect">
            <a:avLst/>
          </a:prstGeom>
        </p:spPr>
      </p:pic>
      <p:pic>
        <p:nvPicPr>
          <p:cNvPr id="46" name="Imagen 45">
            <a:extLst>
              <a:ext uri="{FF2B5EF4-FFF2-40B4-BE49-F238E27FC236}">
                <a16:creationId xmlns:a16="http://schemas.microsoft.com/office/drawing/2014/main" id="{02CBD655-E6A0-4083-98E9-2EB5D87D6724}"/>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692441" y="292484"/>
            <a:ext cx="1665170" cy="462626"/>
          </a:xfrm>
          <a:prstGeom prst="rect">
            <a:avLst/>
          </a:prstGeom>
        </p:spPr>
      </p:pic>
      <p:sp>
        <p:nvSpPr>
          <p:cNvPr id="24" name="CuadroTexto 23">
            <a:extLst>
              <a:ext uri="{FF2B5EF4-FFF2-40B4-BE49-F238E27FC236}">
                <a16:creationId xmlns:a16="http://schemas.microsoft.com/office/drawing/2014/main" id="{03978477-44D8-4127-B477-391A3CE34313}"/>
              </a:ext>
            </a:extLst>
          </p:cNvPr>
          <p:cNvSpPr txBox="1"/>
          <p:nvPr/>
        </p:nvSpPr>
        <p:spPr>
          <a:xfrm>
            <a:off x="1111049" y="3721826"/>
            <a:ext cx="4568344" cy="523220"/>
          </a:xfrm>
          <a:prstGeom prst="rect">
            <a:avLst/>
          </a:prstGeom>
          <a:noFill/>
        </p:spPr>
        <p:txBody>
          <a:bodyPr wrap="square" rtlCol="0">
            <a:spAutoFit/>
          </a:bodyPr>
          <a:lstStyle/>
          <a:p>
            <a:r>
              <a:rPr lang="en-US" dirty="0">
                <a:solidFill>
                  <a:schemeClr val="tx1">
                    <a:lumMod val="65000"/>
                    <a:lumOff val="35000"/>
                  </a:schemeClr>
                </a:solidFill>
                <a:latin typeface="Outfit" pitchFamily="2" charset="0"/>
              </a:rPr>
              <a:t>For this experiment use the </a:t>
            </a:r>
            <a:r>
              <a:rPr lang="en-US" dirty="0" err="1">
                <a:solidFill>
                  <a:schemeClr val="tx1">
                    <a:lumMod val="65000"/>
                    <a:lumOff val="35000"/>
                  </a:schemeClr>
                </a:solidFill>
                <a:latin typeface="Outfit" pitchFamily="2" charset="0"/>
              </a:rPr>
              <a:t>Xploris</a:t>
            </a:r>
            <a:r>
              <a:rPr lang="en-US" dirty="0">
                <a:solidFill>
                  <a:schemeClr val="tx1">
                    <a:lumMod val="65000"/>
                    <a:lumOff val="35000"/>
                  </a:schemeClr>
                </a:solidFill>
                <a:latin typeface="Outfit" pitchFamily="2" charset="0"/>
              </a:rPr>
              <a:t> Temperature probe and connect it to the </a:t>
            </a:r>
            <a:r>
              <a:rPr lang="en-US" dirty="0" err="1">
                <a:solidFill>
                  <a:schemeClr val="tx1">
                    <a:lumMod val="65000"/>
                    <a:lumOff val="35000"/>
                  </a:schemeClr>
                </a:solidFill>
                <a:latin typeface="Outfit" pitchFamily="2" charset="0"/>
              </a:rPr>
              <a:t>Xploris</a:t>
            </a:r>
            <a:r>
              <a:rPr lang="en-US" dirty="0">
                <a:solidFill>
                  <a:schemeClr val="tx1">
                    <a:lumMod val="65000"/>
                    <a:lumOff val="35000"/>
                  </a:schemeClr>
                </a:solidFill>
                <a:latin typeface="Outfit" pitchFamily="2" charset="0"/>
              </a:rPr>
              <a:t> back input</a:t>
            </a:r>
            <a:endParaRPr lang="es-MX" sz="1400" dirty="0">
              <a:solidFill>
                <a:schemeClr val="tx1">
                  <a:lumMod val="65000"/>
                  <a:lumOff val="35000"/>
                </a:schemeClr>
              </a:solidFill>
              <a:latin typeface="Outfit" pitchFamily="2" charset="0"/>
            </a:endParaRPr>
          </a:p>
        </p:txBody>
      </p:sp>
      <p:cxnSp>
        <p:nvCxnSpPr>
          <p:cNvPr id="3" name="Conector recto de flecha 2"/>
          <p:cNvCxnSpPr>
            <a:cxnSpLocks/>
            <a:stCxn id="20" idx="3"/>
          </p:cNvCxnSpPr>
          <p:nvPr/>
        </p:nvCxnSpPr>
        <p:spPr>
          <a:xfrm flipV="1">
            <a:off x="5838739" y="3828316"/>
            <a:ext cx="1154914" cy="155120"/>
          </a:xfrm>
          <a:prstGeom prst="straightConnector1">
            <a:avLst/>
          </a:prstGeom>
          <a:ln w="57150">
            <a:solidFill>
              <a:srgbClr val="DD2120"/>
            </a:solidFill>
            <a:tailEnd type="triangle"/>
          </a:ln>
        </p:spPr>
        <p:style>
          <a:lnRef idx="1">
            <a:schemeClr val="accent1"/>
          </a:lnRef>
          <a:fillRef idx="0">
            <a:schemeClr val="accent1"/>
          </a:fillRef>
          <a:effectRef idx="0">
            <a:schemeClr val="accent1"/>
          </a:effectRef>
          <a:fontRef idx="minor">
            <a:schemeClr val="tx1"/>
          </a:fontRef>
        </p:style>
      </p:cxnSp>
      <p:sp>
        <p:nvSpPr>
          <p:cNvPr id="4" name="Rectángulo redondeado 3"/>
          <p:cNvSpPr/>
          <p:nvPr/>
        </p:nvSpPr>
        <p:spPr>
          <a:xfrm>
            <a:off x="8884651" y="3134757"/>
            <a:ext cx="752817" cy="693559"/>
          </a:xfrm>
          <a:prstGeom prst="roundRect">
            <a:avLst/>
          </a:prstGeom>
          <a:noFill/>
          <a:ln w="38100">
            <a:solidFill>
              <a:srgbClr val="DD21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upo 16">
            <a:extLst>
              <a:ext uri="{FF2B5EF4-FFF2-40B4-BE49-F238E27FC236}">
                <a16:creationId xmlns:a16="http://schemas.microsoft.com/office/drawing/2014/main" id="{9FF6014D-019A-4586-AF94-82487A502475}"/>
              </a:ext>
            </a:extLst>
          </p:cNvPr>
          <p:cNvGrpSpPr/>
          <p:nvPr/>
        </p:nvGrpSpPr>
        <p:grpSpPr>
          <a:xfrm>
            <a:off x="951703" y="1589244"/>
            <a:ext cx="4482446" cy="442980"/>
            <a:chOff x="951703" y="1589244"/>
            <a:chExt cx="4084531" cy="442980"/>
          </a:xfrm>
        </p:grpSpPr>
        <p:sp>
          <p:nvSpPr>
            <p:cNvPr id="18" name="Rectángulo: esquinas redondeadas 17">
              <a:extLst>
                <a:ext uri="{FF2B5EF4-FFF2-40B4-BE49-F238E27FC236}">
                  <a16:creationId xmlns:a16="http://schemas.microsoft.com/office/drawing/2014/main" id="{DB5C63C6-64B4-4759-8598-D9DE4ED2674A}"/>
                </a:ext>
              </a:extLst>
            </p:cNvPr>
            <p:cNvSpPr/>
            <p:nvPr/>
          </p:nvSpPr>
          <p:spPr>
            <a:xfrm>
              <a:off x="951703" y="1589244"/>
              <a:ext cx="4084531" cy="442980"/>
            </a:xfrm>
            <a:prstGeom prst="roundRect">
              <a:avLst>
                <a:gd name="adj" fmla="val 50000"/>
              </a:avLst>
            </a:prstGeom>
            <a:solidFill>
              <a:srgbClr val="FE99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err="1">
                  <a:latin typeface="Outfit Medium" pitchFamily="2" charset="0"/>
                </a:rPr>
                <a:t>Setting</a:t>
              </a:r>
              <a:r>
                <a:rPr lang="es-MX" sz="1600" dirty="0">
                  <a:latin typeface="Outfit Medium" pitchFamily="2" charset="0"/>
                </a:rPr>
                <a:t> up </a:t>
              </a:r>
              <a:r>
                <a:rPr lang="es-MX" sz="1600" dirty="0" err="1">
                  <a:latin typeface="Outfit Medium" pitchFamily="2" charset="0"/>
                </a:rPr>
                <a:t>the</a:t>
              </a:r>
              <a:r>
                <a:rPr lang="es-MX" sz="1600" dirty="0">
                  <a:latin typeface="Outfit Medium" pitchFamily="2" charset="0"/>
                </a:rPr>
                <a:t> </a:t>
              </a:r>
              <a:r>
                <a:rPr lang="es-MX" sz="1600" dirty="0" err="1">
                  <a:latin typeface="Outfit Medium" pitchFamily="2" charset="0"/>
                </a:rPr>
                <a:t>experiment</a:t>
              </a:r>
              <a:endParaRPr lang="es-CL" sz="1600" dirty="0">
                <a:highlight>
                  <a:srgbClr val="C0C0C0"/>
                </a:highlight>
                <a:latin typeface="Outfit Medium" pitchFamily="2" charset="0"/>
              </a:endParaRPr>
            </a:p>
          </p:txBody>
        </p:sp>
        <p:sp>
          <p:nvSpPr>
            <p:cNvPr id="19" name="Elipse 18">
              <a:extLst>
                <a:ext uri="{FF2B5EF4-FFF2-40B4-BE49-F238E27FC236}">
                  <a16:creationId xmlns:a16="http://schemas.microsoft.com/office/drawing/2014/main" id="{AA8898D0-D8D7-4897-9240-7548870225E1}"/>
                </a:ext>
              </a:extLst>
            </p:cNvPr>
            <p:cNvSpPr/>
            <p:nvPr/>
          </p:nvSpPr>
          <p:spPr>
            <a:xfrm>
              <a:off x="1021796" y="1659644"/>
              <a:ext cx="275555" cy="3021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b="1" dirty="0">
                  <a:solidFill>
                    <a:srgbClr val="FE999D"/>
                  </a:solidFill>
                  <a:latin typeface="Outfit Medium" pitchFamily="2" charset="0"/>
                </a:rPr>
                <a:t>2</a:t>
              </a:r>
              <a:endParaRPr lang="es-CL" sz="1200" b="1" dirty="0">
                <a:solidFill>
                  <a:srgbClr val="FE999D"/>
                </a:solidFill>
                <a:latin typeface="Outfit Medium" pitchFamily="2" charset="0"/>
              </a:endParaRPr>
            </a:p>
          </p:txBody>
        </p:sp>
      </p:grpSp>
    </p:spTree>
    <p:extLst>
      <p:ext uri="{BB962C8B-B14F-4D97-AF65-F5344CB8AC3E}">
        <p14:creationId xmlns:p14="http://schemas.microsoft.com/office/powerpoint/2010/main" val="5926451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30" name="Rectángulo: esquinas redondeadas 29">
            <a:extLst>
              <a:ext uri="{FF2B5EF4-FFF2-40B4-BE49-F238E27FC236}">
                <a16:creationId xmlns:a16="http://schemas.microsoft.com/office/drawing/2014/main" id="{109A87E9-8254-4470-9F52-9ED0C6C50432}"/>
              </a:ext>
            </a:extLst>
          </p:cNvPr>
          <p:cNvSpPr/>
          <p:nvPr/>
        </p:nvSpPr>
        <p:spPr>
          <a:xfrm>
            <a:off x="4966298" y="2233481"/>
            <a:ext cx="6627613" cy="4093031"/>
          </a:xfrm>
          <a:prstGeom prst="roundRect">
            <a:avLst>
              <a:gd name="adj" fmla="val 752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CL" sz="1400" b="0" i="0" u="none" strike="noStrike" kern="0" cap="none" spc="0" normalizeH="0" baseline="0" noProof="0">
              <a:ln>
                <a:noFill/>
              </a:ln>
              <a:solidFill>
                <a:schemeClr val="tx1">
                  <a:lumMod val="75000"/>
                  <a:lumOff val="25000"/>
                </a:schemeClr>
              </a:solidFill>
              <a:effectLst/>
              <a:uLnTx/>
              <a:uFillTx/>
              <a:latin typeface="Arial"/>
              <a:ea typeface="+mn-ea"/>
              <a:cs typeface="+mn-cs"/>
              <a:sym typeface="Arial"/>
            </a:endParaRPr>
          </a:p>
        </p:txBody>
      </p:sp>
      <p:sp>
        <p:nvSpPr>
          <p:cNvPr id="31" name="Google Shape;150;p5">
            <a:extLst>
              <a:ext uri="{FF2B5EF4-FFF2-40B4-BE49-F238E27FC236}">
                <a16:creationId xmlns:a16="http://schemas.microsoft.com/office/drawing/2014/main" id="{7FC9DBD9-CE67-46FC-92E3-2C2E80E16CFB}"/>
              </a:ext>
            </a:extLst>
          </p:cNvPr>
          <p:cNvSpPr/>
          <p:nvPr/>
        </p:nvSpPr>
        <p:spPr>
          <a:xfrm>
            <a:off x="4966296" y="3712068"/>
            <a:ext cx="6627613" cy="941074"/>
          </a:xfrm>
          <a:prstGeom prst="rect">
            <a:avLst/>
          </a:prstGeom>
          <a:solidFill>
            <a:schemeClr val="bg1">
              <a:lumMod val="95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2" name="Rectángulo: esquinas superiores redondeadas 31">
            <a:extLst>
              <a:ext uri="{FF2B5EF4-FFF2-40B4-BE49-F238E27FC236}">
                <a16:creationId xmlns:a16="http://schemas.microsoft.com/office/drawing/2014/main" id="{1E5F3D2F-6061-4B32-92CF-C1493051FC1C}"/>
              </a:ext>
            </a:extLst>
          </p:cNvPr>
          <p:cNvSpPr/>
          <p:nvPr/>
        </p:nvSpPr>
        <p:spPr>
          <a:xfrm>
            <a:off x="4966296" y="2233482"/>
            <a:ext cx="6627613" cy="691000"/>
          </a:xfrm>
          <a:prstGeom prst="round2SameRect">
            <a:avLst>
              <a:gd name="adj1" fmla="val 42576"/>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CL"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47" name="Google Shape;147;p5"/>
          <p:cNvSpPr txBox="1"/>
          <p:nvPr/>
        </p:nvSpPr>
        <p:spPr>
          <a:xfrm>
            <a:off x="6871421" y="3827066"/>
            <a:ext cx="4591196" cy="52318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595959"/>
                </a:solidFill>
                <a:effectLst/>
                <a:uLnTx/>
                <a:uFillTx/>
                <a:latin typeface="Outfit" pitchFamily="2" charset="0"/>
                <a:cs typeface="Arial"/>
                <a:sym typeface="Arial"/>
              </a:rPr>
              <a:t>Once inside </a:t>
            </a:r>
            <a:r>
              <a:rPr kumimoji="0" lang="en-US" sz="1400" b="0" i="0" u="none" strike="noStrike" kern="0" cap="none" spc="0" normalizeH="0" baseline="0" noProof="0" dirty="0" err="1">
                <a:ln>
                  <a:noFill/>
                </a:ln>
                <a:solidFill>
                  <a:srgbClr val="595959"/>
                </a:solidFill>
                <a:effectLst/>
                <a:uLnTx/>
                <a:uFillTx/>
                <a:latin typeface="Outfit" pitchFamily="2" charset="0"/>
                <a:cs typeface="Arial"/>
                <a:sym typeface="Arial"/>
              </a:rPr>
              <a:t>XploriLab</a:t>
            </a:r>
            <a:r>
              <a:rPr kumimoji="0" lang="en-US" sz="1400" b="0" i="0" u="none" strike="noStrike" kern="0" cap="none" spc="0" normalizeH="0" baseline="0" noProof="0" dirty="0">
                <a:ln>
                  <a:noFill/>
                </a:ln>
                <a:solidFill>
                  <a:srgbClr val="595959"/>
                </a:solidFill>
                <a:effectLst/>
                <a:uLnTx/>
                <a:uFillTx/>
                <a:latin typeface="Outfit" pitchFamily="2" charset="0"/>
                <a:cs typeface="Arial"/>
                <a:sym typeface="Arial"/>
              </a:rPr>
              <a:t>, select the icon to connect the device via cable or </a:t>
            </a:r>
            <a:r>
              <a:rPr kumimoji="0" lang="en-US" sz="1400" b="0" i="0" u="none" strike="noStrike" kern="0" cap="none" spc="0" normalizeH="0" baseline="0" noProof="0" dirty="0" err="1">
                <a:ln>
                  <a:noFill/>
                </a:ln>
                <a:solidFill>
                  <a:srgbClr val="595959"/>
                </a:solidFill>
                <a:effectLst/>
                <a:uLnTx/>
                <a:uFillTx/>
                <a:latin typeface="Outfit" pitchFamily="2" charset="0"/>
                <a:cs typeface="Arial"/>
                <a:sym typeface="Arial"/>
              </a:rPr>
              <a:t>bluetooth</a:t>
            </a:r>
            <a:r>
              <a:rPr kumimoji="0" lang="en-US" sz="1400" b="0" i="0" u="none" strike="noStrike" kern="0" cap="none" spc="0" normalizeH="0" baseline="0" noProof="0" dirty="0">
                <a:ln>
                  <a:noFill/>
                </a:ln>
                <a:solidFill>
                  <a:srgbClr val="595959"/>
                </a:solidFill>
                <a:effectLst/>
                <a:uLnTx/>
                <a:uFillTx/>
                <a:latin typeface="Outfit" pitchFamily="2" charset="0"/>
                <a:cs typeface="Arial"/>
                <a:sym typeface="Arial"/>
              </a:rPr>
              <a:t> as applicable.</a:t>
            </a:r>
            <a:endParaRPr kumimoji="0" sz="1400" b="1" i="0" u="none" strike="noStrike" kern="0" cap="none" spc="0" normalizeH="0" baseline="0" noProof="0" dirty="0">
              <a:ln>
                <a:noFill/>
              </a:ln>
              <a:solidFill>
                <a:srgbClr val="595959"/>
              </a:solidFill>
              <a:effectLst/>
              <a:uLnTx/>
              <a:uFillTx/>
              <a:latin typeface="Outfit" pitchFamily="2" charset="0"/>
              <a:cs typeface="Arial"/>
              <a:sym typeface="Arial"/>
            </a:endParaRPr>
          </a:p>
        </p:txBody>
      </p:sp>
      <p:pic>
        <p:nvPicPr>
          <p:cNvPr id="148" name="Google Shape;148;p5"/>
          <p:cNvPicPr preferRelativeResize="0"/>
          <p:nvPr/>
        </p:nvPicPr>
        <p:blipFill rotWithShape="1">
          <a:blip r:embed="rId3">
            <a:alphaModFix/>
          </a:blip>
          <a:srcRect/>
          <a:stretch/>
        </p:blipFill>
        <p:spPr>
          <a:xfrm>
            <a:off x="5187203" y="3877664"/>
            <a:ext cx="601189" cy="601189"/>
          </a:xfrm>
          <a:prstGeom prst="rect">
            <a:avLst/>
          </a:prstGeom>
          <a:noFill/>
          <a:ln>
            <a:noFill/>
          </a:ln>
        </p:spPr>
      </p:pic>
      <p:pic>
        <p:nvPicPr>
          <p:cNvPr id="149" name="Google Shape;149;p5"/>
          <p:cNvPicPr preferRelativeResize="0"/>
          <p:nvPr/>
        </p:nvPicPr>
        <p:blipFill rotWithShape="1">
          <a:blip r:embed="rId4">
            <a:alphaModFix/>
          </a:blip>
          <a:srcRect/>
          <a:stretch/>
        </p:blipFill>
        <p:spPr>
          <a:xfrm>
            <a:off x="5695687" y="3877664"/>
            <a:ext cx="603603" cy="601189"/>
          </a:xfrm>
          <a:prstGeom prst="rect">
            <a:avLst/>
          </a:prstGeom>
          <a:noFill/>
          <a:ln>
            <a:noFill/>
          </a:ln>
        </p:spPr>
      </p:pic>
      <p:sp>
        <p:nvSpPr>
          <p:cNvPr id="151" name="Google Shape;151;p5"/>
          <p:cNvSpPr txBox="1"/>
          <p:nvPr/>
        </p:nvSpPr>
        <p:spPr>
          <a:xfrm>
            <a:off x="6871421" y="2329696"/>
            <a:ext cx="4722490" cy="52318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595959"/>
                </a:solidFill>
                <a:effectLst/>
                <a:uLnTx/>
                <a:uFillTx/>
                <a:latin typeface="Outfit" pitchFamily="2" charset="0"/>
                <a:cs typeface="Arial"/>
                <a:sym typeface="Arial"/>
              </a:rPr>
              <a:t>Turn on your </a:t>
            </a:r>
            <a:r>
              <a:rPr kumimoji="0" lang="en-US" sz="1400" b="0" i="0" u="none" strike="noStrike" kern="0" cap="none" spc="0" normalizeH="0" baseline="0" noProof="0" dirty="0" err="1">
                <a:ln>
                  <a:noFill/>
                </a:ln>
                <a:solidFill>
                  <a:srgbClr val="595959"/>
                </a:solidFill>
                <a:effectLst/>
                <a:uLnTx/>
                <a:uFillTx/>
                <a:latin typeface="Outfit" pitchFamily="2" charset="0"/>
                <a:cs typeface="Arial"/>
                <a:sym typeface="Arial"/>
              </a:rPr>
              <a:t>Xploris</a:t>
            </a:r>
            <a:r>
              <a:rPr kumimoji="0" lang="en-US" sz="1400" b="0" i="0" u="none" strike="noStrike" kern="0" cap="none" spc="0" normalizeH="0" baseline="0" noProof="0" dirty="0">
                <a:ln>
                  <a:noFill/>
                </a:ln>
                <a:solidFill>
                  <a:srgbClr val="595959"/>
                </a:solidFill>
                <a:effectLst/>
                <a:uLnTx/>
                <a:uFillTx/>
                <a:latin typeface="Outfit" pitchFamily="2" charset="0"/>
                <a:cs typeface="Arial"/>
                <a:sym typeface="Arial"/>
              </a:rPr>
              <a:t> and connect it to your computer or tablet.</a:t>
            </a:r>
            <a:endParaRPr kumimoji="0" sz="1400" b="1" i="0" u="none" strike="noStrike" kern="0" cap="none" spc="0" normalizeH="0" baseline="0" noProof="0" dirty="0">
              <a:ln>
                <a:noFill/>
              </a:ln>
              <a:solidFill>
                <a:srgbClr val="595959"/>
              </a:solidFill>
              <a:effectLst/>
              <a:uLnTx/>
              <a:uFillTx/>
              <a:latin typeface="Outfit" pitchFamily="2" charset="0"/>
              <a:cs typeface="Arial"/>
              <a:sym typeface="Arial"/>
            </a:endParaRPr>
          </a:p>
        </p:txBody>
      </p:sp>
      <p:sp>
        <p:nvSpPr>
          <p:cNvPr id="152" name="Google Shape;152;p5"/>
          <p:cNvSpPr/>
          <p:nvPr/>
        </p:nvSpPr>
        <p:spPr>
          <a:xfrm>
            <a:off x="0" y="-155"/>
            <a:ext cx="12192000" cy="1047905"/>
          </a:xfrm>
          <a:prstGeom prst="rect">
            <a:avLst/>
          </a:prstGeom>
          <a:solidFill>
            <a:srgbClr val="569FA8"/>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153" name="Google Shape;153;p5">
            <a:hlinkClick r:id="" action="ppaction://hlinkshowjump?jump=previousslide"/>
          </p:cNvPr>
          <p:cNvPicPr preferRelativeResize="0"/>
          <p:nvPr/>
        </p:nvPicPr>
        <p:blipFill rotWithShape="1">
          <a:blip r:embed="rId5">
            <a:alphaModFix/>
          </a:blip>
          <a:srcRect/>
          <a:stretch/>
        </p:blipFill>
        <p:spPr>
          <a:xfrm>
            <a:off x="9505034" y="123744"/>
            <a:ext cx="740124" cy="740124"/>
          </a:xfrm>
          <a:prstGeom prst="rect">
            <a:avLst/>
          </a:prstGeom>
          <a:noFill/>
          <a:ln>
            <a:noFill/>
          </a:ln>
        </p:spPr>
      </p:pic>
      <p:pic>
        <p:nvPicPr>
          <p:cNvPr id="154" name="Google Shape;154;p5">
            <a:hlinkClick r:id="rId6" action="ppaction://hlinksldjump"/>
          </p:cNvPr>
          <p:cNvPicPr preferRelativeResize="0"/>
          <p:nvPr/>
        </p:nvPicPr>
        <p:blipFill rotWithShape="1">
          <a:blip r:embed="rId7">
            <a:alphaModFix/>
          </a:blip>
          <a:srcRect/>
          <a:stretch/>
        </p:blipFill>
        <p:spPr>
          <a:xfrm>
            <a:off x="11170204" y="122350"/>
            <a:ext cx="740124" cy="740124"/>
          </a:xfrm>
          <a:prstGeom prst="rect">
            <a:avLst/>
          </a:prstGeom>
          <a:noFill/>
          <a:ln>
            <a:noFill/>
          </a:ln>
        </p:spPr>
      </p:pic>
      <p:pic>
        <p:nvPicPr>
          <p:cNvPr id="155" name="Google Shape;155;p5">
            <a:hlinkClick r:id="" action="ppaction://hlinkshowjump?jump=nextslide"/>
          </p:cNvPr>
          <p:cNvPicPr preferRelativeResize="0"/>
          <p:nvPr/>
        </p:nvPicPr>
        <p:blipFill rotWithShape="1">
          <a:blip r:embed="rId8">
            <a:alphaModFix/>
          </a:blip>
          <a:srcRect/>
          <a:stretch/>
        </p:blipFill>
        <p:spPr>
          <a:xfrm>
            <a:off x="10233751" y="122350"/>
            <a:ext cx="740124" cy="741518"/>
          </a:xfrm>
          <a:prstGeom prst="rect">
            <a:avLst/>
          </a:prstGeom>
          <a:noFill/>
          <a:ln>
            <a:noFill/>
          </a:ln>
        </p:spPr>
      </p:pic>
      <p:pic>
        <p:nvPicPr>
          <p:cNvPr id="156" name="Google Shape;156;p5"/>
          <p:cNvPicPr preferRelativeResize="0"/>
          <p:nvPr/>
        </p:nvPicPr>
        <p:blipFill rotWithShape="1">
          <a:blip r:embed="rId9">
            <a:alphaModFix/>
          </a:blip>
          <a:srcRect/>
          <a:stretch/>
        </p:blipFill>
        <p:spPr>
          <a:xfrm>
            <a:off x="692441" y="292484"/>
            <a:ext cx="1665170" cy="462626"/>
          </a:xfrm>
          <a:prstGeom prst="rect">
            <a:avLst/>
          </a:prstGeom>
          <a:noFill/>
          <a:ln>
            <a:noFill/>
          </a:ln>
        </p:spPr>
      </p:pic>
      <p:pic>
        <p:nvPicPr>
          <p:cNvPr id="161" name="Google Shape;161;p5"/>
          <p:cNvPicPr preferRelativeResize="0"/>
          <p:nvPr/>
        </p:nvPicPr>
        <p:blipFill rotWithShape="1">
          <a:blip r:embed="rId10">
            <a:alphaModFix/>
          </a:blip>
          <a:srcRect/>
          <a:stretch/>
        </p:blipFill>
        <p:spPr>
          <a:xfrm>
            <a:off x="5452029" y="3033747"/>
            <a:ext cx="569483" cy="569056"/>
          </a:xfrm>
          <a:prstGeom prst="rect">
            <a:avLst/>
          </a:prstGeom>
          <a:noFill/>
          <a:ln>
            <a:noFill/>
          </a:ln>
        </p:spPr>
      </p:pic>
      <p:sp>
        <p:nvSpPr>
          <p:cNvPr id="162" name="Google Shape;162;p5"/>
          <p:cNvSpPr txBox="1"/>
          <p:nvPr/>
        </p:nvSpPr>
        <p:spPr>
          <a:xfrm>
            <a:off x="6871421" y="3042903"/>
            <a:ext cx="4591196" cy="30773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595959"/>
                </a:solidFill>
                <a:effectLst/>
                <a:uLnTx/>
                <a:uFillTx/>
                <a:latin typeface="Outfit" pitchFamily="2" charset="0"/>
                <a:cs typeface="Arial"/>
                <a:sym typeface="Arial"/>
              </a:rPr>
              <a:t>Open the </a:t>
            </a:r>
            <a:r>
              <a:rPr kumimoji="0" lang="en-US" sz="1400" b="0" i="0" u="none" strike="noStrike" kern="0" cap="none" spc="0" normalizeH="0" baseline="0" noProof="0" dirty="0" err="1">
                <a:ln>
                  <a:noFill/>
                </a:ln>
                <a:solidFill>
                  <a:srgbClr val="595959"/>
                </a:solidFill>
                <a:effectLst/>
                <a:uLnTx/>
                <a:uFillTx/>
                <a:latin typeface="Outfit" pitchFamily="2" charset="0"/>
                <a:cs typeface="Arial"/>
                <a:sym typeface="Arial"/>
              </a:rPr>
              <a:t>XploriLab</a:t>
            </a:r>
            <a:r>
              <a:rPr kumimoji="0" lang="en-US" sz="1400" b="0" i="0" u="none" strike="noStrike" kern="0" cap="none" spc="0" normalizeH="0" baseline="0" noProof="0" dirty="0">
                <a:ln>
                  <a:noFill/>
                </a:ln>
                <a:solidFill>
                  <a:srgbClr val="595959"/>
                </a:solidFill>
                <a:effectLst/>
                <a:uLnTx/>
                <a:uFillTx/>
                <a:latin typeface="Outfit" pitchFamily="2" charset="0"/>
                <a:cs typeface="Arial"/>
                <a:sym typeface="Arial"/>
              </a:rPr>
              <a:t> software on your computer or tablet</a:t>
            </a:r>
            <a:r>
              <a:rPr kumimoji="0" lang="es-MX" sz="1400" b="0" i="0" u="none" strike="noStrike" kern="0" cap="none" spc="0" normalizeH="0" baseline="0" noProof="0" dirty="0">
                <a:ln>
                  <a:noFill/>
                </a:ln>
                <a:solidFill>
                  <a:srgbClr val="595959"/>
                </a:solidFill>
                <a:effectLst/>
                <a:uLnTx/>
                <a:uFillTx/>
                <a:latin typeface="Outfit" pitchFamily="2" charset="0"/>
                <a:cs typeface="Arial"/>
                <a:sym typeface="Arial"/>
              </a:rPr>
              <a:t>.</a:t>
            </a:r>
            <a:endParaRPr kumimoji="0" sz="1400" b="1" i="0" u="none" strike="noStrike" kern="0" cap="none" spc="0" normalizeH="0" baseline="0" noProof="0" dirty="0">
              <a:ln>
                <a:noFill/>
              </a:ln>
              <a:solidFill>
                <a:srgbClr val="595959"/>
              </a:solidFill>
              <a:effectLst/>
              <a:uLnTx/>
              <a:uFillTx/>
              <a:latin typeface="Outfit" pitchFamily="2" charset="0"/>
              <a:cs typeface="Arial"/>
              <a:sym typeface="Arial"/>
            </a:endParaRPr>
          </a:p>
        </p:txBody>
      </p:sp>
      <p:pic>
        <p:nvPicPr>
          <p:cNvPr id="163" name="Google Shape;163;p5"/>
          <p:cNvPicPr preferRelativeResize="0"/>
          <p:nvPr/>
        </p:nvPicPr>
        <p:blipFill rotWithShape="1">
          <a:blip r:embed="rId11">
            <a:alphaModFix/>
          </a:blip>
          <a:srcRect/>
          <a:stretch/>
        </p:blipFill>
        <p:spPr>
          <a:xfrm>
            <a:off x="5487798" y="2285646"/>
            <a:ext cx="478988" cy="566077"/>
          </a:xfrm>
          <a:prstGeom prst="rect">
            <a:avLst/>
          </a:prstGeom>
          <a:noFill/>
          <a:ln>
            <a:noFill/>
          </a:ln>
        </p:spPr>
      </p:pic>
      <p:pic>
        <p:nvPicPr>
          <p:cNvPr id="164" name="Google Shape;164;p5"/>
          <p:cNvPicPr preferRelativeResize="0"/>
          <p:nvPr/>
        </p:nvPicPr>
        <p:blipFill rotWithShape="1">
          <a:blip r:embed="rId12">
            <a:alphaModFix/>
          </a:blip>
          <a:srcRect/>
          <a:stretch/>
        </p:blipFill>
        <p:spPr>
          <a:xfrm>
            <a:off x="5187203" y="4805695"/>
            <a:ext cx="921583" cy="1340484"/>
          </a:xfrm>
          <a:prstGeom prst="rect">
            <a:avLst/>
          </a:prstGeom>
          <a:noFill/>
          <a:ln>
            <a:noFill/>
          </a:ln>
        </p:spPr>
      </p:pic>
      <p:pic>
        <p:nvPicPr>
          <p:cNvPr id="165" name="Google Shape;165;p5"/>
          <p:cNvPicPr preferRelativeResize="0"/>
          <p:nvPr/>
        </p:nvPicPr>
        <p:blipFill rotWithShape="1">
          <a:blip r:embed="rId13">
            <a:alphaModFix/>
          </a:blip>
          <a:srcRect/>
          <a:stretch/>
        </p:blipFill>
        <p:spPr>
          <a:xfrm>
            <a:off x="6371069" y="4805694"/>
            <a:ext cx="1068198" cy="1340485"/>
          </a:xfrm>
          <a:prstGeom prst="rect">
            <a:avLst/>
          </a:prstGeom>
          <a:noFill/>
          <a:ln>
            <a:noFill/>
          </a:ln>
        </p:spPr>
      </p:pic>
      <p:sp>
        <p:nvSpPr>
          <p:cNvPr id="166" name="Google Shape;166;p5"/>
          <p:cNvSpPr txBox="1"/>
          <p:nvPr/>
        </p:nvSpPr>
        <p:spPr>
          <a:xfrm>
            <a:off x="7516295" y="5214346"/>
            <a:ext cx="3653909" cy="52318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595959"/>
                </a:solidFill>
                <a:effectLst/>
                <a:uLnTx/>
                <a:uFillTx/>
                <a:latin typeface="Outfit" pitchFamily="2" charset="0"/>
                <a:cs typeface="Arial"/>
                <a:sym typeface="Arial"/>
              </a:rPr>
              <a:t>Go to the SCIENCE section and then to DATA LOGGER.</a:t>
            </a:r>
            <a:endParaRPr kumimoji="0" sz="1400" b="1" i="0" u="none" strike="noStrike" kern="0" cap="none" spc="0" normalizeH="0" baseline="0" noProof="0" dirty="0">
              <a:ln>
                <a:noFill/>
              </a:ln>
              <a:solidFill>
                <a:srgbClr val="595959"/>
              </a:solidFill>
              <a:effectLst/>
              <a:uLnTx/>
              <a:uFillTx/>
              <a:latin typeface="Outfit" pitchFamily="2" charset="0"/>
              <a:cs typeface="Arial"/>
              <a:sym typeface="Arial"/>
            </a:endParaRPr>
          </a:p>
        </p:txBody>
      </p:sp>
      <p:pic>
        <p:nvPicPr>
          <p:cNvPr id="169" name="Google Shape;169;p5"/>
          <p:cNvPicPr preferRelativeResize="0"/>
          <p:nvPr/>
        </p:nvPicPr>
        <p:blipFill rotWithShape="1">
          <a:blip r:embed="rId14">
            <a:alphaModFix/>
          </a:blip>
          <a:srcRect/>
          <a:stretch/>
        </p:blipFill>
        <p:spPr>
          <a:xfrm>
            <a:off x="5490471" y="4027581"/>
            <a:ext cx="251452" cy="320572"/>
          </a:xfrm>
          <a:prstGeom prst="rect">
            <a:avLst/>
          </a:prstGeom>
          <a:noFill/>
          <a:ln>
            <a:noFill/>
          </a:ln>
        </p:spPr>
      </p:pic>
      <p:sp>
        <p:nvSpPr>
          <p:cNvPr id="170" name="Google Shape;170;p5"/>
          <p:cNvSpPr/>
          <p:nvPr/>
        </p:nvSpPr>
        <p:spPr>
          <a:xfrm>
            <a:off x="6186258" y="5350427"/>
            <a:ext cx="218114" cy="251018"/>
          </a:xfrm>
          <a:prstGeom prst="rightArrow">
            <a:avLst>
              <a:gd name="adj1" fmla="val 50000"/>
              <a:gd name="adj2" fmla="val 50000"/>
            </a:avLst>
          </a:prstGeom>
          <a:solidFill>
            <a:srgbClr val="75707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nvGrpSpPr>
          <p:cNvPr id="27" name="Grupo 26">
            <a:extLst>
              <a:ext uri="{FF2B5EF4-FFF2-40B4-BE49-F238E27FC236}">
                <a16:creationId xmlns:a16="http://schemas.microsoft.com/office/drawing/2014/main" id="{2D9BCE8B-51F5-4FB3-AF64-546EB59BDAF5}"/>
              </a:ext>
            </a:extLst>
          </p:cNvPr>
          <p:cNvGrpSpPr/>
          <p:nvPr/>
        </p:nvGrpSpPr>
        <p:grpSpPr>
          <a:xfrm>
            <a:off x="951703" y="1589244"/>
            <a:ext cx="4482446" cy="442980"/>
            <a:chOff x="951703" y="1589244"/>
            <a:chExt cx="4084531" cy="442980"/>
          </a:xfrm>
        </p:grpSpPr>
        <p:sp>
          <p:nvSpPr>
            <p:cNvPr id="28" name="Rectángulo: esquinas redondeadas 27">
              <a:extLst>
                <a:ext uri="{FF2B5EF4-FFF2-40B4-BE49-F238E27FC236}">
                  <a16:creationId xmlns:a16="http://schemas.microsoft.com/office/drawing/2014/main" id="{C7B316E3-068A-413D-BB1B-E2716CF0E56E}"/>
                </a:ext>
              </a:extLst>
            </p:cNvPr>
            <p:cNvSpPr/>
            <p:nvPr/>
          </p:nvSpPr>
          <p:spPr>
            <a:xfrm>
              <a:off x="951703" y="1589244"/>
              <a:ext cx="4084531" cy="442980"/>
            </a:xfrm>
            <a:prstGeom prst="roundRect">
              <a:avLst>
                <a:gd name="adj" fmla="val 50000"/>
              </a:avLst>
            </a:prstGeom>
            <a:solidFill>
              <a:srgbClr val="FE99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1600" b="0" i="0" u="none" strike="noStrike" kern="0" cap="none" spc="0" normalizeH="0" baseline="0" noProof="0" dirty="0" err="1">
                  <a:ln>
                    <a:noFill/>
                  </a:ln>
                  <a:solidFill>
                    <a:srgbClr val="FFFFFF"/>
                  </a:solidFill>
                  <a:effectLst/>
                  <a:uLnTx/>
                  <a:uFillTx/>
                  <a:latin typeface="Outfit Medium" pitchFamily="2" charset="0"/>
                  <a:ea typeface="+mn-ea"/>
                  <a:cs typeface="+mn-cs"/>
                  <a:sym typeface="Arial"/>
                </a:rPr>
                <a:t>Setting</a:t>
              </a:r>
              <a:r>
                <a:rPr kumimoji="0" lang="es-MX" sz="1600" b="0" i="0" u="none" strike="noStrike" kern="0" cap="none" spc="0" normalizeH="0" baseline="0" noProof="0" dirty="0">
                  <a:ln>
                    <a:noFill/>
                  </a:ln>
                  <a:solidFill>
                    <a:srgbClr val="FFFFFF"/>
                  </a:solidFill>
                  <a:effectLst/>
                  <a:uLnTx/>
                  <a:uFillTx/>
                  <a:latin typeface="Outfit Medium" pitchFamily="2" charset="0"/>
                  <a:ea typeface="+mn-ea"/>
                  <a:cs typeface="+mn-cs"/>
                  <a:sym typeface="Arial"/>
                </a:rPr>
                <a:t> up </a:t>
              </a:r>
              <a:r>
                <a:rPr kumimoji="0" lang="es-MX" sz="1600" b="0" i="0" u="none" strike="noStrike" kern="0" cap="none" spc="0" normalizeH="0" baseline="0" noProof="0" dirty="0" err="1">
                  <a:ln>
                    <a:noFill/>
                  </a:ln>
                  <a:solidFill>
                    <a:srgbClr val="FFFFFF"/>
                  </a:solidFill>
                  <a:effectLst/>
                  <a:uLnTx/>
                  <a:uFillTx/>
                  <a:latin typeface="Outfit Medium" pitchFamily="2" charset="0"/>
                  <a:ea typeface="+mn-ea"/>
                  <a:cs typeface="+mn-cs"/>
                  <a:sym typeface="Arial"/>
                </a:rPr>
                <a:t>the</a:t>
              </a:r>
              <a:r>
                <a:rPr kumimoji="0" lang="es-MX" sz="1600" b="0" i="0" u="none" strike="noStrike" kern="0" cap="none" spc="0" normalizeH="0" baseline="0" noProof="0" dirty="0">
                  <a:ln>
                    <a:noFill/>
                  </a:ln>
                  <a:solidFill>
                    <a:srgbClr val="FFFFFF"/>
                  </a:solidFill>
                  <a:effectLst/>
                  <a:uLnTx/>
                  <a:uFillTx/>
                  <a:latin typeface="Outfit Medium" pitchFamily="2" charset="0"/>
                  <a:ea typeface="+mn-ea"/>
                  <a:cs typeface="+mn-cs"/>
                  <a:sym typeface="Arial"/>
                </a:rPr>
                <a:t> </a:t>
              </a:r>
              <a:r>
                <a:rPr kumimoji="0" lang="es-MX" sz="1600" b="0" i="0" u="none" strike="noStrike" kern="0" cap="none" spc="0" normalizeH="0" baseline="0" noProof="0" dirty="0" err="1">
                  <a:ln>
                    <a:noFill/>
                  </a:ln>
                  <a:solidFill>
                    <a:srgbClr val="FFFFFF"/>
                  </a:solidFill>
                  <a:effectLst/>
                  <a:uLnTx/>
                  <a:uFillTx/>
                  <a:latin typeface="Outfit Medium" pitchFamily="2" charset="0"/>
                  <a:ea typeface="+mn-ea"/>
                  <a:cs typeface="+mn-cs"/>
                  <a:sym typeface="Arial"/>
                </a:rPr>
                <a:t>experiment</a:t>
              </a:r>
              <a:endParaRPr kumimoji="0" lang="es-CL" sz="1600" b="0" i="0" u="none" strike="noStrike" kern="0" cap="none" spc="0" normalizeH="0" baseline="0" noProof="0" dirty="0">
                <a:ln>
                  <a:noFill/>
                </a:ln>
                <a:solidFill>
                  <a:srgbClr val="FFFFFF"/>
                </a:solidFill>
                <a:effectLst/>
                <a:highlight>
                  <a:srgbClr val="C0C0C0"/>
                </a:highlight>
                <a:uLnTx/>
                <a:uFillTx/>
                <a:latin typeface="Outfit Medium" pitchFamily="2" charset="0"/>
                <a:ea typeface="+mn-ea"/>
                <a:cs typeface="+mn-cs"/>
                <a:sym typeface="Arial"/>
              </a:endParaRPr>
            </a:p>
          </p:txBody>
        </p:sp>
        <p:sp>
          <p:nvSpPr>
            <p:cNvPr id="29" name="Elipse 28">
              <a:extLst>
                <a:ext uri="{FF2B5EF4-FFF2-40B4-BE49-F238E27FC236}">
                  <a16:creationId xmlns:a16="http://schemas.microsoft.com/office/drawing/2014/main" id="{F0FE6D15-9647-4040-A3CC-01C76057A221}"/>
                </a:ext>
              </a:extLst>
            </p:cNvPr>
            <p:cNvSpPr/>
            <p:nvPr/>
          </p:nvSpPr>
          <p:spPr>
            <a:xfrm>
              <a:off x="1021796" y="1659644"/>
              <a:ext cx="275555" cy="3021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1200" b="1" i="0" u="none" strike="noStrike" kern="0" cap="none" spc="0" normalizeH="0" baseline="0" noProof="0" dirty="0">
                  <a:ln>
                    <a:noFill/>
                  </a:ln>
                  <a:solidFill>
                    <a:srgbClr val="FE999D"/>
                  </a:solidFill>
                  <a:effectLst/>
                  <a:uLnTx/>
                  <a:uFillTx/>
                  <a:latin typeface="Outfit Medium" pitchFamily="2" charset="0"/>
                  <a:ea typeface="+mn-ea"/>
                  <a:cs typeface="+mn-cs"/>
                  <a:sym typeface="Arial"/>
                </a:rPr>
                <a:t>2</a:t>
              </a:r>
              <a:endParaRPr kumimoji="0" lang="es-CL" sz="1200" b="1" i="0" u="none" strike="noStrike" kern="0" cap="none" spc="0" normalizeH="0" baseline="0" noProof="0" dirty="0">
                <a:ln>
                  <a:noFill/>
                </a:ln>
                <a:solidFill>
                  <a:srgbClr val="FE999D"/>
                </a:solidFill>
                <a:effectLst/>
                <a:uLnTx/>
                <a:uFillTx/>
                <a:latin typeface="Outfit Medium" pitchFamily="2" charset="0"/>
                <a:ea typeface="+mn-ea"/>
                <a:cs typeface="+mn-cs"/>
                <a:sym typeface="Arial"/>
              </a:endParaRPr>
            </a:p>
          </p:txBody>
        </p:sp>
      </p:grpSp>
      <p:pic>
        <p:nvPicPr>
          <p:cNvPr id="3" name="Imagen 2" descr="Imagen que contiene objeto, reloj&#10;&#10;Descripción generada automáticamente">
            <a:extLst>
              <a:ext uri="{FF2B5EF4-FFF2-40B4-BE49-F238E27FC236}">
                <a16:creationId xmlns:a16="http://schemas.microsoft.com/office/drawing/2014/main" id="{986BA215-6A2E-618C-B009-FEC879687361}"/>
              </a:ext>
            </a:extLst>
          </p:cNvPr>
          <p:cNvPicPr>
            <a:picLocks noChangeAspect="1"/>
          </p:cNvPicPr>
          <p:nvPr/>
        </p:nvPicPr>
        <p:blipFill>
          <a:blip r:embed="rId15"/>
          <a:stretch>
            <a:fillRect/>
          </a:stretch>
        </p:blipFill>
        <p:spPr>
          <a:xfrm>
            <a:off x="1175543" y="2665489"/>
            <a:ext cx="3022935" cy="3025538"/>
          </a:xfrm>
          <a:prstGeom prst="rect">
            <a:avLst/>
          </a:prstGeom>
        </p:spPr>
      </p:pic>
    </p:spTree>
    <p:extLst>
      <p:ext uri="{BB962C8B-B14F-4D97-AF65-F5344CB8AC3E}">
        <p14:creationId xmlns:p14="http://schemas.microsoft.com/office/powerpoint/2010/main" val="15431793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52" name="Rectángulo: esquinas redondeadas 51">
            <a:extLst>
              <a:ext uri="{FF2B5EF4-FFF2-40B4-BE49-F238E27FC236}">
                <a16:creationId xmlns:a16="http://schemas.microsoft.com/office/drawing/2014/main" id="{6303D4AA-BDF5-4B12-A692-71E4BF5A4DFA}"/>
              </a:ext>
            </a:extLst>
          </p:cNvPr>
          <p:cNvSpPr/>
          <p:nvPr/>
        </p:nvSpPr>
        <p:spPr>
          <a:xfrm>
            <a:off x="951704" y="2345450"/>
            <a:ext cx="10218500" cy="4121451"/>
          </a:xfrm>
          <a:prstGeom prst="roundRect">
            <a:avLst>
              <a:gd name="adj" fmla="val 8073"/>
            </a:avLst>
          </a:prstGeom>
          <a:solidFill>
            <a:schemeClr val="bg1">
              <a:lumMod val="9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L" sz="1600" b="1" i="0" u="none" strike="noStrike" kern="1200" cap="none" spc="0" normalizeH="0" baseline="0" noProof="0" dirty="0">
              <a:ln>
                <a:noFill/>
              </a:ln>
              <a:solidFill>
                <a:prstClr val="white"/>
              </a:solidFill>
              <a:effectLst/>
              <a:uLnTx/>
              <a:uFillTx/>
              <a:latin typeface="Calibri"/>
              <a:ea typeface="+mn-ea"/>
              <a:cs typeface="+mn-cs"/>
            </a:endParaRPr>
          </a:p>
        </p:txBody>
      </p:sp>
      <p:pic>
        <p:nvPicPr>
          <p:cNvPr id="4" name="Imagen 3" descr="Diagrama&#10;&#10;Descripción generada automáticamente">
            <a:extLst>
              <a:ext uri="{FF2B5EF4-FFF2-40B4-BE49-F238E27FC236}">
                <a16:creationId xmlns:a16="http://schemas.microsoft.com/office/drawing/2014/main" id="{DE8DE89A-DCEA-C335-F31B-7090A27CA086}"/>
              </a:ext>
            </a:extLst>
          </p:cNvPr>
          <p:cNvPicPr>
            <a:picLocks noChangeAspect="1"/>
          </p:cNvPicPr>
          <p:nvPr/>
        </p:nvPicPr>
        <p:blipFill>
          <a:blip r:embed="rId3"/>
          <a:stretch>
            <a:fillRect/>
          </a:stretch>
        </p:blipFill>
        <p:spPr>
          <a:xfrm>
            <a:off x="7420667" y="2497136"/>
            <a:ext cx="2765471" cy="3801072"/>
          </a:xfrm>
          <a:prstGeom prst="rect">
            <a:avLst/>
          </a:prstGeom>
        </p:spPr>
      </p:pic>
      <p:sp>
        <p:nvSpPr>
          <p:cNvPr id="198" name="Google Shape;198;p7"/>
          <p:cNvSpPr txBox="1"/>
          <p:nvPr/>
        </p:nvSpPr>
        <p:spPr>
          <a:xfrm>
            <a:off x="2357612" y="2988630"/>
            <a:ext cx="3445290" cy="22467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dirty="0">
                <a:solidFill>
                  <a:schemeClr val="tx1">
                    <a:lumMod val="65000"/>
                    <a:lumOff val="35000"/>
                  </a:schemeClr>
                </a:solidFill>
                <a:latin typeface="Outfit" pitchFamily="2" charset="0"/>
                <a:sym typeface="Arial"/>
              </a:rPr>
              <a:t>To start any configuration related to the sensors, you will select the “setup” icon.</a:t>
            </a:r>
          </a:p>
          <a:p>
            <a:pPr marL="0" marR="0" lvl="0" indent="0" algn="l" rtl="0">
              <a:spcBef>
                <a:spcPts val="0"/>
              </a:spcBef>
              <a:spcAft>
                <a:spcPts val="0"/>
              </a:spcAft>
              <a:buNone/>
            </a:pPr>
            <a:endParaRPr lang="es-MX" sz="1400" dirty="0">
              <a:solidFill>
                <a:schemeClr val="tx1">
                  <a:lumMod val="65000"/>
                  <a:lumOff val="35000"/>
                </a:schemeClr>
              </a:solidFill>
              <a:latin typeface="Outfit" pitchFamily="2" charset="0"/>
              <a:sym typeface="Arial"/>
            </a:endParaRPr>
          </a:p>
          <a:p>
            <a:r>
              <a:rPr lang="en-US" dirty="0">
                <a:solidFill>
                  <a:schemeClr val="tx1">
                    <a:lumMod val="65000"/>
                    <a:lumOff val="35000"/>
                  </a:schemeClr>
                </a:solidFill>
                <a:latin typeface="Outfit" pitchFamily="2" charset="0"/>
              </a:rPr>
              <a:t>The sensor you will use for this activity is the </a:t>
            </a:r>
            <a:r>
              <a:rPr lang="es-ES" b="1" dirty="0" err="1">
                <a:solidFill>
                  <a:srgbClr val="026C4E"/>
                </a:solidFill>
                <a:latin typeface="Outfit" pitchFamily="2" charset="0"/>
              </a:rPr>
              <a:t>external</a:t>
            </a:r>
            <a:r>
              <a:rPr lang="es-ES" b="1" dirty="0">
                <a:solidFill>
                  <a:srgbClr val="026C4E"/>
                </a:solidFill>
                <a:latin typeface="Outfit" pitchFamily="2" charset="0"/>
              </a:rPr>
              <a:t> </a:t>
            </a:r>
            <a:r>
              <a:rPr lang="es-ES" b="1" dirty="0" err="1">
                <a:solidFill>
                  <a:srgbClr val="026C4E"/>
                </a:solidFill>
                <a:latin typeface="Outfit" pitchFamily="2" charset="0"/>
              </a:rPr>
              <a:t>temperature</a:t>
            </a:r>
            <a:r>
              <a:rPr lang="es-ES" b="1" dirty="0">
                <a:solidFill>
                  <a:srgbClr val="026C4E"/>
                </a:solidFill>
                <a:latin typeface="Outfit" pitchFamily="2" charset="0"/>
              </a:rPr>
              <a:t> </a:t>
            </a:r>
            <a:r>
              <a:rPr lang="en-US" dirty="0">
                <a:solidFill>
                  <a:schemeClr val="tx1">
                    <a:lumMod val="65000"/>
                    <a:lumOff val="35000"/>
                  </a:schemeClr>
                </a:solidFill>
                <a:latin typeface="Outfit" pitchFamily="2" charset="0"/>
              </a:rPr>
              <a:t>sensor and you will set it to take</a:t>
            </a:r>
            <a:r>
              <a:rPr lang="es-ES" dirty="0">
                <a:solidFill>
                  <a:schemeClr val="tx1">
                    <a:lumMod val="65000"/>
                    <a:lumOff val="35000"/>
                  </a:schemeClr>
                </a:solidFill>
                <a:latin typeface="Outfit" pitchFamily="2" charset="0"/>
              </a:rPr>
              <a:t> </a:t>
            </a:r>
            <a:r>
              <a:rPr lang="fr-FR" b="1" dirty="0">
                <a:solidFill>
                  <a:srgbClr val="026C4E"/>
                </a:solidFill>
                <a:latin typeface="Outfit" pitchFamily="2" charset="0"/>
              </a:rPr>
              <a:t>1 </a:t>
            </a:r>
            <a:r>
              <a:rPr lang="fr-FR" b="1" dirty="0" err="1">
                <a:solidFill>
                  <a:srgbClr val="026C4E"/>
                </a:solidFill>
                <a:latin typeface="Outfit" pitchFamily="2" charset="0"/>
              </a:rPr>
              <a:t>sample</a:t>
            </a:r>
            <a:r>
              <a:rPr lang="fr-FR" b="1" dirty="0">
                <a:solidFill>
                  <a:srgbClr val="026C4E"/>
                </a:solidFill>
                <a:latin typeface="Outfit" pitchFamily="2" charset="0"/>
              </a:rPr>
              <a:t> per second (1/sec) </a:t>
            </a:r>
            <a:r>
              <a:rPr lang="en-US" dirty="0">
                <a:solidFill>
                  <a:schemeClr val="tx1">
                    <a:lumMod val="65000"/>
                    <a:lumOff val="35000"/>
                  </a:schemeClr>
                </a:solidFill>
                <a:latin typeface="Outfit" pitchFamily="2" charset="0"/>
              </a:rPr>
              <a:t>for a total of 10000 samples.</a:t>
            </a:r>
          </a:p>
          <a:p>
            <a:pPr lvl="0"/>
            <a:endParaRPr lang="es-MX" sz="1400" dirty="0">
              <a:solidFill>
                <a:schemeClr val="tx1">
                  <a:lumMod val="65000"/>
                  <a:lumOff val="35000"/>
                </a:schemeClr>
              </a:solidFill>
              <a:latin typeface="Outfit" pitchFamily="2" charset="0"/>
            </a:endParaRPr>
          </a:p>
          <a:p>
            <a:pPr marL="0" marR="0" lvl="0" indent="0" algn="l" rtl="0">
              <a:spcBef>
                <a:spcPts val="0"/>
              </a:spcBef>
              <a:spcAft>
                <a:spcPts val="0"/>
              </a:spcAft>
              <a:buNone/>
            </a:pPr>
            <a:r>
              <a:rPr lang="en-US" sz="1400" dirty="0">
                <a:solidFill>
                  <a:schemeClr val="tx1">
                    <a:lumMod val="65000"/>
                    <a:lumOff val="35000"/>
                  </a:schemeClr>
                </a:solidFill>
                <a:latin typeface="Outfit" pitchFamily="2" charset="0"/>
              </a:rPr>
              <a:t>Once the configuration has been completed, select “Apply” to save it</a:t>
            </a:r>
            <a:r>
              <a:rPr lang="en-US" sz="1400" dirty="0">
                <a:solidFill>
                  <a:srgbClr val="3F3F3F"/>
                </a:solidFill>
                <a:latin typeface="Outfit" pitchFamily="2" charset="0"/>
              </a:rPr>
              <a:t>.</a:t>
            </a:r>
            <a:endParaRPr lang="es-MX" sz="1400" dirty="0">
              <a:solidFill>
                <a:srgbClr val="3F3F3F"/>
              </a:solidFill>
              <a:latin typeface="Outfit" pitchFamily="2" charset="0"/>
            </a:endParaRPr>
          </a:p>
        </p:txBody>
      </p:sp>
      <p:grpSp>
        <p:nvGrpSpPr>
          <p:cNvPr id="199" name="Google Shape;199;p7"/>
          <p:cNvGrpSpPr/>
          <p:nvPr/>
        </p:nvGrpSpPr>
        <p:grpSpPr>
          <a:xfrm>
            <a:off x="1341123" y="2776068"/>
            <a:ext cx="652932" cy="652932"/>
            <a:chOff x="2072276" y="1848077"/>
            <a:chExt cx="676048" cy="676048"/>
          </a:xfrm>
        </p:grpSpPr>
        <p:sp>
          <p:nvSpPr>
            <p:cNvPr id="200" name="Google Shape;200;p7"/>
            <p:cNvSpPr/>
            <p:nvPr/>
          </p:nvSpPr>
          <p:spPr>
            <a:xfrm>
              <a:off x="2072276" y="1848077"/>
              <a:ext cx="676048" cy="676048"/>
            </a:xfrm>
            <a:prstGeom prst="ellipse">
              <a:avLst/>
            </a:prstGeom>
            <a:solidFill>
              <a:srgbClr val="026C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dirty="0">
                <a:solidFill>
                  <a:srgbClr val="565380"/>
                </a:solidFill>
                <a:latin typeface="Outfit Medium" pitchFamily="2" charset="0"/>
                <a:sym typeface="Arial"/>
              </a:endParaRPr>
            </a:p>
          </p:txBody>
        </p:sp>
        <p:sp>
          <p:nvSpPr>
            <p:cNvPr id="201" name="Google Shape;201;p7"/>
            <p:cNvSpPr/>
            <p:nvPr/>
          </p:nvSpPr>
          <p:spPr>
            <a:xfrm>
              <a:off x="2195472" y="1967793"/>
              <a:ext cx="429655" cy="429655"/>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1800" b="1" dirty="0">
                  <a:solidFill>
                    <a:srgbClr val="026C4E"/>
                  </a:solidFill>
                  <a:latin typeface="Outfit Medium" pitchFamily="2" charset="0"/>
                  <a:sym typeface="Arial"/>
                </a:rPr>
                <a:t>1</a:t>
              </a:r>
              <a:endParaRPr sz="1800" b="1" dirty="0">
                <a:solidFill>
                  <a:srgbClr val="026C4E"/>
                </a:solidFill>
                <a:latin typeface="Outfit Medium" pitchFamily="2" charset="0"/>
                <a:sym typeface="Arial"/>
              </a:endParaRPr>
            </a:p>
          </p:txBody>
        </p:sp>
      </p:grpSp>
      <p:sp>
        <p:nvSpPr>
          <p:cNvPr id="203" name="Google Shape;203;p7"/>
          <p:cNvSpPr/>
          <p:nvPr/>
        </p:nvSpPr>
        <p:spPr>
          <a:xfrm>
            <a:off x="0" y="-155"/>
            <a:ext cx="12192000" cy="1047905"/>
          </a:xfrm>
          <a:prstGeom prst="rect">
            <a:avLst/>
          </a:prstGeom>
          <a:solidFill>
            <a:srgbClr val="569FA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4" name="Google Shape;204;p7">
            <a:hlinkClick r:id="" action="ppaction://hlinkshowjump?jump=previousslide"/>
          </p:cNvPr>
          <p:cNvPicPr preferRelativeResize="0"/>
          <p:nvPr/>
        </p:nvPicPr>
        <p:blipFill rotWithShape="1">
          <a:blip r:embed="rId4">
            <a:alphaModFix/>
          </a:blip>
          <a:srcRect/>
          <a:stretch/>
        </p:blipFill>
        <p:spPr>
          <a:xfrm>
            <a:off x="9505034" y="123744"/>
            <a:ext cx="740124" cy="740124"/>
          </a:xfrm>
          <a:prstGeom prst="rect">
            <a:avLst/>
          </a:prstGeom>
          <a:noFill/>
          <a:ln>
            <a:noFill/>
          </a:ln>
        </p:spPr>
      </p:pic>
      <p:pic>
        <p:nvPicPr>
          <p:cNvPr id="205" name="Google Shape;205;p7">
            <a:hlinkClick r:id="rId5" action="ppaction://hlinksldjump"/>
          </p:cNvPr>
          <p:cNvPicPr preferRelativeResize="0"/>
          <p:nvPr/>
        </p:nvPicPr>
        <p:blipFill rotWithShape="1">
          <a:blip r:embed="rId6">
            <a:alphaModFix/>
          </a:blip>
          <a:srcRect/>
          <a:stretch/>
        </p:blipFill>
        <p:spPr>
          <a:xfrm>
            <a:off x="11170204" y="122350"/>
            <a:ext cx="740124" cy="740124"/>
          </a:xfrm>
          <a:prstGeom prst="rect">
            <a:avLst/>
          </a:prstGeom>
          <a:noFill/>
          <a:ln>
            <a:noFill/>
          </a:ln>
        </p:spPr>
      </p:pic>
      <p:pic>
        <p:nvPicPr>
          <p:cNvPr id="206" name="Google Shape;206;p7">
            <a:hlinkClick r:id="" action="ppaction://hlinkshowjump?jump=nextslide"/>
          </p:cNvPr>
          <p:cNvPicPr preferRelativeResize="0"/>
          <p:nvPr/>
        </p:nvPicPr>
        <p:blipFill rotWithShape="1">
          <a:blip r:embed="rId7">
            <a:alphaModFix/>
          </a:blip>
          <a:srcRect/>
          <a:stretch/>
        </p:blipFill>
        <p:spPr>
          <a:xfrm>
            <a:off x="10233751" y="122350"/>
            <a:ext cx="740124" cy="741518"/>
          </a:xfrm>
          <a:prstGeom prst="rect">
            <a:avLst/>
          </a:prstGeom>
          <a:noFill/>
          <a:ln>
            <a:noFill/>
          </a:ln>
        </p:spPr>
      </p:pic>
      <p:pic>
        <p:nvPicPr>
          <p:cNvPr id="207" name="Google Shape;207;p7"/>
          <p:cNvPicPr preferRelativeResize="0"/>
          <p:nvPr/>
        </p:nvPicPr>
        <p:blipFill rotWithShape="1">
          <a:blip r:embed="rId8">
            <a:alphaModFix/>
          </a:blip>
          <a:srcRect/>
          <a:stretch/>
        </p:blipFill>
        <p:spPr>
          <a:xfrm>
            <a:off x="692441" y="292484"/>
            <a:ext cx="1665170" cy="462626"/>
          </a:xfrm>
          <a:prstGeom prst="rect">
            <a:avLst/>
          </a:prstGeom>
          <a:noFill/>
          <a:ln>
            <a:noFill/>
          </a:ln>
        </p:spPr>
      </p:pic>
      <p:pic>
        <p:nvPicPr>
          <p:cNvPr id="208" name="Google Shape;208;p7"/>
          <p:cNvPicPr preferRelativeResize="0"/>
          <p:nvPr/>
        </p:nvPicPr>
        <p:blipFill rotWithShape="1">
          <a:blip r:embed="rId9">
            <a:alphaModFix/>
          </a:blip>
          <a:srcRect/>
          <a:stretch/>
        </p:blipFill>
        <p:spPr>
          <a:xfrm>
            <a:off x="951704" y="1382827"/>
            <a:ext cx="762228" cy="761656"/>
          </a:xfrm>
          <a:prstGeom prst="rect">
            <a:avLst/>
          </a:prstGeom>
          <a:noFill/>
          <a:ln>
            <a:noFill/>
          </a:ln>
        </p:spPr>
      </p:pic>
      <p:sp>
        <p:nvSpPr>
          <p:cNvPr id="209" name="Google Shape;209;p7"/>
          <p:cNvSpPr txBox="1">
            <a:spLocks noGrp="1"/>
          </p:cNvSpPr>
          <p:nvPr>
            <p:ph type="ctrTitle"/>
          </p:nvPr>
        </p:nvSpPr>
        <p:spPr>
          <a:xfrm>
            <a:off x="2227179" y="1890264"/>
            <a:ext cx="3693176" cy="276005"/>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565380"/>
              </a:buClr>
              <a:buSzPts val="1400"/>
              <a:buFont typeface="Arial"/>
              <a:buNone/>
            </a:pPr>
            <a:r>
              <a:rPr lang="es-MX" sz="1400" dirty="0" err="1">
                <a:solidFill>
                  <a:srgbClr val="565380"/>
                </a:solidFill>
                <a:latin typeface="Outfit Medium" pitchFamily="2" charset="0"/>
                <a:ea typeface="Arial"/>
                <a:cs typeface="Arial"/>
                <a:sym typeface="Arial"/>
              </a:rPr>
              <a:t>XploriLab</a:t>
            </a:r>
            <a:r>
              <a:rPr lang="es-MX" sz="1400" dirty="0">
                <a:solidFill>
                  <a:srgbClr val="565380"/>
                </a:solidFill>
                <a:latin typeface="Outfit Medium" pitchFamily="2" charset="0"/>
                <a:ea typeface="Arial"/>
                <a:cs typeface="Arial"/>
                <a:sym typeface="Arial"/>
              </a:rPr>
              <a:t> software </a:t>
            </a:r>
            <a:r>
              <a:rPr lang="es-MX" sz="1400" dirty="0" err="1">
                <a:solidFill>
                  <a:srgbClr val="565380"/>
                </a:solidFill>
                <a:latin typeface="Outfit Medium" pitchFamily="2" charset="0"/>
                <a:ea typeface="Arial"/>
                <a:cs typeface="Arial"/>
                <a:sym typeface="Arial"/>
              </a:rPr>
              <a:t>configuration</a:t>
            </a:r>
            <a:endParaRPr sz="1400" dirty="0">
              <a:solidFill>
                <a:srgbClr val="565380"/>
              </a:solidFill>
              <a:latin typeface="Outfit Medium" pitchFamily="2" charset="0"/>
              <a:ea typeface="Arial"/>
              <a:cs typeface="Arial"/>
              <a:sym typeface="Arial"/>
            </a:endParaRPr>
          </a:p>
        </p:txBody>
      </p:sp>
      <p:pic>
        <p:nvPicPr>
          <p:cNvPr id="210" name="Google Shape;210;p7" descr="Cursor"/>
          <p:cNvPicPr preferRelativeResize="0"/>
          <p:nvPr/>
        </p:nvPicPr>
        <p:blipFill rotWithShape="1">
          <a:blip r:embed="rId10">
            <a:alphaModFix/>
          </a:blip>
          <a:srcRect/>
          <a:stretch/>
        </p:blipFill>
        <p:spPr>
          <a:xfrm>
            <a:off x="1965607" y="1846881"/>
            <a:ext cx="297602" cy="297602"/>
          </a:xfrm>
          <a:prstGeom prst="rect">
            <a:avLst/>
          </a:prstGeom>
          <a:noFill/>
          <a:ln>
            <a:noFill/>
          </a:ln>
        </p:spPr>
      </p:pic>
      <p:grpSp>
        <p:nvGrpSpPr>
          <p:cNvPr id="59" name="Grupo 58">
            <a:extLst>
              <a:ext uri="{FF2B5EF4-FFF2-40B4-BE49-F238E27FC236}">
                <a16:creationId xmlns:a16="http://schemas.microsoft.com/office/drawing/2014/main" id="{3B60A6A0-CB8D-4A6B-8176-B23FCE1EEFCB}"/>
              </a:ext>
            </a:extLst>
          </p:cNvPr>
          <p:cNvGrpSpPr/>
          <p:nvPr/>
        </p:nvGrpSpPr>
        <p:grpSpPr>
          <a:xfrm>
            <a:off x="1887013" y="1377289"/>
            <a:ext cx="4521557" cy="442980"/>
            <a:chOff x="951703" y="1589244"/>
            <a:chExt cx="4084531" cy="442980"/>
          </a:xfrm>
        </p:grpSpPr>
        <p:sp>
          <p:nvSpPr>
            <p:cNvPr id="60" name="Rectángulo: esquinas redondeadas 59">
              <a:extLst>
                <a:ext uri="{FF2B5EF4-FFF2-40B4-BE49-F238E27FC236}">
                  <a16:creationId xmlns:a16="http://schemas.microsoft.com/office/drawing/2014/main" id="{9A9A4BF1-BCD7-4395-B436-987BDFA3E164}"/>
                </a:ext>
              </a:extLst>
            </p:cNvPr>
            <p:cNvSpPr/>
            <p:nvPr/>
          </p:nvSpPr>
          <p:spPr>
            <a:xfrm>
              <a:off x="951703" y="1589244"/>
              <a:ext cx="4084531" cy="442980"/>
            </a:xfrm>
            <a:prstGeom prst="roundRect">
              <a:avLst>
                <a:gd name="adj" fmla="val 50000"/>
              </a:avLst>
            </a:prstGeom>
            <a:solidFill>
              <a:srgbClr val="FE99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err="1">
                  <a:latin typeface="Outfit Medium" pitchFamily="2" charset="0"/>
                </a:rPr>
                <a:t>Setting</a:t>
              </a:r>
              <a:r>
                <a:rPr lang="es-MX" sz="1600" dirty="0">
                  <a:latin typeface="Outfit Medium" pitchFamily="2" charset="0"/>
                </a:rPr>
                <a:t> up </a:t>
              </a:r>
              <a:r>
                <a:rPr lang="es-MX" sz="1600" dirty="0" err="1">
                  <a:latin typeface="Outfit Medium" pitchFamily="2" charset="0"/>
                </a:rPr>
                <a:t>the</a:t>
              </a:r>
              <a:r>
                <a:rPr lang="es-MX" sz="1600" dirty="0">
                  <a:latin typeface="Outfit Medium" pitchFamily="2" charset="0"/>
                </a:rPr>
                <a:t> </a:t>
              </a:r>
              <a:r>
                <a:rPr lang="es-MX" sz="1600" dirty="0" err="1">
                  <a:latin typeface="Outfit Medium" pitchFamily="2" charset="0"/>
                </a:rPr>
                <a:t>experiment</a:t>
              </a:r>
              <a:endParaRPr lang="es-CL" sz="1600" dirty="0">
                <a:highlight>
                  <a:srgbClr val="C0C0C0"/>
                </a:highlight>
                <a:latin typeface="Outfit Medium" pitchFamily="2" charset="0"/>
              </a:endParaRPr>
            </a:p>
          </p:txBody>
        </p:sp>
        <p:sp>
          <p:nvSpPr>
            <p:cNvPr id="61" name="Elipse 60">
              <a:extLst>
                <a:ext uri="{FF2B5EF4-FFF2-40B4-BE49-F238E27FC236}">
                  <a16:creationId xmlns:a16="http://schemas.microsoft.com/office/drawing/2014/main" id="{4BA2BC66-4AAD-40D2-A4AE-715ECF299A56}"/>
                </a:ext>
              </a:extLst>
            </p:cNvPr>
            <p:cNvSpPr/>
            <p:nvPr/>
          </p:nvSpPr>
          <p:spPr>
            <a:xfrm>
              <a:off x="1021796" y="1659644"/>
              <a:ext cx="273172" cy="3021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b="1" dirty="0">
                  <a:solidFill>
                    <a:srgbClr val="FE999D"/>
                  </a:solidFill>
                  <a:latin typeface="Outfit Medium" pitchFamily="2" charset="0"/>
                </a:rPr>
                <a:t>2</a:t>
              </a:r>
              <a:endParaRPr lang="es-CL" sz="1200" b="1" dirty="0">
                <a:solidFill>
                  <a:srgbClr val="FE999D"/>
                </a:solidFill>
                <a:latin typeface="Outfit Medium" pitchFamily="2" charset="0"/>
              </a:endParaRPr>
            </a:p>
          </p:txBody>
        </p:sp>
      </p:grpSp>
      <p:grpSp>
        <p:nvGrpSpPr>
          <p:cNvPr id="215" name="Google Shape;215;p7"/>
          <p:cNvGrpSpPr/>
          <p:nvPr/>
        </p:nvGrpSpPr>
        <p:grpSpPr>
          <a:xfrm>
            <a:off x="8576217" y="3685622"/>
            <a:ext cx="246488" cy="256763"/>
            <a:chOff x="4113322" y="5382890"/>
            <a:chExt cx="357406" cy="372304"/>
          </a:xfrm>
        </p:grpSpPr>
        <p:sp>
          <p:nvSpPr>
            <p:cNvPr id="216" name="Google Shape;216;p7"/>
            <p:cNvSpPr/>
            <p:nvPr/>
          </p:nvSpPr>
          <p:spPr>
            <a:xfrm>
              <a:off x="4113322" y="5397789"/>
              <a:ext cx="357406" cy="357405"/>
            </a:xfrm>
            <a:prstGeom prst="ellipse">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dirty="0">
                <a:solidFill>
                  <a:srgbClr val="FE999D"/>
                </a:solidFill>
                <a:latin typeface="Outfit Medium" pitchFamily="2" charset="0"/>
                <a:sym typeface="Arial"/>
              </a:endParaRPr>
            </a:p>
          </p:txBody>
        </p:sp>
        <p:pic>
          <p:nvPicPr>
            <p:cNvPr id="217" name="Google Shape;217;p7"/>
            <p:cNvPicPr preferRelativeResize="0"/>
            <p:nvPr/>
          </p:nvPicPr>
          <p:blipFill rotWithShape="1">
            <a:blip r:embed="rId11">
              <a:alphaModFix/>
            </a:blip>
            <a:srcRect/>
            <a:stretch/>
          </p:blipFill>
          <p:spPr>
            <a:xfrm>
              <a:off x="4223288" y="5382890"/>
              <a:ext cx="238392" cy="303922"/>
            </a:xfrm>
            <a:prstGeom prst="rect">
              <a:avLst/>
            </a:prstGeom>
            <a:noFill/>
            <a:ln>
              <a:noFill/>
            </a:ln>
          </p:spPr>
        </p:pic>
      </p:grpSp>
      <p:grpSp>
        <p:nvGrpSpPr>
          <p:cNvPr id="218" name="Google Shape;218;p7"/>
          <p:cNvGrpSpPr/>
          <p:nvPr/>
        </p:nvGrpSpPr>
        <p:grpSpPr>
          <a:xfrm>
            <a:off x="9732031" y="5409483"/>
            <a:ext cx="246488" cy="256763"/>
            <a:chOff x="4113322" y="5382890"/>
            <a:chExt cx="357406" cy="372304"/>
          </a:xfrm>
        </p:grpSpPr>
        <p:sp>
          <p:nvSpPr>
            <p:cNvPr id="219" name="Google Shape;219;p7"/>
            <p:cNvSpPr/>
            <p:nvPr/>
          </p:nvSpPr>
          <p:spPr>
            <a:xfrm>
              <a:off x="4113322" y="5397789"/>
              <a:ext cx="357406" cy="357405"/>
            </a:xfrm>
            <a:prstGeom prst="ellipse">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dirty="0">
                <a:solidFill>
                  <a:srgbClr val="FE999D"/>
                </a:solidFill>
                <a:latin typeface="Outfit Medium" pitchFamily="2" charset="0"/>
                <a:sym typeface="Arial"/>
              </a:endParaRPr>
            </a:p>
          </p:txBody>
        </p:sp>
        <p:pic>
          <p:nvPicPr>
            <p:cNvPr id="220" name="Google Shape;220;p7"/>
            <p:cNvPicPr preferRelativeResize="0"/>
            <p:nvPr/>
          </p:nvPicPr>
          <p:blipFill rotWithShape="1">
            <a:blip r:embed="rId11">
              <a:alphaModFix/>
            </a:blip>
            <a:srcRect/>
            <a:stretch/>
          </p:blipFill>
          <p:spPr>
            <a:xfrm>
              <a:off x="4223288" y="5382890"/>
              <a:ext cx="238392" cy="303922"/>
            </a:xfrm>
            <a:prstGeom prst="rect">
              <a:avLst/>
            </a:prstGeom>
            <a:noFill/>
            <a:ln>
              <a:noFill/>
            </a:ln>
          </p:spPr>
        </p:pic>
      </p:grpSp>
      <p:grpSp>
        <p:nvGrpSpPr>
          <p:cNvPr id="221" name="Google Shape;221;p7"/>
          <p:cNvGrpSpPr/>
          <p:nvPr/>
        </p:nvGrpSpPr>
        <p:grpSpPr>
          <a:xfrm>
            <a:off x="8576217" y="5398243"/>
            <a:ext cx="246488" cy="256763"/>
            <a:chOff x="4113322" y="5382890"/>
            <a:chExt cx="357406" cy="372304"/>
          </a:xfrm>
        </p:grpSpPr>
        <p:sp>
          <p:nvSpPr>
            <p:cNvPr id="222" name="Google Shape;222;p7"/>
            <p:cNvSpPr/>
            <p:nvPr/>
          </p:nvSpPr>
          <p:spPr>
            <a:xfrm>
              <a:off x="4113322" y="5397789"/>
              <a:ext cx="357406" cy="357405"/>
            </a:xfrm>
            <a:prstGeom prst="ellipse">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dirty="0">
                <a:solidFill>
                  <a:srgbClr val="FE999D"/>
                </a:solidFill>
                <a:latin typeface="Outfit Medium" pitchFamily="2" charset="0"/>
                <a:sym typeface="Arial"/>
              </a:endParaRPr>
            </a:p>
          </p:txBody>
        </p:sp>
        <p:pic>
          <p:nvPicPr>
            <p:cNvPr id="223" name="Google Shape;223;p7"/>
            <p:cNvPicPr preferRelativeResize="0"/>
            <p:nvPr/>
          </p:nvPicPr>
          <p:blipFill rotWithShape="1">
            <a:blip r:embed="rId11">
              <a:alphaModFix/>
            </a:blip>
            <a:srcRect/>
            <a:stretch/>
          </p:blipFill>
          <p:spPr>
            <a:xfrm>
              <a:off x="4223288" y="5382890"/>
              <a:ext cx="238392" cy="303922"/>
            </a:xfrm>
            <a:prstGeom prst="rect">
              <a:avLst/>
            </a:prstGeom>
            <a:noFill/>
            <a:ln>
              <a:noFill/>
            </a:ln>
          </p:spPr>
        </p:pic>
      </p:grpSp>
      <p:sp>
        <p:nvSpPr>
          <p:cNvPr id="29" name="Rectángulo 28"/>
          <p:cNvSpPr/>
          <p:nvPr/>
        </p:nvSpPr>
        <p:spPr>
          <a:xfrm>
            <a:off x="9807870" y="4539409"/>
            <a:ext cx="165689" cy="985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31" name="Imagen 30">
            <a:extLst>
              <a:ext uri="{FF2B5EF4-FFF2-40B4-BE49-F238E27FC236}">
                <a16:creationId xmlns:a16="http://schemas.microsoft.com/office/drawing/2014/main" id="{D814375C-8E64-484E-9EC9-192521949263}"/>
              </a:ext>
            </a:extLst>
          </p:cNvPr>
          <p:cNvPicPr>
            <a:picLocks noChangeAspect="1"/>
          </p:cNvPicPr>
          <p:nvPr/>
        </p:nvPicPr>
        <p:blipFill>
          <a:blip r:embed="rId12" cstate="hqprint">
            <a:extLst>
              <a:ext uri="{28A0092B-C50C-407E-A947-70E740481C1C}">
                <a14:useLocalDpi xmlns:a14="http://schemas.microsoft.com/office/drawing/2010/main" val="0"/>
              </a:ext>
            </a:extLst>
          </a:blip>
          <a:stretch>
            <a:fillRect/>
          </a:stretch>
        </p:blipFill>
        <p:spPr>
          <a:xfrm>
            <a:off x="5854251" y="2891691"/>
            <a:ext cx="827578" cy="829970"/>
          </a:xfrm>
          <a:prstGeom prst="rect">
            <a:avLst/>
          </a:prstGeom>
        </p:spPr>
      </p:pic>
      <p:sp>
        <p:nvSpPr>
          <p:cNvPr id="2" name="CuadroTexto 1"/>
          <p:cNvSpPr txBox="1"/>
          <p:nvPr/>
        </p:nvSpPr>
        <p:spPr>
          <a:xfrm>
            <a:off x="8930124" y="5466495"/>
            <a:ext cx="751473" cy="200055"/>
          </a:xfrm>
          <a:prstGeom prst="rect">
            <a:avLst/>
          </a:prstGeom>
          <a:solidFill>
            <a:schemeClr val="bg1"/>
          </a:solidFill>
        </p:spPr>
        <p:txBody>
          <a:bodyPr wrap="square" rtlCol="0">
            <a:spAutoFit/>
          </a:bodyPr>
          <a:lstStyle/>
          <a:p>
            <a:r>
              <a:rPr lang="es-CL" sz="700" b="1" dirty="0">
                <a:solidFill>
                  <a:schemeClr val="tx1">
                    <a:lumMod val="65000"/>
                    <a:lumOff val="35000"/>
                  </a:schemeClr>
                </a:solidFill>
                <a:latin typeface="Outfit" pitchFamily="2" charset="0"/>
              </a:rPr>
              <a:t>10000</a:t>
            </a:r>
          </a:p>
        </p:txBody>
      </p:sp>
    </p:spTree>
    <p:extLst>
      <p:ext uri="{BB962C8B-B14F-4D97-AF65-F5344CB8AC3E}">
        <p14:creationId xmlns:p14="http://schemas.microsoft.com/office/powerpoint/2010/main" val="10836090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esquinas redondeadas 5">
            <a:extLst>
              <a:ext uri="{FF2B5EF4-FFF2-40B4-BE49-F238E27FC236}">
                <a16:creationId xmlns:a16="http://schemas.microsoft.com/office/drawing/2014/main" id="{C19B20E5-A8D4-6CAD-808E-64299A4C0A85}"/>
              </a:ext>
            </a:extLst>
          </p:cNvPr>
          <p:cNvSpPr/>
          <p:nvPr/>
        </p:nvSpPr>
        <p:spPr>
          <a:xfrm>
            <a:off x="951704" y="3049334"/>
            <a:ext cx="10288593" cy="3269838"/>
          </a:xfrm>
          <a:prstGeom prst="roundRect">
            <a:avLst>
              <a:gd name="adj" fmla="val 1241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grpSp>
        <p:nvGrpSpPr>
          <p:cNvPr id="7" name="Google Shape;238;p8">
            <a:extLst>
              <a:ext uri="{FF2B5EF4-FFF2-40B4-BE49-F238E27FC236}">
                <a16:creationId xmlns:a16="http://schemas.microsoft.com/office/drawing/2014/main" id="{1566EF81-542C-8DDD-4E99-FC7BA85294F3}"/>
              </a:ext>
            </a:extLst>
          </p:cNvPr>
          <p:cNvGrpSpPr/>
          <p:nvPr/>
        </p:nvGrpSpPr>
        <p:grpSpPr>
          <a:xfrm>
            <a:off x="951704" y="1589244"/>
            <a:ext cx="3554982" cy="442980"/>
            <a:chOff x="951704" y="1589244"/>
            <a:chExt cx="3270976" cy="442980"/>
          </a:xfrm>
        </p:grpSpPr>
        <p:sp>
          <p:nvSpPr>
            <p:cNvPr id="8" name="Google Shape;239;p8">
              <a:extLst>
                <a:ext uri="{FF2B5EF4-FFF2-40B4-BE49-F238E27FC236}">
                  <a16:creationId xmlns:a16="http://schemas.microsoft.com/office/drawing/2014/main" id="{95FB3E9F-7E43-335A-AC4C-9FDA935292FD}"/>
                </a:ext>
              </a:extLst>
            </p:cNvPr>
            <p:cNvSpPr/>
            <p:nvPr/>
          </p:nvSpPr>
          <p:spPr>
            <a:xfrm>
              <a:off x="951704" y="1589244"/>
              <a:ext cx="3270976" cy="442980"/>
            </a:xfrm>
            <a:prstGeom prst="roundRect">
              <a:avLst>
                <a:gd name="adj" fmla="val 50000"/>
              </a:avLst>
            </a:prstGeom>
            <a:solidFill>
              <a:srgbClr val="EAA60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1600" dirty="0">
                  <a:solidFill>
                    <a:schemeClr val="lt1"/>
                  </a:solidFill>
                  <a:latin typeface="Outfit Medium" pitchFamily="2" charset="0"/>
                  <a:sym typeface="Arial"/>
                </a:rPr>
                <a:t>Data </a:t>
              </a:r>
              <a:r>
                <a:rPr lang="es-MX" sz="1600" dirty="0" err="1">
                  <a:solidFill>
                    <a:schemeClr val="lt1"/>
                  </a:solidFill>
                  <a:latin typeface="Outfit Medium" pitchFamily="2" charset="0"/>
                  <a:sym typeface="Arial"/>
                </a:rPr>
                <a:t>collection</a:t>
              </a:r>
              <a:endParaRPr dirty="0">
                <a:latin typeface="Outfit Medium" pitchFamily="2" charset="0"/>
              </a:endParaRPr>
            </a:p>
          </p:txBody>
        </p:sp>
        <p:sp>
          <p:nvSpPr>
            <p:cNvPr id="9" name="Google Shape;240;p8">
              <a:extLst>
                <a:ext uri="{FF2B5EF4-FFF2-40B4-BE49-F238E27FC236}">
                  <a16:creationId xmlns:a16="http://schemas.microsoft.com/office/drawing/2014/main" id="{EDA4507B-2079-55E9-AF5D-18B72E7D54AD}"/>
                </a:ext>
              </a:extLst>
            </p:cNvPr>
            <p:cNvSpPr/>
            <p:nvPr/>
          </p:nvSpPr>
          <p:spPr>
            <a:xfrm>
              <a:off x="1021796" y="1659644"/>
              <a:ext cx="278241" cy="3021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1200" b="1" dirty="0">
                  <a:solidFill>
                    <a:srgbClr val="EAA605"/>
                  </a:solidFill>
                  <a:latin typeface="Outfit Medium" pitchFamily="2" charset="0"/>
                </a:rPr>
                <a:t>3</a:t>
              </a:r>
              <a:endParaRPr sz="1200" b="1" dirty="0">
                <a:solidFill>
                  <a:srgbClr val="EAA605"/>
                </a:solidFill>
                <a:latin typeface="Outfit Medium" pitchFamily="2" charset="0"/>
                <a:sym typeface="Arial"/>
              </a:endParaRPr>
            </a:p>
          </p:txBody>
        </p:sp>
      </p:grpSp>
      <p:sp>
        <p:nvSpPr>
          <p:cNvPr id="33" name="Rectángulo 32">
            <a:extLst>
              <a:ext uri="{FF2B5EF4-FFF2-40B4-BE49-F238E27FC236}">
                <a16:creationId xmlns:a16="http://schemas.microsoft.com/office/drawing/2014/main" id="{3C69F3CE-BF8B-4CBC-834D-0E7FAC3E2904}"/>
              </a:ext>
            </a:extLst>
          </p:cNvPr>
          <p:cNvSpPr/>
          <p:nvPr/>
        </p:nvSpPr>
        <p:spPr>
          <a:xfrm>
            <a:off x="0" y="-155"/>
            <a:ext cx="12192000" cy="1047905"/>
          </a:xfrm>
          <a:prstGeom prst="rect">
            <a:avLst/>
          </a:prstGeom>
          <a:solidFill>
            <a:srgbClr val="569F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34" name="Imagen 33">
            <a:hlinkClick r:id="" action="ppaction://hlinkshowjump?jump=previousslide"/>
            <a:extLst>
              <a:ext uri="{FF2B5EF4-FFF2-40B4-BE49-F238E27FC236}">
                <a16:creationId xmlns:a16="http://schemas.microsoft.com/office/drawing/2014/main" id="{0DB167EE-1BA3-4C4F-89AA-2A00B1788F5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05034" y="123744"/>
            <a:ext cx="740124" cy="740124"/>
          </a:xfrm>
          <a:prstGeom prst="rect">
            <a:avLst/>
          </a:prstGeom>
        </p:spPr>
      </p:pic>
      <p:pic>
        <p:nvPicPr>
          <p:cNvPr id="35" name="Imagen 34">
            <a:hlinkClick r:id="rId3" action="ppaction://hlinksldjump"/>
            <a:extLst>
              <a:ext uri="{FF2B5EF4-FFF2-40B4-BE49-F238E27FC236}">
                <a16:creationId xmlns:a16="http://schemas.microsoft.com/office/drawing/2014/main" id="{BF66FD63-CA27-443A-ACED-F95821D98CD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70204" y="122350"/>
            <a:ext cx="740124" cy="740124"/>
          </a:xfrm>
          <a:prstGeom prst="rect">
            <a:avLst/>
          </a:prstGeom>
        </p:spPr>
      </p:pic>
      <p:pic>
        <p:nvPicPr>
          <p:cNvPr id="36" name="Imagen 35">
            <a:hlinkClick r:id="" action="ppaction://hlinkshowjump?jump=nextslide"/>
            <a:extLst>
              <a:ext uri="{FF2B5EF4-FFF2-40B4-BE49-F238E27FC236}">
                <a16:creationId xmlns:a16="http://schemas.microsoft.com/office/drawing/2014/main" id="{DFF428FA-E7F1-4F91-8372-7D468ED8029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33751" y="122350"/>
            <a:ext cx="740124" cy="741518"/>
          </a:xfrm>
          <a:prstGeom prst="rect">
            <a:avLst/>
          </a:prstGeom>
        </p:spPr>
      </p:pic>
      <p:pic>
        <p:nvPicPr>
          <p:cNvPr id="37" name="Imagen 36">
            <a:extLst>
              <a:ext uri="{FF2B5EF4-FFF2-40B4-BE49-F238E27FC236}">
                <a16:creationId xmlns:a16="http://schemas.microsoft.com/office/drawing/2014/main" id="{28FCCFB5-DC57-4073-982B-639E2F458F1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2441" y="292484"/>
            <a:ext cx="1665170" cy="462626"/>
          </a:xfrm>
          <a:prstGeom prst="rect">
            <a:avLst/>
          </a:prstGeom>
        </p:spPr>
      </p:pic>
      <p:sp>
        <p:nvSpPr>
          <p:cNvPr id="38" name="CuadroTexto 37">
            <a:extLst>
              <a:ext uri="{FF2B5EF4-FFF2-40B4-BE49-F238E27FC236}">
                <a16:creationId xmlns:a16="http://schemas.microsoft.com/office/drawing/2014/main" id="{F835D28E-6402-46C9-A03D-0F5F620F1BC3}"/>
              </a:ext>
            </a:extLst>
          </p:cNvPr>
          <p:cNvSpPr txBox="1"/>
          <p:nvPr/>
        </p:nvSpPr>
        <p:spPr>
          <a:xfrm>
            <a:off x="951704" y="2261061"/>
            <a:ext cx="10288593" cy="523220"/>
          </a:xfrm>
          <a:prstGeom prst="rect">
            <a:avLst/>
          </a:prstGeom>
          <a:noFill/>
        </p:spPr>
        <p:txBody>
          <a:bodyPr wrap="square" rtlCol="0">
            <a:spAutoFit/>
          </a:bodyPr>
          <a:lstStyle/>
          <a:p>
            <a:pPr algn="just"/>
            <a:r>
              <a:rPr lang="en-US" dirty="0">
                <a:solidFill>
                  <a:schemeClr val="tx1">
                    <a:lumMod val="65000"/>
                    <a:lumOff val="35000"/>
                  </a:schemeClr>
                </a:solidFill>
                <a:latin typeface="Outfit" pitchFamily="2" charset="0"/>
              </a:rPr>
              <a:t>Use two temperature probes. Place one  in the cold water container and the other in the hot water container. Now insert the hot water container into the cold water container and wait till both temperature stabilizes.</a:t>
            </a:r>
            <a:endParaRPr lang="es-MX" dirty="0">
              <a:solidFill>
                <a:schemeClr val="tx1">
                  <a:lumMod val="65000"/>
                  <a:lumOff val="35000"/>
                </a:schemeClr>
              </a:solidFill>
              <a:latin typeface="Outfit" pitchFamily="2" charset="0"/>
            </a:endParaRPr>
          </a:p>
        </p:txBody>
      </p:sp>
      <p:sp>
        <p:nvSpPr>
          <p:cNvPr id="16" name="Rectángulo 15"/>
          <p:cNvSpPr/>
          <p:nvPr/>
        </p:nvSpPr>
        <p:spPr>
          <a:xfrm>
            <a:off x="5919937" y="3303398"/>
            <a:ext cx="3945311" cy="307777"/>
          </a:xfrm>
          <a:prstGeom prst="rect">
            <a:avLst/>
          </a:prstGeom>
        </p:spPr>
        <p:txBody>
          <a:bodyPr wrap="none">
            <a:spAutoFit/>
          </a:bodyPr>
          <a:lstStyle/>
          <a:p>
            <a:pPr algn="ctr"/>
            <a:r>
              <a:rPr lang="en-US" b="1" dirty="0">
                <a:solidFill>
                  <a:srgbClr val="026C4E"/>
                </a:solidFill>
                <a:latin typeface="Outfit Medium" pitchFamily="2" charset="0"/>
              </a:rPr>
              <a:t>TEMPERATURE GRAPH WITH INITIAL COLD WATER</a:t>
            </a:r>
            <a:endParaRPr lang="es-MX" b="1" dirty="0">
              <a:solidFill>
                <a:srgbClr val="026C4E"/>
              </a:solidFill>
              <a:latin typeface="Outfit Medium" pitchFamily="2" charset="0"/>
            </a:endParaRPr>
          </a:p>
        </p:txBody>
      </p:sp>
      <p:pic>
        <p:nvPicPr>
          <p:cNvPr id="17" name="Imagen 16">
            <a:extLst>
              <a:ext uri="{FF2B5EF4-FFF2-40B4-BE49-F238E27FC236}">
                <a16:creationId xmlns:a16="http://schemas.microsoft.com/office/drawing/2014/main" id="{A6DC38A2-E0EB-4E1C-9664-506A722251C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93022" y="3303398"/>
            <a:ext cx="2479552" cy="2678966"/>
          </a:xfrm>
          <a:prstGeom prst="rect">
            <a:avLst/>
          </a:prstGeom>
        </p:spPr>
      </p:pic>
      <p:pic>
        <p:nvPicPr>
          <p:cNvPr id="18" name="Imagen 17">
            <a:extLst>
              <a:ext uri="{FF2B5EF4-FFF2-40B4-BE49-F238E27FC236}">
                <a16:creationId xmlns:a16="http://schemas.microsoft.com/office/drawing/2014/main" id="{E1B35399-3D8A-425D-B796-8180BD505E1B}"/>
              </a:ext>
            </a:extLst>
          </p:cNvPr>
          <p:cNvPicPr>
            <a:picLocks noChangeAspect="1"/>
          </p:cNvPicPr>
          <p:nvPr/>
        </p:nvPicPr>
        <p:blipFill>
          <a:blip r:embed="rId8"/>
          <a:stretch>
            <a:fillRect/>
          </a:stretch>
        </p:blipFill>
        <p:spPr>
          <a:xfrm>
            <a:off x="1179082" y="3095190"/>
            <a:ext cx="1120919" cy="1120919"/>
          </a:xfrm>
          <a:prstGeom prst="rect">
            <a:avLst/>
          </a:prstGeom>
        </p:spPr>
      </p:pic>
      <p:sp>
        <p:nvSpPr>
          <p:cNvPr id="20" name="Google Shape;93;p2">
            <a:hlinkClick r:id="rId9" action="ppaction://hlinksldjump"/>
            <a:extLst>
              <a:ext uri="{FF2B5EF4-FFF2-40B4-BE49-F238E27FC236}">
                <a16:creationId xmlns:a16="http://schemas.microsoft.com/office/drawing/2014/main" id="{0E6F2FD4-E20D-4ECE-AC3D-1F5FA56F75BC}"/>
              </a:ext>
            </a:extLst>
          </p:cNvPr>
          <p:cNvSpPr/>
          <p:nvPr/>
        </p:nvSpPr>
        <p:spPr>
          <a:xfrm>
            <a:off x="2816796" y="5844654"/>
            <a:ext cx="1231224" cy="275420"/>
          </a:xfrm>
          <a:prstGeom prst="roundRect">
            <a:avLst>
              <a:gd name="adj" fmla="val 50000"/>
            </a:avLst>
          </a:prstGeom>
          <a:solidFill>
            <a:srgbClr val="026C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1200" b="1" dirty="0">
                <a:solidFill>
                  <a:schemeClr val="lt1"/>
                </a:solidFill>
                <a:latin typeface="Outfit" pitchFamily="2" charset="0"/>
              </a:rPr>
              <a:t>Xploris 1</a:t>
            </a:r>
            <a:endParaRPr sz="1200" b="1" i="0" u="none" strike="noStrike" cap="none" dirty="0">
              <a:solidFill>
                <a:schemeClr val="lt1"/>
              </a:solidFill>
              <a:latin typeface="Outfit" pitchFamily="2" charset="0"/>
              <a:sym typeface="Arial"/>
            </a:endParaRPr>
          </a:p>
        </p:txBody>
      </p:sp>
      <p:pic>
        <p:nvPicPr>
          <p:cNvPr id="3" name="Imagen 2"/>
          <p:cNvPicPr>
            <a:picLocks noChangeAspect="1"/>
          </p:cNvPicPr>
          <p:nvPr/>
        </p:nvPicPr>
        <p:blipFill>
          <a:blip r:embed="rId10"/>
          <a:stretch>
            <a:fillRect/>
          </a:stretch>
        </p:blipFill>
        <p:spPr>
          <a:xfrm>
            <a:off x="5181373" y="3671946"/>
            <a:ext cx="5422440" cy="2404241"/>
          </a:xfrm>
          <a:prstGeom prst="rect">
            <a:avLst/>
          </a:prstGeom>
        </p:spPr>
      </p:pic>
    </p:spTree>
    <p:extLst>
      <p:ext uri="{BB962C8B-B14F-4D97-AF65-F5344CB8AC3E}">
        <p14:creationId xmlns:p14="http://schemas.microsoft.com/office/powerpoint/2010/main" val="20498719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ángulo: esquinas redondeadas 14">
            <a:extLst>
              <a:ext uri="{FF2B5EF4-FFF2-40B4-BE49-F238E27FC236}">
                <a16:creationId xmlns:a16="http://schemas.microsoft.com/office/drawing/2014/main" id="{945AAFE2-03F3-44C2-BBB9-B73E0581B2C3}"/>
              </a:ext>
            </a:extLst>
          </p:cNvPr>
          <p:cNvSpPr/>
          <p:nvPr/>
        </p:nvSpPr>
        <p:spPr>
          <a:xfrm>
            <a:off x="951703" y="2323652"/>
            <a:ext cx="10288593" cy="3995519"/>
          </a:xfrm>
          <a:prstGeom prst="roundRect">
            <a:avLst>
              <a:gd name="adj" fmla="val 1241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33" name="Rectángulo 32">
            <a:extLst>
              <a:ext uri="{FF2B5EF4-FFF2-40B4-BE49-F238E27FC236}">
                <a16:creationId xmlns:a16="http://schemas.microsoft.com/office/drawing/2014/main" id="{3C69F3CE-BF8B-4CBC-834D-0E7FAC3E2904}"/>
              </a:ext>
            </a:extLst>
          </p:cNvPr>
          <p:cNvSpPr/>
          <p:nvPr/>
        </p:nvSpPr>
        <p:spPr>
          <a:xfrm>
            <a:off x="0" y="-155"/>
            <a:ext cx="12192000" cy="1047905"/>
          </a:xfrm>
          <a:prstGeom prst="rect">
            <a:avLst/>
          </a:prstGeom>
          <a:solidFill>
            <a:srgbClr val="569F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34" name="Imagen 33">
            <a:hlinkClick r:id="" action="ppaction://hlinkshowjump?jump=previousslide"/>
            <a:extLst>
              <a:ext uri="{FF2B5EF4-FFF2-40B4-BE49-F238E27FC236}">
                <a16:creationId xmlns:a16="http://schemas.microsoft.com/office/drawing/2014/main" id="{0DB167EE-1BA3-4C4F-89AA-2A00B1788F5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05034" y="123744"/>
            <a:ext cx="740124" cy="740124"/>
          </a:xfrm>
          <a:prstGeom prst="rect">
            <a:avLst/>
          </a:prstGeom>
        </p:spPr>
      </p:pic>
      <p:pic>
        <p:nvPicPr>
          <p:cNvPr id="35" name="Imagen 34">
            <a:hlinkClick r:id="rId3" action="ppaction://hlinksldjump"/>
            <a:extLst>
              <a:ext uri="{FF2B5EF4-FFF2-40B4-BE49-F238E27FC236}">
                <a16:creationId xmlns:a16="http://schemas.microsoft.com/office/drawing/2014/main" id="{BF66FD63-CA27-443A-ACED-F95821D98CD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70204" y="122350"/>
            <a:ext cx="740124" cy="740124"/>
          </a:xfrm>
          <a:prstGeom prst="rect">
            <a:avLst/>
          </a:prstGeom>
        </p:spPr>
      </p:pic>
      <p:pic>
        <p:nvPicPr>
          <p:cNvPr id="36" name="Imagen 35">
            <a:hlinkClick r:id="" action="ppaction://hlinkshowjump?jump=nextslide"/>
            <a:extLst>
              <a:ext uri="{FF2B5EF4-FFF2-40B4-BE49-F238E27FC236}">
                <a16:creationId xmlns:a16="http://schemas.microsoft.com/office/drawing/2014/main" id="{DFF428FA-E7F1-4F91-8372-7D468ED8029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33751" y="122350"/>
            <a:ext cx="740124" cy="741518"/>
          </a:xfrm>
          <a:prstGeom prst="rect">
            <a:avLst/>
          </a:prstGeom>
        </p:spPr>
      </p:pic>
      <p:pic>
        <p:nvPicPr>
          <p:cNvPr id="37" name="Imagen 36">
            <a:extLst>
              <a:ext uri="{FF2B5EF4-FFF2-40B4-BE49-F238E27FC236}">
                <a16:creationId xmlns:a16="http://schemas.microsoft.com/office/drawing/2014/main" id="{28FCCFB5-DC57-4073-982B-639E2F458F1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2441" y="292484"/>
            <a:ext cx="1665170" cy="462626"/>
          </a:xfrm>
          <a:prstGeom prst="rect">
            <a:avLst/>
          </a:prstGeom>
        </p:spPr>
      </p:pic>
      <p:sp>
        <p:nvSpPr>
          <p:cNvPr id="16" name="Rectángulo 15"/>
          <p:cNvSpPr/>
          <p:nvPr/>
        </p:nvSpPr>
        <p:spPr>
          <a:xfrm>
            <a:off x="5938343" y="2839427"/>
            <a:ext cx="3863558" cy="307777"/>
          </a:xfrm>
          <a:prstGeom prst="rect">
            <a:avLst/>
          </a:prstGeom>
        </p:spPr>
        <p:txBody>
          <a:bodyPr wrap="none">
            <a:spAutoFit/>
          </a:bodyPr>
          <a:lstStyle/>
          <a:p>
            <a:pPr algn="ctr"/>
            <a:r>
              <a:rPr lang="en-US" b="1" dirty="0">
                <a:solidFill>
                  <a:srgbClr val="026C4E"/>
                </a:solidFill>
                <a:latin typeface="Outfit Medium" pitchFamily="2" charset="0"/>
              </a:rPr>
              <a:t>TEMPERATURE GRAPH WITH INITIAL HOT WATER</a:t>
            </a:r>
            <a:endParaRPr lang="es-MX" b="1" dirty="0">
              <a:solidFill>
                <a:srgbClr val="026C4E"/>
              </a:solidFill>
              <a:latin typeface="Outfit Medium" pitchFamily="2" charset="0"/>
            </a:endParaRPr>
          </a:p>
        </p:txBody>
      </p:sp>
      <p:pic>
        <p:nvPicPr>
          <p:cNvPr id="3" name="Imagen 2"/>
          <p:cNvPicPr>
            <a:picLocks noChangeAspect="1"/>
          </p:cNvPicPr>
          <p:nvPr/>
        </p:nvPicPr>
        <p:blipFill>
          <a:blip r:embed="rId7"/>
          <a:stretch>
            <a:fillRect/>
          </a:stretch>
        </p:blipFill>
        <p:spPr>
          <a:xfrm>
            <a:off x="5219463" y="3316400"/>
            <a:ext cx="5301321" cy="2452303"/>
          </a:xfrm>
          <a:prstGeom prst="rect">
            <a:avLst/>
          </a:prstGeom>
        </p:spPr>
      </p:pic>
      <p:grpSp>
        <p:nvGrpSpPr>
          <p:cNvPr id="2" name="Google Shape;238;p8">
            <a:extLst>
              <a:ext uri="{FF2B5EF4-FFF2-40B4-BE49-F238E27FC236}">
                <a16:creationId xmlns:a16="http://schemas.microsoft.com/office/drawing/2014/main" id="{9496E19A-7FF4-E7B6-4CC8-688AB38B6339}"/>
              </a:ext>
            </a:extLst>
          </p:cNvPr>
          <p:cNvGrpSpPr/>
          <p:nvPr/>
        </p:nvGrpSpPr>
        <p:grpSpPr>
          <a:xfrm>
            <a:off x="951704" y="1589244"/>
            <a:ext cx="3554982" cy="442980"/>
            <a:chOff x="951704" y="1589244"/>
            <a:chExt cx="3270976" cy="442980"/>
          </a:xfrm>
        </p:grpSpPr>
        <p:sp>
          <p:nvSpPr>
            <p:cNvPr id="4" name="Google Shape;239;p8">
              <a:extLst>
                <a:ext uri="{FF2B5EF4-FFF2-40B4-BE49-F238E27FC236}">
                  <a16:creationId xmlns:a16="http://schemas.microsoft.com/office/drawing/2014/main" id="{18F39BB2-5E10-E1CC-7FE5-4DD2C139591D}"/>
                </a:ext>
              </a:extLst>
            </p:cNvPr>
            <p:cNvSpPr/>
            <p:nvPr/>
          </p:nvSpPr>
          <p:spPr>
            <a:xfrm>
              <a:off x="951704" y="1589244"/>
              <a:ext cx="3270976" cy="442980"/>
            </a:xfrm>
            <a:prstGeom prst="roundRect">
              <a:avLst>
                <a:gd name="adj" fmla="val 50000"/>
              </a:avLst>
            </a:prstGeom>
            <a:solidFill>
              <a:srgbClr val="EAA60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1600" dirty="0">
                  <a:solidFill>
                    <a:schemeClr val="lt1"/>
                  </a:solidFill>
                  <a:latin typeface="Outfit Medium" pitchFamily="2" charset="0"/>
                  <a:sym typeface="Arial"/>
                </a:rPr>
                <a:t>Data </a:t>
              </a:r>
              <a:r>
                <a:rPr lang="es-MX" sz="1600" dirty="0" err="1">
                  <a:solidFill>
                    <a:schemeClr val="lt1"/>
                  </a:solidFill>
                  <a:latin typeface="Outfit Medium" pitchFamily="2" charset="0"/>
                  <a:sym typeface="Arial"/>
                </a:rPr>
                <a:t>collection</a:t>
              </a:r>
              <a:endParaRPr dirty="0">
                <a:latin typeface="Outfit Medium" pitchFamily="2" charset="0"/>
              </a:endParaRPr>
            </a:p>
          </p:txBody>
        </p:sp>
        <p:sp>
          <p:nvSpPr>
            <p:cNvPr id="5" name="Google Shape;240;p8">
              <a:extLst>
                <a:ext uri="{FF2B5EF4-FFF2-40B4-BE49-F238E27FC236}">
                  <a16:creationId xmlns:a16="http://schemas.microsoft.com/office/drawing/2014/main" id="{58763EC7-5611-7D0A-DDAD-2539A99E57EC}"/>
                </a:ext>
              </a:extLst>
            </p:cNvPr>
            <p:cNvSpPr/>
            <p:nvPr/>
          </p:nvSpPr>
          <p:spPr>
            <a:xfrm>
              <a:off x="1021796" y="1659644"/>
              <a:ext cx="278241" cy="3021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1200" b="1" dirty="0">
                  <a:solidFill>
                    <a:srgbClr val="EAA605"/>
                  </a:solidFill>
                  <a:latin typeface="Outfit Medium" pitchFamily="2" charset="0"/>
                </a:rPr>
                <a:t>3</a:t>
              </a:r>
              <a:endParaRPr sz="1200" b="1" dirty="0">
                <a:solidFill>
                  <a:srgbClr val="EAA605"/>
                </a:solidFill>
                <a:latin typeface="Outfit Medium" pitchFamily="2" charset="0"/>
                <a:sym typeface="Arial"/>
              </a:endParaRPr>
            </a:p>
          </p:txBody>
        </p:sp>
      </p:grpSp>
      <p:pic>
        <p:nvPicPr>
          <p:cNvPr id="7" name="Imagen 6">
            <a:extLst>
              <a:ext uri="{FF2B5EF4-FFF2-40B4-BE49-F238E27FC236}">
                <a16:creationId xmlns:a16="http://schemas.microsoft.com/office/drawing/2014/main" id="{D02C1E18-69AC-16B7-8F1F-4A9CFB964D2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020400" y="2952027"/>
            <a:ext cx="2479552" cy="2678966"/>
          </a:xfrm>
          <a:prstGeom prst="rect">
            <a:avLst/>
          </a:prstGeom>
        </p:spPr>
      </p:pic>
      <p:pic>
        <p:nvPicPr>
          <p:cNvPr id="8" name="Imagen 7">
            <a:extLst>
              <a:ext uri="{FF2B5EF4-FFF2-40B4-BE49-F238E27FC236}">
                <a16:creationId xmlns:a16="http://schemas.microsoft.com/office/drawing/2014/main" id="{1F371633-1EC6-73C6-8DF7-FF0CDBBFF5E3}"/>
              </a:ext>
            </a:extLst>
          </p:cNvPr>
          <p:cNvPicPr>
            <a:picLocks noChangeAspect="1"/>
          </p:cNvPicPr>
          <p:nvPr/>
        </p:nvPicPr>
        <p:blipFill>
          <a:blip r:embed="rId9"/>
          <a:stretch>
            <a:fillRect/>
          </a:stretch>
        </p:blipFill>
        <p:spPr>
          <a:xfrm>
            <a:off x="1406460" y="2743819"/>
            <a:ext cx="1120919" cy="1120919"/>
          </a:xfrm>
          <a:prstGeom prst="rect">
            <a:avLst/>
          </a:prstGeom>
        </p:spPr>
      </p:pic>
      <p:sp>
        <p:nvSpPr>
          <p:cNvPr id="9" name="Google Shape;93;p2">
            <a:hlinkClick r:id="rId10" action="ppaction://hlinksldjump"/>
            <a:extLst>
              <a:ext uri="{FF2B5EF4-FFF2-40B4-BE49-F238E27FC236}">
                <a16:creationId xmlns:a16="http://schemas.microsoft.com/office/drawing/2014/main" id="{5076C988-58AF-0C57-29EF-3237138550F4}"/>
              </a:ext>
            </a:extLst>
          </p:cNvPr>
          <p:cNvSpPr/>
          <p:nvPr/>
        </p:nvSpPr>
        <p:spPr>
          <a:xfrm>
            <a:off x="3044174" y="5493283"/>
            <a:ext cx="1231224" cy="275420"/>
          </a:xfrm>
          <a:prstGeom prst="roundRect">
            <a:avLst>
              <a:gd name="adj" fmla="val 50000"/>
            </a:avLst>
          </a:prstGeom>
          <a:solidFill>
            <a:srgbClr val="F92F2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1200" b="1" dirty="0">
                <a:solidFill>
                  <a:schemeClr val="lt1"/>
                </a:solidFill>
                <a:latin typeface="Outfit" pitchFamily="2" charset="0"/>
              </a:rPr>
              <a:t>Xploris 2</a:t>
            </a:r>
            <a:endParaRPr sz="1200" b="1" i="0" u="none" strike="noStrike" cap="none" dirty="0">
              <a:solidFill>
                <a:schemeClr val="lt1"/>
              </a:solidFill>
              <a:latin typeface="Outfit" pitchFamily="2" charset="0"/>
              <a:sym typeface="Arial"/>
            </a:endParaRPr>
          </a:p>
        </p:txBody>
      </p:sp>
    </p:spTree>
    <p:extLst>
      <p:ext uri="{BB962C8B-B14F-4D97-AF65-F5344CB8AC3E}">
        <p14:creationId xmlns:p14="http://schemas.microsoft.com/office/powerpoint/2010/main" val="1934276264"/>
      </p:ext>
    </p:extLst>
  </p:cSld>
  <p:clrMapOvr>
    <a:masterClrMapping/>
  </p:clrMapOvr>
</p:sld>
</file>

<file path=ppt/theme/theme1.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1003</TotalTime>
  <Words>1138</Words>
  <Application>Microsoft Office PowerPoint</Application>
  <PresentationFormat>Widescreen</PresentationFormat>
  <Paragraphs>150</Paragraphs>
  <Slides>18</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Oblivian Text</vt:lpstr>
      <vt:lpstr>Outfit</vt:lpstr>
      <vt:lpstr>Outfit Medium</vt:lpstr>
      <vt:lpstr>Tema de Office</vt:lpstr>
      <vt:lpstr>PowerPoint Presentation</vt:lpstr>
      <vt:lpstr>PowerPoint Presentation</vt:lpstr>
      <vt:lpstr>PowerPoint Presentation</vt:lpstr>
      <vt:lpstr>PowerPoint Presentation</vt:lpstr>
      <vt:lpstr>PowerPoint Presentation</vt:lpstr>
      <vt:lpstr>PowerPoint Presentation</vt:lpstr>
      <vt:lpstr>XploriLab software configuration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Cami</dc:creator>
  <cp:lastModifiedBy>גלוביסנס Globisens</cp:lastModifiedBy>
  <cp:revision>66</cp:revision>
  <dcterms:created xsi:type="dcterms:W3CDTF">2024-05-06T19:31:29Z</dcterms:created>
  <dcterms:modified xsi:type="dcterms:W3CDTF">2024-12-22T15:01:54Z</dcterms:modified>
</cp:coreProperties>
</file>