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48" r:id="rId1"/>
  </p:sldMasterIdLst>
  <p:notesMasterIdLst>
    <p:notesMasterId r:id="rId18"/>
  </p:notesMasterIdLst>
  <p:sldIdLst>
    <p:sldId id="301" r:id="rId2"/>
    <p:sldId id="257" r:id="rId3"/>
    <p:sldId id="258" r:id="rId4"/>
    <p:sldId id="278" r:id="rId5"/>
    <p:sldId id="261" r:id="rId6"/>
    <p:sldId id="260" r:id="rId7"/>
    <p:sldId id="262" r:id="rId8"/>
    <p:sldId id="289" r:id="rId9"/>
    <p:sldId id="290" r:id="rId10"/>
    <p:sldId id="283" r:id="rId11"/>
    <p:sldId id="292" r:id="rId12"/>
    <p:sldId id="284" r:id="rId13"/>
    <p:sldId id="293" r:id="rId14"/>
    <p:sldId id="294" r:id="rId15"/>
    <p:sldId id="295" r:id="rId16"/>
    <p:sldId id="307" r:id="rId17"/>
  </p:sldIdLst>
  <p:sldSz cx="12192000" cy="6858000"/>
  <p:notesSz cx="7104063" cy="10234613"/>
  <p:embeddedFontLst>
    <p:embeddedFont>
      <p:font typeface="Outfit"/>
      <p:regular r:id="rId19"/>
      <p:bold r:id="rId20"/>
    </p:embeddedFont>
    <p:embeddedFont>
      <p:font typeface="Outfit Medium"/>
      <p:regular r:id="rId2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6" roundtripDataSignature="AMtx7mgaOHw/fP4wp4vQykvKcMOD75Uzsg=="/>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ilo" initials="" lastIdx="1" clrIdx="0"/>
  <p:cmAuthor id="1" name="Camila Vivanco" initials="CV" lastIdx="3" clrIdx="1">
    <p:extLst>
      <p:ext uri="{19B8F6BF-5375-455C-9EA6-DF929625EA0E}">
        <p15:presenceInfo xmlns:p15="http://schemas.microsoft.com/office/powerpoint/2012/main" userId="Camila Vivanco" providerId="None"/>
      </p:ext>
    </p:extLst>
  </p:cmAuthor>
  <p:cmAuthor id="2" name="matiasvergara@efectoeducativo.cl" initials="m" lastIdx="1" clrIdx="2">
    <p:extLst>
      <p:ext uri="{19B8F6BF-5375-455C-9EA6-DF929625EA0E}">
        <p15:presenceInfo xmlns:p15="http://schemas.microsoft.com/office/powerpoint/2012/main" userId="matiasvergara@efectoeducativo.cl"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65380"/>
    <a:srgbClr val="595959"/>
    <a:srgbClr val="F3F3F3"/>
    <a:srgbClr val="026C4E"/>
  </p:clrMru>
  <p:extLst>
    <p:ext uri="{E76CE94A-603C-4142-B9EB-6D1370010A27}">
      <p14:discardImageEditData xmlns:p14="http://schemas.microsoft.com/office/powerpoint/2010/main" val="0"/>
    </p:ext>
    <p:ext uri="{D31A062A-798A-4329-ABDD-BBA856620510}">
      <p14:defaultImageDpi xmlns:p14="http://schemas.microsoft.com/office/powerpoint/2010/main" val="33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990" autoAdjust="0"/>
    <p:restoredTop sz="94660"/>
  </p:normalViewPr>
  <p:slideViewPr>
    <p:cSldViewPr snapToGrid="0">
      <p:cViewPr varScale="1">
        <p:scale>
          <a:sx n="107" d="100"/>
          <a:sy n="107" d="100"/>
        </p:scale>
        <p:origin x="522" y="114"/>
      </p:cViewPr>
      <p:guideLst>
        <p:guide orient="horz" pos="2160"/>
        <p:guide pos="384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customschemas.google.com/relationships/presentationmetadata" Target="metadata"/><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1.fntdata"/><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7" Type="http://schemas.openxmlformats.org/officeDocument/2006/relationships/commentAuthors" Target="commentAuthors.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42875" y="768350"/>
            <a:ext cx="6818313" cy="38369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710407" y="4861441"/>
            <a:ext cx="5683250" cy="4605576"/>
          </a:xfrm>
          <a:prstGeom prst="rect">
            <a:avLst/>
          </a:prstGeom>
          <a:noFill/>
          <a:ln>
            <a:noFill/>
          </a:ln>
        </p:spPr>
        <p:txBody>
          <a:bodyPr spcFirstLastPara="1" wrap="square" lIns="99059" tIns="99059" rIns="99059" bIns="99059"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dirty="0"/>
          </a:p>
        </p:txBody>
      </p:sp>
    </p:spTree>
    <p:extLst>
      <p:ext uri="{BB962C8B-B14F-4D97-AF65-F5344CB8AC3E}">
        <p14:creationId xmlns:p14="http://schemas.microsoft.com/office/powerpoint/2010/main" val="1024565606"/>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Outfit Medium" pitchFamily="2" charset="0"/>
        <a:ea typeface="Outfit Medium" pitchFamily="2"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a:extLst>
            <a:ext uri="{FF2B5EF4-FFF2-40B4-BE49-F238E27FC236}">
              <a16:creationId xmlns:a16="http://schemas.microsoft.com/office/drawing/2014/main" id="{9F5FEA78-7A8C-13CA-0B20-BF6E6B0F4C0B}"/>
            </a:ext>
          </a:extLst>
        </p:cNvPr>
        <p:cNvGrpSpPr/>
        <p:nvPr/>
      </p:nvGrpSpPr>
      <p:grpSpPr>
        <a:xfrm>
          <a:off x="0" y="0"/>
          <a:ext cx="0" cy="0"/>
          <a:chOff x="0" y="0"/>
          <a:chExt cx="0" cy="0"/>
        </a:xfrm>
      </p:grpSpPr>
      <p:sp>
        <p:nvSpPr>
          <p:cNvPr id="190" name="Google Shape;190;p7:notes">
            <a:extLst>
              <a:ext uri="{FF2B5EF4-FFF2-40B4-BE49-F238E27FC236}">
                <a16:creationId xmlns:a16="http://schemas.microsoft.com/office/drawing/2014/main" id="{12045485-9F99-E62F-8110-6CCBBFA40294}"/>
              </a:ext>
            </a:extLst>
          </p:cNvPr>
          <p:cNvSpPr txBox="1">
            <a:spLocks noGrp="1"/>
          </p:cNvSpPr>
          <p:nvPr>
            <p:ph type="body" idx="1"/>
          </p:nvPr>
        </p:nvSpPr>
        <p:spPr>
          <a:xfrm>
            <a:off x="710407" y="4861441"/>
            <a:ext cx="5683250" cy="4605576"/>
          </a:xfrm>
          <a:prstGeom prst="rect">
            <a:avLst/>
          </a:prstGeom>
        </p:spPr>
        <p:txBody>
          <a:bodyPr spcFirstLastPara="1" wrap="square" lIns="99059" tIns="99059" rIns="99059" bIns="99059" anchor="t" anchorCtr="0">
            <a:noAutofit/>
          </a:bodyPr>
          <a:lstStyle/>
          <a:p>
            <a:pPr marL="0" indent="0">
              <a:buNone/>
            </a:pPr>
            <a:endParaRPr dirty="0"/>
          </a:p>
        </p:txBody>
      </p:sp>
      <p:sp>
        <p:nvSpPr>
          <p:cNvPr id="191" name="Google Shape;191;p7:notes">
            <a:extLst>
              <a:ext uri="{FF2B5EF4-FFF2-40B4-BE49-F238E27FC236}">
                <a16:creationId xmlns:a16="http://schemas.microsoft.com/office/drawing/2014/main" id="{127D28A6-A41A-EDBD-43A3-C56C3C6B62CE}"/>
              </a:ext>
            </a:extLst>
          </p:cNvPr>
          <p:cNvSpPr>
            <a:spLocks noGrp="1" noRot="1" noChangeAspect="1"/>
          </p:cNvSpPr>
          <p:nvPr>
            <p:ph type="sldImg" idx="2"/>
          </p:nvPr>
        </p:nvSpPr>
        <p:spPr>
          <a:xfrm>
            <a:off x="142875" y="768350"/>
            <a:ext cx="6818313"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701368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a:extLst>
            <a:ext uri="{FF2B5EF4-FFF2-40B4-BE49-F238E27FC236}">
              <a16:creationId xmlns:a16="http://schemas.microsoft.com/office/drawing/2014/main" id="{8166A667-366A-60A9-7387-C261A016FB5C}"/>
            </a:ext>
          </a:extLst>
        </p:cNvPr>
        <p:cNvGrpSpPr/>
        <p:nvPr/>
      </p:nvGrpSpPr>
      <p:grpSpPr>
        <a:xfrm>
          <a:off x="0" y="0"/>
          <a:ext cx="0" cy="0"/>
          <a:chOff x="0" y="0"/>
          <a:chExt cx="0" cy="0"/>
        </a:xfrm>
      </p:grpSpPr>
      <p:sp>
        <p:nvSpPr>
          <p:cNvPr id="229" name="Google Shape;229;p8:notes">
            <a:extLst>
              <a:ext uri="{FF2B5EF4-FFF2-40B4-BE49-F238E27FC236}">
                <a16:creationId xmlns:a16="http://schemas.microsoft.com/office/drawing/2014/main" id="{4CD878D8-E52F-D30F-3566-663C1E6AF8D3}"/>
              </a:ext>
            </a:extLst>
          </p:cNvPr>
          <p:cNvSpPr txBox="1">
            <a:spLocks noGrp="1"/>
          </p:cNvSpPr>
          <p:nvPr>
            <p:ph type="body" idx="1"/>
          </p:nvPr>
        </p:nvSpPr>
        <p:spPr>
          <a:xfrm>
            <a:off x="710407" y="4861441"/>
            <a:ext cx="5683250" cy="4605576"/>
          </a:xfrm>
          <a:prstGeom prst="rect">
            <a:avLst/>
          </a:prstGeom>
        </p:spPr>
        <p:txBody>
          <a:bodyPr spcFirstLastPara="1" wrap="square" lIns="99059" tIns="99059" rIns="99059" bIns="99059" anchor="t" anchorCtr="0">
            <a:noAutofit/>
          </a:bodyPr>
          <a:lstStyle/>
          <a:p>
            <a:pPr marL="0" indent="0">
              <a:buNone/>
            </a:pPr>
            <a:endParaRPr dirty="0"/>
          </a:p>
        </p:txBody>
      </p:sp>
      <p:sp>
        <p:nvSpPr>
          <p:cNvPr id="230" name="Google Shape;230;p8:notes">
            <a:extLst>
              <a:ext uri="{FF2B5EF4-FFF2-40B4-BE49-F238E27FC236}">
                <a16:creationId xmlns:a16="http://schemas.microsoft.com/office/drawing/2014/main" id="{B32EFE45-1CE4-F5C7-C248-CE978D76A761}"/>
              </a:ext>
            </a:extLst>
          </p:cNvPr>
          <p:cNvSpPr>
            <a:spLocks noGrp="1" noRot="1" noChangeAspect="1"/>
          </p:cNvSpPr>
          <p:nvPr>
            <p:ph type="sldImg" idx="2"/>
          </p:nvPr>
        </p:nvSpPr>
        <p:spPr>
          <a:xfrm>
            <a:off x="142875" y="768350"/>
            <a:ext cx="6818313"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205585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
        <p:cNvGrpSpPr/>
        <p:nvPr/>
      </p:nvGrpSpPr>
      <p:grpSpPr>
        <a:xfrm>
          <a:off x="0" y="0"/>
          <a:ext cx="0" cy="0"/>
          <a:chOff x="0" y="0"/>
          <a:chExt cx="0" cy="0"/>
        </a:xfrm>
      </p:grpSpPr>
      <p:sp>
        <p:nvSpPr>
          <p:cNvPr id="378" name="Google Shape;378;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379" name="Google Shape;379;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2:notes"/>
          <p:cNvSpPr txBox="1">
            <a:spLocks noGrp="1"/>
          </p:cNvSpPr>
          <p:nvPr>
            <p:ph type="body" idx="1"/>
          </p:nvPr>
        </p:nvSpPr>
        <p:spPr>
          <a:xfrm>
            <a:off x="710407" y="4861441"/>
            <a:ext cx="5683250" cy="4605576"/>
          </a:xfrm>
          <a:prstGeom prst="rect">
            <a:avLst/>
          </a:prstGeom>
        </p:spPr>
        <p:txBody>
          <a:bodyPr spcFirstLastPara="1" wrap="square" lIns="99059" tIns="99059" rIns="99059" bIns="99059" anchor="t" anchorCtr="0">
            <a:noAutofit/>
          </a:bodyPr>
          <a:lstStyle/>
          <a:p>
            <a:pPr marL="0" indent="0">
              <a:buNone/>
            </a:pPr>
            <a:endParaRPr dirty="0"/>
          </a:p>
        </p:txBody>
      </p:sp>
      <p:sp>
        <p:nvSpPr>
          <p:cNvPr id="90" name="Google Shape;90;p2:notes"/>
          <p:cNvSpPr>
            <a:spLocks noGrp="1" noRot="1" noChangeAspect="1"/>
          </p:cNvSpPr>
          <p:nvPr>
            <p:ph type="sldImg" idx="2"/>
          </p:nvPr>
        </p:nvSpPr>
        <p:spPr>
          <a:xfrm>
            <a:off x="142875" y="768350"/>
            <a:ext cx="6818313"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3:notes"/>
          <p:cNvSpPr txBox="1">
            <a:spLocks noGrp="1"/>
          </p:cNvSpPr>
          <p:nvPr>
            <p:ph type="body" idx="1"/>
          </p:nvPr>
        </p:nvSpPr>
        <p:spPr>
          <a:xfrm>
            <a:off x="710407" y="4861441"/>
            <a:ext cx="5683250" cy="4605576"/>
          </a:xfrm>
          <a:prstGeom prst="rect">
            <a:avLst/>
          </a:prstGeom>
        </p:spPr>
        <p:txBody>
          <a:bodyPr spcFirstLastPara="1" wrap="square" lIns="99059" tIns="99059" rIns="99059" bIns="99059" anchor="t" anchorCtr="0">
            <a:noAutofit/>
          </a:bodyPr>
          <a:lstStyle/>
          <a:p>
            <a:pPr marL="0" indent="0">
              <a:buNone/>
            </a:pPr>
            <a:endParaRPr dirty="0"/>
          </a:p>
        </p:txBody>
      </p:sp>
      <p:sp>
        <p:nvSpPr>
          <p:cNvPr id="111" name="Google Shape;111;p3:notes"/>
          <p:cNvSpPr>
            <a:spLocks noGrp="1" noRot="1" noChangeAspect="1"/>
          </p:cNvSpPr>
          <p:nvPr>
            <p:ph type="sldImg" idx="2"/>
          </p:nvPr>
        </p:nvSpPr>
        <p:spPr>
          <a:xfrm>
            <a:off x="142875" y="768350"/>
            <a:ext cx="6818313"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6:notes"/>
          <p:cNvSpPr txBox="1">
            <a:spLocks noGrp="1"/>
          </p:cNvSpPr>
          <p:nvPr>
            <p:ph type="body" idx="1"/>
          </p:nvPr>
        </p:nvSpPr>
        <p:spPr>
          <a:xfrm>
            <a:off x="710407" y="4861441"/>
            <a:ext cx="5683250" cy="4605576"/>
          </a:xfrm>
          <a:prstGeom prst="rect">
            <a:avLst/>
          </a:prstGeom>
        </p:spPr>
        <p:txBody>
          <a:bodyPr spcFirstLastPara="1" wrap="square" lIns="99059" tIns="99059" rIns="99059" bIns="99059" anchor="t" anchorCtr="0">
            <a:noAutofit/>
          </a:bodyPr>
          <a:lstStyle/>
          <a:p>
            <a:pPr marL="0" indent="0">
              <a:buNone/>
            </a:pPr>
            <a:endParaRPr dirty="0"/>
          </a:p>
        </p:txBody>
      </p:sp>
      <p:sp>
        <p:nvSpPr>
          <p:cNvPr id="173" name="Google Shape;173;p6:notes"/>
          <p:cNvSpPr>
            <a:spLocks noGrp="1" noRot="1" noChangeAspect="1"/>
          </p:cNvSpPr>
          <p:nvPr>
            <p:ph type="sldImg" idx="2"/>
          </p:nvPr>
        </p:nvSpPr>
        <p:spPr>
          <a:xfrm>
            <a:off x="142875" y="768350"/>
            <a:ext cx="6818313"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5:notes"/>
          <p:cNvSpPr txBox="1">
            <a:spLocks noGrp="1"/>
          </p:cNvSpPr>
          <p:nvPr>
            <p:ph type="body" idx="1"/>
          </p:nvPr>
        </p:nvSpPr>
        <p:spPr>
          <a:xfrm>
            <a:off x="710407" y="4861441"/>
            <a:ext cx="5683250" cy="4605576"/>
          </a:xfrm>
          <a:prstGeom prst="rect">
            <a:avLst/>
          </a:prstGeom>
        </p:spPr>
        <p:txBody>
          <a:bodyPr spcFirstLastPara="1" wrap="square" lIns="99059" tIns="99059" rIns="99059" bIns="99059" anchor="t" anchorCtr="0">
            <a:noAutofit/>
          </a:bodyPr>
          <a:lstStyle/>
          <a:p>
            <a:pPr marL="0" indent="0">
              <a:buNone/>
            </a:pPr>
            <a:endParaRPr dirty="0"/>
          </a:p>
        </p:txBody>
      </p:sp>
      <p:sp>
        <p:nvSpPr>
          <p:cNvPr id="144" name="Google Shape;144;p5:notes"/>
          <p:cNvSpPr>
            <a:spLocks noGrp="1" noRot="1" noChangeAspect="1"/>
          </p:cNvSpPr>
          <p:nvPr>
            <p:ph type="sldImg" idx="2"/>
          </p:nvPr>
        </p:nvSpPr>
        <p:spPr>
          <a:xfrm>
            <a:off x="142875" y="768350"/>
            <a:ext cx="6818313"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7:notes"/>
          <p:cNvSpPr txBox="1">
            <a:spLocks noGrp="1"/>
          </p:cNvSpPr>
          <p:nvPr>
            <p:ph type="body" idx="1"/>
          </p:nvPr>
        </p:nvSpPr>
        <p:spPr>
          <a:xfrm>
            <a:off x="710407" y="4861441"/>
            <a:ext cx="5683250" cy="4605576"/>
          </a:xfrm>
          <a:prstGeom prst="rect">
            <a:avLst/>
          </a:prstGeom>
        </p:spPr>
        <p:txBody>
          <a:bodyPr spcFirstLastPara="1" wrap="square" lIns="99059" tIns="99059" rIns="99059" bIns="99059" anchor="t" anchorCtr="0">
            <a:noAutofit/>
          </a:bodyPr>
          <a:lstStyle/>
          <a:p>
            <a:pPr marL="0" indent="0">
              <a:buNone/>
            </a:pPr>
            <a:endParaRPr dirty="0"/>
          </a:p>
        </p:txBody>
      </p:sp>
      <p:sp>
        <p:nvSpPr>
          <p:cNvPr id="191" name="Google Shape;191;p7:notes"/>
          <p:cNvSpPr>
            <a:spLocks noGrp="1" noRot="1" noChangeAspect="1"/>
          </p:cNvSpPr>
          <p:nvPr>
            <p:ph type="sldImg" idx="2"/>
          </p:nvPr>
        </p:nvSpPr>
        <p:spPr>
          <a:xfrm>
            <a:off x="142875" y="768350"/>
            <a:ext cx="6818313"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7:notes"/>
          <p:cNvSpPr txBox="1">
            <a:spLocks noGrp="1"/>
          </p:cNvSpPr>
          <p:nvPr>
            <p:ph type="body" idx="1"/>
          </p:nvPr>
        </p:nvSpPr>
        <p:spPr>
          <a:xfrm>
            <a:off x="710407" y="4861441"/>
            <a:ext cx="5683250" cy="4605576"/>
          </a:xfrm>
          <a:prstGeom prst="rect">
            <a:avLst/>
          </a:prstGeom>
        </p:spPr>
        <p:txBody>
          <a:bodyPr spcFirstLastPara="1" wrap="square" lIns="99059" tIns="99059" rIns="99059" bIns="99059" anchor="t" anchorCtr="0">
            <a:noAutofit/>
          </a:bodyPr>
          <a:lstStyle/>
          <a:p>
            <a:pPr marL="0" indent="0">
              <a:buNone/>
            </a:pPr>
            <a:endParaRPr dirty="0"/>
          </a:p>
        </p:txBody>
      </p:sp>
      <p:sp>
        <p:nvSpPr>
          <p:cNvPr id="191" name="Google Shape;191;p7:notes"/>
          <p:cNvSpPr>
            <a:spLocks noGrp="1" noRot="1" noChangeAspect="1"/>
          </p:cNvSpPr>
          <p:nvPr>
            <p:ph type="sldImg" idx="2"/>
          </p:nvPr>
        </p:nvSpPr>
        <p:spPr>
          <a:xfrm>
            <a:off x="142875" y="768350"/>
            <a:ext cx="6818313"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53784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7:notes"/>
          <p:cNvSpPr txBox="1">
            <a:spLocks noGrp="1"/>
          </p:cNvSpPr>
          <p:nvPr>
            <p:ph type="body" idx="1"/>
          </p:nvPr>
        </p:nvSpPr>
        <p:spPr>
          <a:xfrm>
            <a:off x="710407" y="4861441"/>
            <a:ext cx="5683250" cy="4605576"/>
          </a:xfrm>
          <a:prstGeom prst="rect">
            <a:avLst/>
          </a:prstGeom>
        </p:spPr>
        <p:txBody>
          <a:bodyPr spcFirstLastPara="1" wrap="square" lIns="99059" tIns="99059" rIns="99059" bIns="99059" anchor="t" anchorCtr="0">
            <a:noAutofit/>
          </a:bodyPr>
          <a:lstStyle/>
          <a:p>
            <a:pPr marL="0" indent="0">
              <a:buNone/>
            </a:pPr>
            <a:endParaRPr dirty="0"/>
          </a:p>
        </p:txBody>
      </p:sp>
      <p:sp>
        <p:nvSpPr>
          <p:cNvPr id="191" name="Google Shape;191;p7:notes"/>
          <p:cNvSpPr>
            <a:spLocks noGrp="1" noRot="1" noChangeAspect="1"/>
          </p:cNvSpPr>
          <p:nvPr>
            <p:ph type="sldImg" idx="2"/>
          </p:nvPr>
        </p:nvSpPr>
        <p:spPr>
          <a:xfrm>
            <a:off x="142875" y="768350"/>
            <a:ext cx="6818313"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010322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a:extLst>
            <a:ext uri="{FF2B5EF4-FFF2-40B4-BE49-F238E27FC236}">
              <a16:creationId xmlns:a16="http://schemas.microsoft.com/office/drawing/2014/main" id="{9F5FEA78-7A8C-13CA-0B20-BF6E6B0F4C0B}"/>
            </a:ext>
          </a:extLst>
        </p:cNvPr>
        <p:cNvGrpSpPr/>
        <p:nvPr/>
      </p:nvGrpSpPr>
      <p:grpSpPr>
        <a:xfrm>
          <a:off x="0" y="0"/>
          <a:ext cx="0" cy="0"/>
          <a:chOff x="0" y="0"/>
          <a:chExt cx="0" cy="0"/>
        </a:xfrm>
      </p:grpSpPr>
      <p:sp>
        <p:nvSpPr>
          <p:cNvPr id="190" name="Google Shape;190;p7:notes">
            <a:extLst>
              <a:ext uri="{FF2B5EF4-FFF2-40B4-BE49-F238E27FC236}">
                <a16:creationId xmlns:a16="http://schemas.microsoft.com/office/drawing/2014/main" id="{12045485-9F99-E62F-8110-6CCBBFA40294}"/>
              </a:ext>
            </a:extLst>
          </p:cNvPr>
          <p:cNvSpPr txBox="1">
            <a:spLocks noGrp="1"/>
          </p:cNvSpPr>
          <p:nvPr>
            <p:ph type="body" idx="1"/>
          </p:nvPr>
        </p:nvSpPr>
        <p:spPr>
          <a:xfrm>
            <a:off x="710407" y="4861441"/>
            <a:ext cx="5683250" cy="4605576"/>
          </a:xfrm>
          <a:prstGeom prst="rect">
            <a:avLst/>
          </a:prstGeom>
        </p:spPr>
        <p:txBody>
          <a:bodyPr spcFirstLastPara="1" wrap="square" lIns="99059" tIns="99059" rIns="99059" bIns="99059" anchor="t" anchorCtr="0">
            <a:noAutofit/>
          </a:bodyPr>
          <a:lstStyle/>
          <a:p>
            <a:pPr marL="0" indent="0">
              <a:buNone/>
            </a:pPr>
            <a:endParaRPr dirty="0"/>
          </a:p>
        </p:txBody>
      </p:sp>
      <p:sp>
        <p:nvSpPr>
          <p:cNvPr id="191" name="Google Shape;191;p7:notes">
            <a:extLst>
              <a:ext uri="{FF2B5EF4-FFF2-40B4-BE49-F238E27FC236}">
                <a16:creationId xmlns:a16="http://schemas.microsoft.com/office/drawing/2014/main" id="{127D28A6-A41A-EDBD-43A3-C56C3C6B62CE}"/>
              </a:ext>
            </a:extLst>
          </p:cNvPr>
          <p:cNvSpPr>
            <a:spLocks noGrp="1" noRot="1" noChangeAspect="1"/>
          </p:cNvSpPr>
          <p:nvPr>
            <p:ph type="sldImg" idx="2"/>
          </p:nvPr>
        </p:nvSpPr>
        <p:spPr>
          <a:xfrm>
            <a:off x="142875" y="768350"/>
            <a:ext cx="6818313"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411924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apositiva de título" type="title">
  <p:cSld name="TITLE">
    <p:spTree>
      <p:nvGrpSpPr>
        <p:cNvPr id="1" name="Shape 11"/>
        <p:cNvGrpSpPr/>
        <p:nvPr/>
      </p:nvGrpSpPr>
      <p:grpSpPr>
        <a:xfrm>
          <a:off x="0" y="0"/>
          <a:ext cx="0" cy="0"/>
          <a:chOff x="0" y="0"/>
          <a:chExt cx="0" cy="0"/>
        </a:xfrm>
      </p:grpSpPr>
      <p:sp>
        <p:nvSpPr>
          <p:cNvPr id="12" name="Google Shape;12;p15"/>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15"/>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ítulo vertical y texto" type="vertTitleAndTx">
  <p:cSld name="VERTICAL_TITLE_AND_VERTICAL_TEXT">
    <p:spTree>
      <p:nvGrpSpPr>
        <p:cNvPr id="1" name="Shape 74"/>
        <p:cNvGrpSpPr/>
        <p:nvPr/>
      </p:nvGrpSpPr>
      <p:grpSpPr>
        <a:xfrm>
          <a:off x="0" y="0"/>
          <a:ext cx="0" cy="0"/>
          <a:chOff x="0" y="0"/>
          <a:chExt cx="0" cy="0"/>
        </a:xfrm>
      </p:grpSpPr>
      <p:sp>
        <p:nvSpPr>
          <p:cNvPr id="75" name="Google Shape;75;p2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2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723CEF2-3506-41F1-979D-9865E31D9C91}"/>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id="{E133225C-C922-402E-93E1-B11DF02B9B57}"/>
              </a:ext>
            </a:extLst>
          </p:cNvPr>
          <p:cNvSpPr>
            <a:spLocks noGrp="1"/>
          </p:cNvSpPr>
          <p:nvPr>
            <p:ph idx="1"/>
          </p:nvPr>
        </p:nvSpPr>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33C2F090-52ED-42AD-8AA9-D015EAD6F466}"/>
              </a:ext>
            </a:extLst>
          </p:cNvPr>
          <p:cNvSpPr>
            <a:spLocks noGrp="1"/>
          </p:cNvSpPr>
          <p:nvPr>
            <p:ph type="dt" sz="half" idx="10"/>
          </p:nvPr>
        </p:nvSpPr>
        <p:spPr/>
        <p:txBody>
          <a:bodyPr/>
          <a:lstStyle/>
          <a:p>
            <a:fld id="{313FC429-14B6-482D-B645-74AAF7C7EC4C}" type="datetimeFigureOut">
              <a:rPr lang="es-CL" smtClean="0"/>
              <a:t>16-11-2024</a:t>
            </a:fld>
            <a:endParaRPr lang="es-CL"/>
          </a:p>
        </p:txBody>
      </p:sp>
      <p:sp>
        <p:nvSpPr>
          <p:cNvPr id="5" name="Marcador de pie de página 4">
            <a:extLst>
              <a:ext uri="{FF2B5EF4-FFF2-40B4-BE49-F238E27FC236}">
                <a16:creationId xmlns:a16="http://schemas.microsoft.com/office/drawing/2014/main" id="{B9BF7B56-B0DD-4C9D-A8F9-36CDCBC0E88C}"/>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4070E4F3-3AE7-41EE-B966-001B1530E28E}"/>
              </a:ext>
            </a:extLst>
          </p:cNvPr>
          <p:cNvSpPr>
            <a:spLocks noGrp="1"/>
          </p:cNvSpPr>
          <p:nvPr>
            <p:ph type="sldNum" sz="quarter" idx="12"/>
          </p:nvPr>
        </p:nvSpPr>
        <p:spPr/>
        <p:txBody>
          <a:bodyPr/>
          <a:lstStyle/>
          <a:p>
            <a:fld id="{F09648AE-74DE-4272-9F9E-945616CE4C1B}" type="slidenum">
              <a:rPr lang="es-CL" smtClean="0"/>
              <a:t>‹#›</a:t>
            </a:fld>
            <a:endParaRPr lang="es-CL"/>
          </a:p>
        </p:txBody>
      </p:sp>
    </p:spTree>
    <p:extLst>
      <p:ext uri="{BB962C8B-B14F-4D97-AF65-F5344CB8AC3E}">
        <p14:creationId xmlns:p14="http://schemas.microsoft.com/office/powerpoint/2010/main" val="27733316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Encabezado de sección" type="secHead">
  <p:cSld name="SECTION_HEADER">
    <p:spTree>
      <p:nvGrpSpPr>
        <p:cNvPr id="1" name="Shape 23"/>
        <p:cNvGrpSpPr/>
        <p:nvPr/>
      </p:nvGrpSpPr>
      <p:grpSpPr>
        <a:xfrm>
          <a:off x="0" y="0"/>
          <a:ext cx="0" cy="0"/>
          <a:chOff x="0" y="0"/>
          <a:chExt cx="0" cy="0"/>
        </a:xfrm>
      </p:grpSpPr>
      <p:sp>
        <p:nvSpPr>
          <p:cNvPr id="24" name="Google Shape;24;p17"/>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17"/>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6" name="Google Shape;26;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Dos objetos" type="twoObj">
  <p:cSld name="TWO_OBJECTS">
    <p:spTree>
      <p:nvGrpSpPr>
        <p:cNvPr id="1" name="Shape 29"/>
        <p:cNvGrpSpPr/>
        <p:nvPr/>
      </p:nvGrpSpPr>
      <p:grpSpPr>
        <a:xfrm>
          <a:off x="0" y="0"/>
          <a:ext cx="0" cy="0"/>
          <a:chOff x="0" y="0"/>
          <a:chExt cx="0" cy="0"/>
        </a:xfrm>
      </p:grpSpPr>
      <p:sp>
        <p:nvSpPr>
          <p:cNvPr id="30" name="Google Shape;30;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18"/>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18"/>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ación" type="twoTxTwoObj">
  <p:cSld name="TWO_OBJECTS_WITH_TEXT">
    <p:spTree>
      <p:nvGrpSpPr>
        <p:cNvPr id="1" name="Shape 36"/>
        <p:cNvGrpSpPr/>
        <p:nvPr/>
      </p:nvGrpSpPr>
      <p:grpSpPr>
        <a:xfrm>
          <a:off x="0" y="0"/>
          <a:ext cx="0" cy="0"/>
          <a:chOff x="0" y="0"/>
          <a:chExt cx="0" cy="0"/>
        </a:xfrm>
      </p:grpSpPr>
      <p:sp>
        <p:nvSpPr>
          <p:cNvPr id="37" name="Google Shape;37;p19"/>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19"/>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 name="Google Shape;39;p19"/>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19"/>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 name="Google Shape;41;p19"/>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olo el título" type="titleOnly">
  <p:cSld name="TITLE_ONLY">
    <p:spTree>
      <p:nvGrpSpPr>
        <p:cNvPr id="1" name="Shape 45"/>
        <p:cNvGrpSpPr/>
        <p:nvPr/>
      </p:nvGrpSpPr>
      <p:grpSpPr>
        <a:xfrm>
          <a:off x="0" y="0"/>
          <a:ext cx="0" cy="0"/>
          <a:chOff x="0" y="0"/>
          <a:chExt cx="0" cy="0"/>
        </a:xfrm>
      </p:grpSpPr>
      <p:sp>
        <p:nvSpPr>
          <p:cNvPr id="46" name="Google Shape;46;p2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En blanco" type="blank">
  <p:cSld name="BLANK">
    <p:spTree>
      <p:nvGrpSpPr>
        <p:cNvPr id="1" name="Shape 50"/>
        <p:cNvGrpSpPr/>
        <p:nvPr/>
      </p:nvGrpSpPr>
      <p:grpSpPr>
        <a:xfrm>
          <a:off x="0" y="0"/>
          <a:ext cx="0" cy="0"/>
          <a:chOff x="0" y="0"/>
          <a:chExt cx="0" cy="0"/>
        </a:xfrm>
      </p:grpSpPr>
      <p:sp>
        <p:nvSpPr>
          <p:cNvPr id="51" name="Google Shape;51;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ido con título" type="objTx">
  <p:cSld name="OBJECT_WITH_CAPTION_TEXT">
    <p:spTree>
      <p:nvGrpSpPr>
        <p:cNvPr id="1" name="Shape 54"/>
        <p:cNvGrpSpPr/>
        <p:nvPr/>
      </p:nvGrpSpPr>
      <p:grpSpPr>
        <a:xfrm>
          <a:off x="0" y="0"/>
          <a:ext cx="0" cy="0"/>
          <a:chOff x="0" y="0"/>
          <a:chExt cx="0" cy="0"/>
        </a:xfrm>
      </p:grpSpPr>
      <p:sp>
        <p:nvSpPr>
          <p:cNvPr id="55" name="Google Shape;55;p2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2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2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Imagen con título" type="picTx">
  <p:cSld name="PICTURE_WITH_CAPTION_TEXT">
    <p:spTree>
      <p:nvGrpSpPr>
        <p:cNvPr id="1" name="Shape 61"/>
        <p:cNvGrpSpPr/>
        <p:nvPr/>
      </p:nvGrpSpPr>
      <p:grpSpPr>
        <a:xfrm>
          <a:off x="0" y="0"/>
          <a:ext cx="0" cy="0"/>
          <a:chOff x="0" y="0"/>
          <a:chExt cx="0" cy="0"/>
        </a:xfrm>
      </p:grpSpPr>
      <p:sp>
        <p:nvSpPr>
          <p:cNvPr id="62" name="Google Shape;62;p2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23"/>
          <p:cNvSpPr>
            <a:spLocks noGrp="1"/>
          </p:cNvSpPr>
          <p:nvPr>
            <p:ph type="pic" idx="2"/>
          </p:nvPr>
        </p:nvSpPr>
        <p:spPr>
          <a:xfrm>
            <a:off x="5183188" y="987425"/>
            <a:ext cx="6172200" cy="4873625"/>
          </a:xfrm>
          <a:prstGeom prst="rect">
            <a:avLst/>
          </a:prstGeom>
          <a:noFill/>
          <a:ln>
            <a:noFill/>
          </a:ln>
        </p:spPr>
      </p:sp>
      <p:sp>
        <p:nvSpPr>
          <p:cNvPr id="64" name="Google Shape;64;p23"/>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ítulo y texto vertical" type="vertTx">
  <p:cSld name="VERTICAL_TEXT">
    <p:spTree>
      <p:nvGrpSpPr>
        <p:cNvPr id="1" name="Shape 68"/>
        <p:cNvGrpSpPr/>
        <p:nvPr/>
      </p:nvGrpSpPr>
      <p:grpSpPr>
        <a:xfrm>
          <a:off x="0" y="0"/>
          <a:ext cx="0" cy="0"/>
          <a:chOff x="0" y="0"/>
          <a:chExt cx="0" cy="0"/>
        </a:xfrm>
      </p:grpSpPr>
      <p:sp>
        <p:nvSpPr>
          <p:cNvPr id="69" name="Google Shape;69;p2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2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MX"/>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5.png"/><Relationship Id="rId7" Type="http://schemas.openxmlformats.org/officeDocument/2006/relationships/image" Target="../media/image8.png"/><Relationship Id="rId12" Type="http://schemas.openxmlformats.org/officeDocument/2006/relationships/image" Target="../media/image33.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slide" Target="slide2.xml"/><Relationship Id="rId11" Type="http://schemas.openxmlformats.org/officeDocument/2006/relationships/image" Target="../media/image51.png"/><Relationship Id="rId5" Type="http://schemas.openxmlformats.org/officeDocument/2006/relationships/image" Target="../media/image7.png"/><Relationship Id="rId10" Type="http://schemas.openxmlformats.org/officeDocument/2006/relationships/image" Target="../media/image50.png"/><Relationship Id="rId4" Type="http://schemas.openxmlformats.org/officeDocument/2006/relationships/image" Target="../media/image6.png"/><Relationship Id="rId9" Type="http://schemas.openxmlformats.org/officeDocument/2006/relationships/image" Target="../media/image49.png"/></Relationships>
</file>

<file path=ppt/slides/_rels/slide11.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5.png"/><Relationship Id="rId7"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slide" Target="slide2.xml"/><Relationship Id="rId11" Type="http://schemas.openxmlformats.org/officeDocument/2006/relationships/image" Target="../media/image54.png"/><Relationship Id="rId5" Type="http://schemas.openxmlformats.org/officeDocument/2006/relationships/image" Target="../media/image7.png"/><Relationship Id="rId10" Type="http://schemas.openxmlformats.org/officeDocument/2006/relationships/image" Target="../media/image53.png"/><Relationship Id="rId4" Type="http://schemas.openxmlformats.org/officeDocument/2006/relationships/image" Target="../media/image6.png"/><Relationship Id="rId9" Type="http://schemas.openxmlformats.org/officeDocument/2006/relationships/image" Target="../media/image49.png"/></Relationships>
</file>

<file path=ppt/slides/_rels/slide12.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image" Target="../media/image5.png"/><Relationship Id="rId7"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slide" Target="slide2.xml"/><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49.png"/></Relationships>
</file>

<file path=ppt/slides/_rels/slide13.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image" Target="../media/image8.png"/><Relationship Id="rId7" Type="http://schemas.openxmlformats.org/officeDocument/2006/relationships/image" Target="../media/image56.png"/><Relationship Id="rId2" Type="http://schemas.openxmlformats.org/officeDocument/2006/relationships/slide" Target="slide2.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59.png"/><Relationship Id="rId4" Type="http://schemas.openxmlformats.org/officeDocument/2006/relationships/image" Target="../media/image5.png"/><Relationship Id="rId9" Type="http://schemas.openxmlformats.org/officeDocument/2006/relationships/image" Target="../media/image58.png"/></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 Target="slide2.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 Target="slide2.xml"/><Relationship Id="rId1" Type="http://schemas.openxmlformats.org/officeDocument/2006/relationships/slideLayout" Target="../slideLayouts/slideLayout1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60.jp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61.png"/></Relationships>
</file>

<file path=ppt/slides/_rels/slide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 Target="slide3.xml"/><Relationship Id="rId7"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slide" Target="slide4.xml"/><Relationship Id="rId5" Type="http://schemas.openxmlformats.org/officeDocument/2006/relationships/slide" Target="slide15.xml"/><Relationship Id="rId4" Type="http://schemas.openxmlformats.org/officeDocument/2006/relationships/slide" Target="slide7.xml"/><Relationship Id="rId9" Type="http://schemas.openxmlformats.org/officeDocument/2006/relationships/slide" Target="slide16.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5.png"/><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slide" Target="slide2.xml"/><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1.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slide" Target="slide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5.png"/><Relationship Id="rId7" Type="http://schemas.openxmlformats.org/officeDocument/2006/relationships/image" Target="../media/image8.png"/><Relationship Id="rId12"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slide" Target="slide2.xml"/><Relationship Id="rId11" Type="http://schemas.openxmlformats.org/officeDocument/2006/relationships/image" Target="../media/image15.png"/><Relationship Id="rId5" Type="http://schemas.openxmlformats.org/officeDocument/2006/relationships/image" Target="../media/image7.png"/><Relationship Id="rId10" Type="http://schemas.openxmlformats.org/officeDocument/2006/relationships/image" Target="../media/image14.png"/><Relationship Id="rId4" Type="http://schemas.openxmlformats.org/officeDocument/2006/relationships/image" Target="../media/image6.png"/><Relationship Id="rId9" Type="http://schemas.openxmlformats.org/officeDocument/2006/relationships/image" Target="../media/image13.png"/></Relationships>
</file>

<file path=ppt/slides/_rels/slide6.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12" Type="http://schemas.openxmlformats.org/officeDocument/2006/relationships/image" Target="../media/image8.png"/><Relationship Id="rId2" Type="http://schemas.openxmlformats.org/officeDocument/2006/relationships/notesSlide" Target="../notesSlides/notesSlide5.xml"/><Relationship Id="rId16" Type="http://schemas.openxmlformats.org/officeDocument/2006/relationships/image" Target="../media/image24.png"/><Relationship Id="rId1" Type="http://schemas.openxmlformats.org/officeDocument/2006/relationships/slideLayout" Target="../slideLayouts/slideLayout1.xml"/><Relationship Id="rId6" Type="http://schemas.openxmlformats.org/officeDocument/2006/relationships/image" Target="../media/image20.png"/><Relationship Id="rId11" Type="http://schemas.openxmlformats.org/officeDocument/2006/relationships/slide" Target="slide2.xml"/><Relationship Id="rId5" Type="http://schemas.openxmlformats.org/officeDocument/2006/relationships/image" Target="../media/image19.png"/><Relationship Id="rId15" Type="http://schemas.openxmlformats.org/officeDocument/2006/relationships/image" Target="../media/image23.png"/><Relationship Id="rId10" Type="http://schemas.openxmlformats.org/officeDocument/2006/relationships/image" Target="../media/image7.png"/><Relationship Id="rId4" Type="http://schemas.openxmlformats.org/officeDocument/2006/relationships/image" Target="../media/image18.png"/><Relationship Id="rId9" Type="http://schemas.openxmlformats.org/officeDocument/2006/relationships/image" Target="../media/image6.png"/><Relationship Id="rId14" Type="http://schemas.openxmlformats.org/officeDocument/2006/relationships/image" Target="../media/image15.png"/></Relationships>
</file>

<file path=ppt/slides/_rels/slide7.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5.png"/><Relationship Id="rId7"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slide" Target="slide2.xml"/><Relationship Id="rId5" Type="http://schemas.openxmlformats.org/officeDocument/2006/relationships/image" Target="../media/image7.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31.png"/><Relationship Id="rId18" Type="http://schemas.openxmlformats.org/officeDocument/2006/relationships/image" Target="../media/image36.png"/><Relationship Id="rId3" Type="http://schemas.openxmlformats.org/officeDocument/2006/relationships/image" Target="../media/image5.png"/><Relationship Id="rId7" Type="http://schemas.openxmlformats.org/officeDocument/2006/relationships/image" Target="../media/image8.png"/><Relationship Id="rId12" Type="http://schemas.openxmlformats.org/officeDocument/2006/relationships/image" Target="../media/image30.png"/><Relationship Id="rId17" Type="http://schemas.openxmlformats.org/officeDocument/2006/relationships/image" Target="../media/image35.png"/><Relationship Id="rId2" Type="http://schemas.openxmlformats.org/officeDocument/2006/relationships/notesSlide" Target="../notesSlides/notesSlide7.xml"/><Relationship Id="rId16" Type="http://schemas.openxmlformats.org/officeDocument/2006/relationships/image" Target="../media/image34.png"/><Relationship Id="rId1" Type="http://schemas.openxmlformats.org/officeDocument/2006/relationships/slideLayout" Target="../slideLayouts/slideLayout1.xml"/><Relationship Id="rId6" Type="http://schemas.openxmlformats.org/officeDocument/2006/relationships/slide" Target="slide2.xml"/><Relationship Id="rId11" Type="http://schemas.openxmlformats.org/officeDocument/2006/relationships/image" Target="../media/image29.png"/><Relationship Id="rId5" Type="http://schemas.openxmlformats.org/officeDocument/2006/relationships/image" Target="../media/image7.png"/><Relationship Id="rId15" Type="http://schemas.openxmlformats.org/officeDocument/2006/relationships/image" Target="../media/image33.png"/><Relationship Id="rId10" Type="http://schemas.openxmlformats.org/officeDocument/2006/relationships/image" Target="../media/image28.png"/><Relationship Id="rId19" Type="http://schemas.openxmlformats.org/officeDocument/2006/relationships/image" Target="../media/image37.png"/><Relationship Id="rId4" Type="http://schemas.openxmlformats.org/officeDocument/2006/relationships/image" Target="../media/image6.png"/><Relationship Id="rId9" Type="http://schemas.openxmlformats.org/officeDocument/2006/relationships/image" Target="../media/image27.png"/><Relationship Id="rId14" Type="http://schemas.openxmlformats.org/officeDocument/2006/relationships/image" Target="../media/image32.png"/></Relationships>
</file>

<file path=ppt/slides/_rels/slide9.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41.png"/><Relationship Id="rId18" Type="http://schemas.openxmlformats.org/officeDocument/2006/relationships/image" Target="../media/image46.png"/><Relationship Id="rId3" Type="http://schemas.openxmlformats.org/officeDocument/2006/relationships/image" Target="../media/image5.png"/><Relationship Id="rId7" Type="http://schemas.openxmlformats.org/officeDocument/2006/relationships/image" Target="../media/image8.png"/><Relationship Id="rId12" Type="http://schemas.openxmlformats.org/officeDocument/2006/relationships/image" Target="../media/image40.png"/><Relationship Id="rId17" Type="http://schemas.openxmlformats.org/officeDocument/2006/relationships/image" Target="../media/image45.png"/><Relationship Id="rId2" Type="http://schemas.openxmlformats.org/officeDocument/2006/relationships/notesSlide" Target="../notesSlides/notesSlide8.xml"/><Relationship Id="rId16" Type="http://schemas.openxmlformats.org/officeDocument/2006/relationships/image" Target="../media/image44.png"/><Relationship Id="rId1" Type="http://schemas.openxmlformats.org/officeDocument/2006/relationships/slideLayout" Target="../slideLayouts/slideLayout1.xml"/><Relationship Id="rId6" Type="http://schemas.openxmlformats.org/officeDocument/2006/relationships/slide" Target="slide2.xml"/><Relationship Id="rId11" Type="http://schemas.openxmlformats.org/officeDocument/2006/relationships/image" Target="../media/image39.png"/><Relationship Id="rId5" Type="http://schemas.openxmlformats.org/officeDocument/2006/relationships/image" Target="../media/image7.png"/><Relationship Id="rId15" Type="http://schemas.openxmlformats.org/officeDocument/2006/relationships/image" Target="../media/image43.png"/><Relationship Id="rId10" Type="http://schemas.openxmlformats.org/officeDocument/2006/relationships/image" Target="../media/image38.png"/><Relationship Id="rId19" Type="http://schemas.openxmlformats.org/officeDocument/2006/relationships/image" Target="../media/image47.png"/><Relationship Id="rId4" Type="http://schemas.openxmlformats.org/officeDocument/2006/relationships/image" Target="../media/image6.png"/><Relationship Id="rId9" Type="http://schemas.openxmlformats.org/officeDocument/2006/relationships/image" Target="../media/image30.png"/><Relationship Id="rId14" Type="http://schemas.openxmlformats.org/officeDocument/2006/relationships/image" Target="../media/image42.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83"/>
        <p:cNvGrpSpPr/>
        <p:nvPr/>
      </p:nvGrpSpPr>
      <p:grpSpPr>
        <a:xfrm>
          <a:off x="0" y="0"/>
          <a:ext cx="0" cy="0"/>
          <a:chOff x="0" y="0"/>
          <a:chExt cx="0" cy="0"/>
        </a:xfrm>
      </p:grpSpPr>
      <p:sp>
        <p:nvSpPr>
          <p:cNvPr id="84" name="Google Shape;84;p1"/>
          <p:cNvSpPr txBox="1"/>
          <p:nvPr/>
        </p:nvSpPr>
        <p:spPr>
          <a:xfrm>
            <a:off x="7787148" y="6100196"/>
            <a:ext cx="3831605" cy="406401"/>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90000"/>
              </a:lnSpc>
              <a:spcBef>
                <a:spcPts val="0"/>
              </a:spcBef>
              <a:spcAft>
                <a:spcPts val="0"/>
              </a:spcAft>
              <a:buClr>
                <a:srgbClr val="FFFFFF"/>
              </a:buClr>
              <a:buSzPts val="1800"/>
              <a:buFont typeface="Arial"/>
              <a:buNone/>
              <a:tabLst/>
              <a:defRPr/>
            </a:pPr>
            <a:r>
              <a:rPr kumimoji="0" lang="en-US" sz="1800" b="0" i="0" u="none" strike="noStrike" kern="0" cap="none" spc="0" normalizeH="0" baseline="0" dirty="0">
                <a:ln>
                  <a:noFill/>
                </a:ln>
                <a:solidFill>
                  <a:srgbClr val="FFFFFF"/>
                </a:solidFill>
                <a:effectLst/>
                <a:uLnTx/>
                <a:uFillTx/>
                <a:latin typeface="Outfit Medium" pitchFamily="2" charset="0"/>
                <a:cs typeface="Arial"/>
                <a:sym typeface="Arial"/>
              </a:rPr>
              <a:t>Molecules</a:t>
            </a:r>
            <a:r>
              <a:rPr kumimoji="0" lang="es-MX" sz="1800" b="0" i="0" u="none" strike="noStrike" kern="0" cap="none" spc="0" normalizeH="0" baseline="0" noProof="0" dirty="0">
                <a:ln>
                  <a:noFill/>
                </a:ln>
                <a:solidFill>
                  <a:srgbClr val="FFFFFF"/>
                </a:solidFill>
                <a:effectLst/>
                <a:uLnTx/>
                <a:uFillTx/>
                <a:latin typeface="Outfit Medium" pitchFamily="2" charset="0"/>
                <a:cs typeface="Arial"/>
                <a:sym typeface="Arial"/>
              </a:rPr>
              <a:t> in motion</a:t>
            </a:r>
          </a:p>
        </p:txBody>
      </p:sp>
      <p:pic>
        <p:nvPicPr>
          <p:cNvPr id="2" name="Imagen 1">
            <a:extLst>
              <a:ext uri="{FF2B5EF4-FFF2-40B4-BE49-F238E27FC236}">
                <a16:creationId xmlns:a16="http://schemas.microsoft.com/office/drawing/2014/main" id="{993D572C-FD69-DA05-33D7-2B3CCAA810E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61445" y="3733826"/>
            <a:ext cx="2857308" cy="917731"/>
          </a:xfrm>
          <a:prstGeom prst="rect">
            <a:avLst/>
          </a:prstGeom>
        </p:spPr>
      </p:pic>
      <p:sp>
        <p:nvSpPr>
          <p:cNvPr id="3" name="Título 1">
            <a:extLst>
              <a:ext uri="{FF2B5EF4-FFF2-40B4-BE49-F238E27FC236}">
                <a16:creationId xmlns:a16="http://schemas.microsoft.com/office/drawing/2014/main" id="{DEAD1C33-6F8A-10B6-3E56-AFF5387E7377}"/>
              </a:ext>
            </a:extLst>
          </p:cNvPr>
          <p:cNvSpPr txBox="1">
            <a:spLocks/>
          </p:cNvSpPr>
          <p:nvPr/>
        </p:nvSpPr>
        <p:spPr>
          <a:xfrm>
            <a:off x="8854751" y="4651557"/>
            <a:ext cx="2764002" cy="406401"/>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r" defTabSz="914400" rtl="0" eaLnBrk="1" fontAlgn="auto" latinLnBrk="0" hangingPunct="1">
              <a:lnSpc>
                <a:spcPct val="90000"/>
              </a:lnSpc>
              <a:spcBef>
                <a:spcPct val="0"/>
              </a:spcBef>
              <a:spcAft>
                <a:spcPts val="0"/>
              </a:spcAft>
              <a:buClr>
                <a:srgbClr val="000000"/>
              </a:buClr>
              <a:buSzTx/>
              <a:buFont typeface="Arial"/>
              <a:buNone/>
              <a:tabLst/>
              <a:defRPr/>
            </a:pPr>
            <a:r>
              <a:rPr kumimoji="0" lang="es-CL" sz="2800" b="1" i="0" u="none" strike="noStrike" kern="1200" cap="none" spc="0" normalizeH="0" baseline="0" noProof="0" dirty="0">
                <a:ln>
                  <a:noFill/>
                </a:ln>
                <a:solidFill>
                  <a:srgbClr val="F2DCC7"/>
                </a:solidFill>
                <a:effectLst/>
                <a:uLnTx/>
                <a:uFillTx/>
                <a:latin typeface="Outfit Medium" pitchFamily="2" charset="0"/>
                <a:ea typeface="+mj-ea"/>
                <a:cs typeface="+mj-cs"/>
                <a:sym typeface="Arial"/>
              </a:rPr>
              <a:t>CONTROL</a:t>
            </a:r>
          </a:p>
        </p:txBody>
      </p:sp>
      <p:pic>
        <p:nvPicPr>
          <p:cNvPr id="6" name="Imagen 5">
            <a:extLst>
              <a:ext uri="{FF2B5EF4-FFF2-40B4-BE49-F238E27FC236}">
                <a16:creationId xmlns:a16="http://schemas.microsoft.com/office/drawing/2014/main" id="{41AA3800-3109-C2F5-7B52-9DF778B09E5D}"/>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9119285" y="193607"/>
            <a:ext cx="2499467" cy="694416"/>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2">
          <a:extLst>
            <a:ext uri="{FF2B5EF4-FFF2-40B4-BE49-F238E27FC236}">
              <a16:creationId xmlns:a16="http://schemas.microsoft.com/office/drawing/2014/main" id="{E47FEAA5-533E-94E8-2D0D-BCCBA4D19C47}"/>
            </a:ext>
          </a:extLst>
        </p:cNvPr>
        <p:cNvGrpSpPr/>
        <p:nvPr/>
      </p:nvGrpSpPr>
      <p:grpSpPr>
        <a:xfrm>
          <a:off x="0" y="0"/>
          <a:ext cx="0" cy="0"/>
          <a:chOff x="0" y="0"/>
          <a:chExt cx="0" cy="0"/>
        </a:xfrm>
      </p:grpSpPr>
      <p:sp>
        <p:nvSpPr>
          <p:cNvPr id="52" name="Rectángulo: esquinas redondeadas 51">
            <a:extLst>
              <a:ext uri="{FF2B5EF4-FFF2-40B4-BE49-F238E27FC236}">
                <a16:creationId xmlns:a16="http://schemas.microsoft.com/office/drawing/2014/main" id="{213DCCA9-E6FC-9E2E-3FDB-DD28E767D6B4}"/>
              </a:ext>
            </a:extLst>
          </p:cNvPr>
          <p:cNvSpPr/>
          <p:nvPr/>
        </p:nvSpPr>
        <p:spPr>
          <a:xfrm>
            <a:off x="951704" y="2107784"/>
            <a:ext cx="4766344" cy="4359117"/>
          </a:xfrm>
          <a:prstGeom prst="roundRect">
            <a:avLst>
              <a:gd name="adj" fmla="val 8073"/>
            </a:avLst>
          </a:prstGeom>
          <a:solidFill>
            <a:schemeClr val="bg1">
              <a:lumMod val="95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CL" sz="1600" b="1" i="0" u="none" strike="noStrike" kern="1200" cap="none" spc="0" normalizeH="0" baseline="0" noProof="0" dirty="0">
              <a:ln>
                <a:noFill/>
              </a:ln>
              <a:solidFill>
                <a:prstClr val="white"/>
              </a:solidFill>
              <a:effectLst/>
              <a:uLnTx/>
              <a:uFillTx/>
              <a:latin typeface="Calibri"/>
              <a:ea typeface="+mn-ea"/>
              <a:cs typeface="+mn-cs"/>
            </a:endParaRPr>
          </a:p>
        </p:txBody>
      </p:sp>
      <p:sp>
        <p:nvSpPr>
          <p:cNvPr id="203" name="Google Shape;203;p7">
            <a:extLst>
              <a:ext uri="{FF2B5EF4-FFF2-40B4-BE49-F238E27FC236}">
                <a16:creationId xmlns:a16="http://schemas.microsoft.com/office/drawing/2014/main" id="{96FFE1F5-8D1F-EEAE-CC45-253458777E94}"/>
              </a:ext>
            </a:extLst>
          </p:cNvPr>
          <p:cNvSpPr/>
          <p:nvPr/>
        </p:nvSpPr>
        <p:spPr>
          <a:xfrm>
            <a:off x="0" y="-155"/>
            <a:ext cx="12192000" cy="1047905"/>
          </a:xfrm>
          <a:prstGeom prst="rect">
            <a:avLst/>
          </a:prstGeom>
          <a:solidFill>
            <a:schemeClr val="tx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04" name="Google Shape;204;p7">
            <a:hlinkClick r:id="" action="ppaction://hlinkshowjump?jump=previousslide"/>
            <a:extLst>
              <a:ext uri="{FF2B5EF4-FFF2-40B4-BE49-F238E27FC236}">
                <a16:creationId xmlns:a16="http://schemas.microsoft.com/office/drawing/2014/main" id="{666B53F6-1FA9-2D63-7403-6A961A9765EE}"/>
              </a:ext>
            </a:extLst>
          </p:cNvPr>
          <p:cNvPicPr preferRelativeResize="0"/>
          <p:nvPr/>
        </p:nvPicPr>
        <p:blipFill rotWithShape="1">
          <a:blip r:embed="rId3">
            <a:alphaModFix/>
          </a:blip>
          <a:srcRect/>
          <a:stretch/>
        </p:blipFill>
        <p:spPr>
          <a:xfrm>
            <a:off x="9505034" y="123744"/>
            <a:ext cx="740124" cy="740124"/>
          </a:xfrm>
          <a:prstGeom prst="rect">
            <a:avLst/>
          </a:prstGeom>
          <a:noFill/>
          <a:ln>
            <a:noFill/>
          </a:ln>
        </p:spPr>
      </p:pic>
      <p:pic>
        <p:nvPicPr>
          <p:cNvPr id="206" name="Google Shape;206;p7">
            <a:hlinkClick r:id="" action="ppaction://hlinkshowjump?jump=nextslide"/>
            <a:extLst>
              <a:ext uri="{FF2B5EF4-FFF2-40B4-BE49-F238E27FC236}">
                <a16:creationId xmlns:a16="http://schemas.microsoft.com/office/drawing/2014/main" id="{5B4EDC4C-FE65-33D9-30B4-0228B70D24D5}"/>
              </a:ext>
            </a:extLst>
          </p:cNvPr>
          <p:cNvPicPr preferRelativeResize="0"/>
          <p:nvPr/>
        </p:nvPicPr>
        <p:blipFill rotWithShape="1">
          <a:blip r:embed="rId4">
            <a:alphaModFix/>
          </a:blip>
          <a:srcRect/>
          <a:stretch/>
        </p:blipFill>
        <p:spPr>
          <a:xfrm>
            <a:off x="10233751" y="122350"/>
            <a:ext cx="740124" cy="741518"/>
          </a:xfrm>
          <a:prstGeom prst="rect">
            <a:avLst/>
          </a:prstGeom>
          <a:noFill/>
          <a:ln>
            <a:noFill/>
          </a:ln>
        </p:spPr>
      </p:pic>
      <p:pic>
        <p:nvPicPr>
          <p:cNvPr id="207" name="Google Shape;207;p7">
            <a:extLst>
              <a:ext uri="{FF2B5EF4-FFF2-40B4-BE49-F238E27FC236}">
                <a16:creationId xmlns:a16="http://schemas.microsoft.com/office/drawing/2014/main" id="{61658571-5FC3-65C8-915B-032455779AC6}"/>
              </a:ext>
            </a:extLst>
          </p:cNvPr>
          <p:cNvPicPr preferRelativeResize="0"/>
          <p:nvPr/>
        </p:nvPicPr>
        <p:blipFill rotWithShape="1">
          <a:blip r:embed="rId5">
            <a:alphaModFix/>
          </a:blip>
          <a:srcRect/>
          <a:stretch/>
        </p:blipFill>
        <p:spPr>
          <a:xfrm>
            <a:off x="692441" y="292484"/>
            <a:ext cx="1665170" cy="462626"/>
          </a:xfrm>
          <a:prstGeom prst="rect">
            <a:avLst/>
          </a:prstGeom>
          <a:noFill/>
          <a:ln>
            <a:noFill/>
          </a:ln>
        </p:spPr>
      </p:pic>
      <p:pic>
        <p:nvPicPr>
          <p:cNvPr id="2" name="Imagen 1">
            <a:hlinkClick r:id="rId6" action="ppaction://hlinksldjump"/>
            <a:extLst>
              <a:ext uri="{FF2B5EF4-FFF2-40B4-BE49-F238E27FC236}">
                <a16:creationId xmlns:a16="http://schemas.microsoft.com/office/drawing/2014/main" id="{4FC84F77-6C4B-2D0B-65CB-91A55037A65C}"/>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11181329" y="112259"/>
            <a:ext cx="751609" cy="751609"/>
          </a:xfrm>
          <a:prstGeom prst="rect">
            <a:avLst/>
          </a:prstGeom>
        </p:spPr>
      </p:pic>
      <p:grpSp>
        <p:nvGrpSpPr>
          <p:cNvPr id="3" name="Google Shape;238;p8">
            <a:extLst>
              <a:ext uri="{FF2B5EF4-FFF2-40B4-BE49-F238E27FC236}">
                <a16:creationId xmlns:a16="http://schemas.microsoft.com/office/drawing/2014/main" id="{FAA19419-68A8-57A9-68DB-E34B220391CF}"/>
              </a:ext>
            </a:extLst>
          </p:cNvPr>
          <p:cNvGrpSpPr/>
          <p:nvPr/>
        </p:nvGrpSpPr>
        <p:grpSpPr>
          <a:xfrm>
            <a:off x="951704" y="1356277"/>
            <a:ext cx="3554982" cy="442980"/>
            <a:chOff x="951704" y="1589244"/>
            <a:chExt cx="3270976" cy="442980"/>
          </a:xfrm>
        </p:grpSpPr>
        <p:sp>
          <p:nvSpPr>
            <p:cNvPr id="5" name="Google Shape;239;p8">
              <a:extLst>
                <a:ext uri="{FF2B5EF4-FFF2-40B4-BE49-F238E27FC236}">
                  <a16:creationId xmlns:a16="http://schemas.microsoft.com/office/drawing/2014/main" id="{589C2F6F-921C-673D-F095-226058E50CE4}"/>
                </a:ext>
              </a:extLst>
            </p:cNvPr>
            <p:cNvSpPr/>
            <p:nvPr/>
          </p:nvSpPr>
          <p:spPr>
            <a:xfrm>
              <a:off x="951704" y="1589244"/>
              <a:ext cx="3270976" cy="442980"/>
            </a:xfrm>
            <a:prstGeom prst="roundRect">
              <a:avLst>
                <a:gd name="adj" fmla="val 50000"/>
              </a:avLst>
            </a:prstGeom>
            <a:solidFill>
              <a:srgbClr val="EAA605"/>
            </a:solidFill>
            <a:ln>
              <a:noFill/>
            </a:ln>
          </p:spPr>
          <p:txBody>
            <a:bodyPr spcFirstLastPara="1" wrap="square" lIns="91425" tIns="45700" rIns="91425" bIns="45700" anchor="ctr" anchorCtr="0">
              <a:noAutofit/>
            </a:bodyPr>
            <a:lstStyle/>
            <a:p>
              <a:pPr lvl="0" algn="ctr"/>
              <a:r>
                <a:rPr lang="es-MX" sz="1600" dirty="0">
                  <a:solidFill>
                    <a:schemeClr val="bg1"/>
                  </a:solidFill>
                  <a:latin typeface="Outfit Medium" pitchFamily="2" charset="0"/>
                </a:rPr>
                <a:t>Control </a:t>
              </a:r>
              <a:r>
                <a:rPr lang="es-MX" sz="1600" dirty="0" err="1">
                  <a:solidFill>
                    <a:schemeClr val="bg1"/>
                  </a:solidFill>
                  <a:latin typeface="Outfit Medium" pitchFamily="2" charset="0"/>
                </a:rPr>
                <a:t>diagram</a:t>
              </a:r>
              <a:endParaRPr lang="es-MX" sz="1600" dirty="0">
                <a:solidFill>
                  <a:schemeClr val="bg1"/>
                </a:solidFill>
                <a:latin typeface="Outfit Medium" pitchFamily="2" charset="0"/>
              </a:endParaRPr>
            </a:p>
          </p:txBody>
        </p:sp>
        <p:sp>
          <p:nvSpPr>
            <p:cNvPr id="6" name="Google Shape;240;p8">
              <a:extLst>
                <a:ext uri="{FF2B5EF4-FFF2-40B4-BE49-F238E27FC236}">
                  <a16:creationId xmlns:a16="http://schemas.microsoft.com/office/drawing/2014/main" id="{C7248A68-7800-31BA-84E1-CB37924F3A4E}"/>
                </a:ext>
              </a:extLst>
            </p:cNvPr>
            <p:cNvSpPr/>
            <p:nvPr/>
          </p:nvSpPr>
          <p:spPr>
            <a:xfrm>
              <a:off x="1021796" y="1659644"/>
              <a:ext cx="278241" cy="3021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s-MX" sz="1200" b="1" dirty="0">
                  <a:solidFill>
                    <a:srgbClr val="EAA605"/>
                  </a:solidFill>
                  <a:latin typeface="Outfit Medium" pitchFamily="2" charset="0"/>
                </a:rPr>
                <a:t>3</a:t>
              </a:r>
              <a:endParaRPr sz="1200" b="1" dirty="0">
                <a:solidFill>
                  <a:srgbClr val="EAA605"/>
                </a:solidFill>
                <a:latin typeface="Outfit Medium" pitchFamily="2" charset="0"/>
                <a:sym typeface="Arial"/>
              </a:endParaRPr>
            </a:p>
          </p:txBody>
        </p:sp>
      </p:grpSp>
      <p:sp>
        <p:nvSpPr>
          <p:cNvPr id="35" name="Google Shape;198;p7">
            <a:extLst>
              <a:ext uri="{FF2B5EF4-FFF2-40B4-BE49-F238E27FC236}">
                <a16:creationId xmlns:a16="http://schemas.microsoft.com/office/drawing/2014/main" id="{49655167-5CF1-E050-3BB0-41412BD66428}"/>
              </a:ext>
            </a:extLst>
          </p:cNvPr>
          <p:cNvSpPr txBox="1"/>
          <p:nvPr/>
        </p:nvSpPr>
        <p:spPr>
          <a:xfrm>
            <a:off x="1496441" y="4976616"/>
            <a:ext cx="3676870" cy="646290"/>
          </a:xfrm>
          <a:prstGeom prst="rect">
            <a:avLst/>
          </a:prstGeom>
          <a:noFill/>
          <a:ln>
            <a:noFill/>
          </a:ln>
        </p:spPr>
        <p:txBody>
          <a:bodyPr spcFirstLastPara="1" wrap="square" lIns="91425" tIns="45700" rIns="91425" bIns="45700" anchor="t" anchorCtr="0">
            <a:spAutoFit/>
          </a:bodyPr>
          <a:lstStyle/>
          <a:p>
            <a:pPr lvl="0" algn="just"/>
            <a:r>
              <a:rPr lang="en-US" sz="1200" dirty="0">
                <a:solidFill>
                  <a:srgbClr val="3F3F3F"/>
                </a:solidFill>
                <a:latin typeface="Outfit" pitchFamily="2" charset="0"/>
              </a:rPr>
              <a:t>In this activity we will use the external temperature sensor. To do this simply use the Choose sensor key to select the External Temperature.</a:t>
            </a:r>
            <a:endParaRPr lang="es-MX" sz="1200" dirty="0">
              <a:solidFill>
                <a:srgbClr val="3F3F3F"/>
              </a:solidFill>
              <a:latin typeface="Outfit" pitchFamily="2" charset="0"/>
            </a:endParaRPr>
          </a:p>
        </p:txBody>
      </p:sp>
      <p:grpSp>
        <p:nvGrpSpPr>
          <p:cNvPr id="37" name="Grupo 36">
            <a:extLst>
              <a:ext uri="{FF2B5EF4-FFF2-40B4-BE49-F238E27FC236}">
                <a16:creationId xmlns:a16="http://schemas.microsoft.com/office/drawing/2014/main" id="{1E38E790-D789-4828-A37C-BFE5FC428472}"/>
              </a:ext>
            </a:extLst>
          </p:cNvPr>
          <p:cNvGrpSpPr/>
          <p:nvPr/>
        </p:nvGrpSpPr>
        <p:grpSpPr>
          <a:xfrm>
            <a:off x="1091999" y="2243334"/>
            <a:ext cx="615957" cy="615957"/>
            <a:chOff x="1573425" y="1903684"/>
            <a:chExt cx="824920" cy="824920"/>
          </a:xfrm>
        </p:grpSpPr>
        <p:sp>
          <p:nvSpPr>
            <p:cNvPr id="38" name="Elipse 37">
              <a:extLst>
                <a:ext uri="{FF2B5EF4-FFF2-40B4-BE49-F238E27FC236}">
                  <a16:creationId xmlns:a16="http://schemas.microsoft.com/office/drawing/2014/main" id="{F17D9310-AEA7-4CE2-A1ED-07B8EFE57750}"/>
                </a:ext>
              </a:extLst>
            </p:cNvPr>
            <p:cNvSpPr/>
            <p:nvPr/>
          </p:nvSpPr>
          <p:spPr>
            <a:xfrm rot="10800000">
              <a:off x="1573425" y="1903684"/>
              <a:ext cx="824920" cy="82492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400" dirty="0">
                <a:solidFill>
                  <a:schemeClr val="tx1">
                    <a:lumMod val="65000"/>
                    <a:lumOff val="35000"/>
                  </a:schemeClr>
                </a:solidFill>
                <a:latin typeface="Outfit Medium" pitchFamily="2" charset="0"/>
              </a:endParaRPr>
            </a:p>
          </p:txBody>
        </p:sp>
        <p:sp>
          <p:nvSpPr>
            <p:cNvPr id="39" name="Elipse 38">
              <a:extLst>
                <a:ext uri="{FF2B5EF4-FFF2-40B4-BE49-F238E27FC236}">
                  <a16:creationId xmlns:a16="http://schemas.microsoft.com/office/drawing/2014/main" id="{DF712581-4F41-468E-8D12-83AF870E24EB}"/>
                </a:ext>
              </a:extLst>
            </p:cNvPr>
            <p:cNvSpPr/>
            <p:nvPr/>
          </p:nvSpPr>
          <p:spPr>
            <a:xfrm>
              <a:off x="1710902" y="2041161"/>
              <a:ext cx="549966" cy="54996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dirty="0">
                  <a:solidFill>
                    <a:schemeClr val="tx1">
                      <a:lumMod val="65000"/>
                      <a:lumOff val="35000"/>
                    </a:schemeClr>
                  </a:solidFill>
                  <a:latin typeface="Outfit Medium" pitchFamily="2" charset="0"/>
                </a:rPr>
                <a:t>1</a:t>
              </a:r>
              <a:endParaRPr lang="es-CL" sz="1400" dirty="0">
                <a:solidFill>
                  <a:schemeClr val="tx1">
                    <a:lumMod val="65000"/>
                    <a:lumOff val="35000"/>
                  </a:schemeClr>
                </a:solidFill>
                <a:latin typeface="Outfit Medium" pitchFamily="2" charset="0"/>
              </a:endParaRPr>
            </a:p>
          </p:txBody>
        </p:sp>
      </p:grpSp>
      <p:sp>
        <p:nvSpPr>
          <p:cNvPr id="40" name="Rectángulo: esquinas redondeadas 51">
            <a:extLst>
              <a:ext uri="{FF2B5EF4-FFF2-40B4-BE49-F238E27FC236}">
                <a16:creationId xmlns:a16="http://schemas.microsoft.com/office/drawing/2014/main" id="{213DCCA9-E6FC-9E2E-3FDB-DD28E767D6B4}"/>
              </a:ext>
            </a:extLst>
          </p:cNvPr>
          <p:cNvSpPr/>
          <p:nvPr/>
        </p:nvSpPr>
        <p:spPr>
          <a:xfrm>
            <a:off x="6414985" y="2107784"/>
            <a:ext cx="4766344" cy="4359117"/>
          </a:xfrm>
          <a:prstGeom prst="roundRect">
            <a:avLst>
              <a:gd name="adj" fmla="val 8073"/>
            </a:avLst>
          </a:prstGeom>
          <a:solidFill>
            <a:schemeClr val="bg1">
              <a:lumMod val="95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CL" sz="1600" b="1" i="0" u="none" strike="noStrike" kern="1200" cap="none" spc="0" normalizeH="0" baseline="0" noProof="0" dirty="0">
              <a:ln>
                <a:noFill/>
              </a:ln>
              <a:solidFill>
                <a:prstClr val="white"/>
              </a:solidFill>
              <a:effectLst/>
              <a:uLnTx/>
              <a:uFillTx/>
              <a:latin typeface="Calibri"/>
              <a:ea typeface="+mn-ea"/>
              <a:cs typeface="+mn-cs"/>
            </a:endParaRPr>
          </a:p>
        </p:txBody>
      </p:sp>
      <p:grpSp>
        <p:nvGrpSpPr>
          <p:cNvPr id="41" name="Grupo 40">
            <a:extLst>
              <a:ext uri="{FF2B5EF4-FFF2-40B4-BE49-F238E27FC236}">
                <a16:creationId xmlns:a16="http://schemas.microsoft.com/office/drawing/2014/main" id="{1E38E790-D789-4828-A37C-BFE5FC428472}"/>
              </a:ext>
            </a:extLst>
          </p:cNvPr>
          <p:cNvGrpSpPr/>
          <p:nvPr/>
        </p:nvGrpSpPr>
        <p:grpSpPr>
          <a:xfrm>
            <a:off x="6574107" y="2243334"/>
            <a:ext cx="615957" cy="615957"/>
            <a:chOff x="1573425" y="1903684"/>
            <a:chExt cx="824920" cy="824920"/>
          </a:xfrm>
        </p:grpSpPr>
        <p:sp>
          <p:nvSpPr>
            <p:cNvPr id="42" name="Elipse 41">
              <a:extLst>
                <a:ext uri="{FF2B5EF4-FFF2-40B4-BE49-F238E27FC236}">
                  <a16:creationId xmlns:a16="http://schemas.microsoft.com/office/drawing/2014/main" id="{F17D9310-AEA7-4CE2-A1ED-07B8EFE57750}"/>
                </a:ext>
              </a:extLst>
            </p:cNvPr>
            <p:cNvSpPr/>
            <p:nvPr/>
          </p:nvSpPr>
          <p:spPr>
            <a:xfrm rot="10800000">
              <a:off x="1573425" y="1903684"/>
              <a:ext cx="824920" cy="82492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400" dirty="0">
                <a:solidFill>
                  <a:schemeClr val="tx1">
                    <a:lumMod val="65000"/>
                    <a:lumOff val="35000"/>
                  </a:schemeClr>
                </a:solidFill>
                <a:latin typeface="Outfit Medium" pitchFamily="2" charset="0"/>
              </a:endParaRPr>
            </a:p>
          </p:txBody>
        </p:sp>
        <p:sp>
          <p:nvSpPr>
            <p:cNvPr id="43" name="Elipse 42">
              <a:extLst>
                <a:ext uri="{FF2B5EF4-FFF2-40B4-BE49-F238E27FC236}">
                  <a16:creationId xmlns:a16="http://schemas.microsoft.com/office/drawing/2014/main" id="{DF712581-4F41-468E-8D12-83AF870E24EB}"/>
                </a:ext>
              </a:extLst>
            </p:cNvPr>
            <p:cNvSpPr/>
            <p:nvPr/>
          </p:nvSpPr>
          <p:spPr>
            <a:xfrm>
              <a:off x="1710902" y="2041161"/>
              <a:ext cx="549966" cy="54996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solidFill>
                    <a:schemeClr val="tx1">
                      <a:lumMod val="65000"/>
                      <a:lumOff val="35000"/>
                    </a:schemeClr>
                  </a:solidFill>
                  <a:latin typeface="Outfit Medium" pitchFamily="2" charset="0"/>
                </a:rPr>
                <a:t>2</a:t>
              </a:r>
              <a:endParaRPr lang="es-CL" sz="1400" dirty="0">
                <a:solidFill>
                  <a:schemeClr val="tx1">
                    <a:lumMod val="65000"/>
                    <a:lumOff val="35000"/>
                  </a:schemeClr>
                </a:solidFill>
                <a:latin typeface="Outfit Medium" pitchFamily="2" charset="0"/>
              </a:endParaRPr>
            </a:p>
          </p:txBody>
        </p:sp>
      </p:grpSp>
      <p:pic>
        <p:nvPicPr>
          <p:cNvPr id="13" name="Imagen 12"/>
          <p:cNvPicPr>
            <a:picLocks noChangeAspect="1"/>
          </p:cNvPicPr>
          <p:nvPr/>
        </p:nvPicPr>
        <p:blipFill>
          <a:blip r:embed="rId8"/>
          <a:srcRect r="3309"/>
          <a:stretch/>
        </p:blipFill>
        <p:spPr>
          <a:xfrm>
            <a:off x="1867394" y="2448441"/>
            <a:ext cx="3385542" cy="2172297"/>
          </a:xfrm>
          <a:prstGeom prst="roundRect">
            <a:avLst>
              <a:gd name="adj" fmla="val 6267"/>
            </a:avLst>
          </a:prstGeom>
        </p:spPr>
      </p:pic>
      <p:pic>
        <p:nvPicPr>
          <p:cNvPr id="44" name="Imagen 43">
            <a:extLst>
              <a:ext uri="{FF2B5EF4-FFF2-40B4-BE49-F238E27FC236}">
                <a16:creationId xmlns:a16="http://schemas.microsoft.com/office/drawing/2014/main" id="{596280F3-E600-4014-BEFC-CD8FC20EFAED}"/>
              </a:ext>
            </a:extLst>
          </p:cNvPr>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2957225" y="3297492"/>
            <a:ext cx="185976" cy="237097"/>
          </a:xfrm>
          <a:prstGeom prst="rect">
            <a:avLst/>
          </a:prstGeom>
        </p:spPr>
      </p:pic>
      <p:sp>
        <p:nvSpPr>
          <p:cNvPr id="45" name="Google Shape;198;p7">
            <a:extLst>
              <a:ext uri="{FF2B5EF4-FFF2-40B4-BE49-F238E27FC236}">
                <a16:creationId xmlns:a16="http://schemas.microsoft.com/office/drawing/2014/main" id="{49655167-5CF1-E050-3BB0-41412BD66428}"/>
              </a:ext>
            </a:extLst>
          </p:cNvPr>
          <p:cNvSpPr txBox="1"/>
          <p:nvPr/>
        </p:nvSpPr>
        <p:spPr>
          <a:xfrm>
            <a:off x="7266360" y="4971264"/>
            <a:ext cx="3400614" cy="830956"/>
          </a:xfrm>
          <a:prstGeom prst="rect">
            <a:avLst/>
          </a:prstGeom>
          <a:noFill/>
          <a:ln>
            <a:noFill/>
          </a:ln>
        </p:spPr>
        <p:txBody>
          <a:bodyPr spcFirstLastPara="1" wrap="square" lIns="91425" tIns="45700" rIns="91425" bIns="45700" anchor="t" anchorCtr="0">
            <a:spAutoFit/>
          </a:bodyPr>
          <a:lstStyle/>
          <a:p>
            <a:pPr lvl="0" algn="just"/>
            <a:r>
              <a:rPr lang="en-US" sz="1200" dirty="0">
                <a:solidFill>
                  <a:srgbClr val="3F3F3F"/>
                </a:solidFill>
                <a:latin typeface="Outfit" pitchFamily="2" charset="0"/>
              </a:rPr>
              <a:t>Then, in the conditions control bar, we will select he range option. Afterwards, we set the corresponding temperature values, which in this case will be from “0°” to 30°.</a:t>
            </a:r>
            <a:endParaRPr lang="es-MX" sz="1200" dirty="0">
              <a:solidFill>
                <a:srgbClr val="3F3F3F"/>
              </a:solidFill>
              <a:latin typeface="Outfit" pitchFamily="2" charset="0"/>
            </a:endParaRPr>
          </a:p>
        </p:txBody>
      </p:sp>
      <p:pic>
        <p:nvPicPr>
          <p:cNvPr id="14" name="Imagen 13"/>
          <p:cNvPicPr>
            <a:picLocks noChangeAspect="1"/>
          </p:cNvPicPr>
          <p:nvPr/>
        </p:nvPicPr>
        <p:blipFill>
          <a:blip r:embed="rId10"/>
          <a:srcRect l="1506" r="2297"/>
          <a:stretch/>
        </p:blipFill>
        <p:spPr>
          <a:xfrm>
            <a:off x="7650588" y="2551312"/>
            <a:ext cx="2404969" cy="564529"/>
          </a:xfrm>
          <a:prstGeom prst="roundRect">
            <a:avLst>
              <a:gd name="adj" fmla="val 45718"/>
            </a:avLst>
          </a:prstGeom>
        </p:spPr>
      </p:pic>
      <p:pic>
        <p:nvPicPr>
          <p:cNvPr id="15" name="Imagen 14"/>
          <p:cNvPicPr>
            <a:picLocks noChangeAspect="1"/>
          </p:cNvPicPr>
          <p:nvPr/>
        </p:nvPicPr>
        <p:blipFill>
          <a:blip r:embed="rId11"/>
          <a:srcRect r="2055"/>
          <a:stretch/>
        </p:blipFill>
        <p:spPr>
          <a:xfrm>
            <a:off x="7087411" y="3708115"/>
            <a:ext cx="3687065" cy="1092567"/>
          </a:xfrm>
          <a:prstGeom prst="roundRect">
            <a:avLst>
              <a:gd name="adj" fmla="val 14457"/>
            </a:avLst>
          </a:prstGeom>
        </p:spPr>
      </p:pic>
      <p:sp>
        <p:nvSpPr>
          <p:cNvPr id="16" name="Flecha abajo 15"/>
          <p:cNvSpPr/>
          <p:nvPr/>
        </p:nvSpPr>
        <p:spPr>
          <a:xfrm>
            <a:off x="8825615" y="3268177"/>
            <a:ext cx="89785" cy="359303"/>
          </a:xfrm>
          <a:prstGeom prst="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7" name="Imagen 6" descr="Icono&#10;&#10;Descripción generada automáticamente">
            <a:extLst>
              <a:ext uri="{FF2B5EF4-FFF2-40B4-BE49-F238E27FC236}">
                <a16:creationId xmlns:a16="http://schemas.microsoft.com/office/drawing/2014/main" id="{B7CED0E2-9316-7062-0FC7-50E1B5A21948}"/>
              </a:ext>
            </a:extLst>
          </p:cNvPr>
          <p:cNvPicPr>
            <a:picLocks noChangeAspect="1"/>
          </p:cNvPicPr>
          <p:nvPr/>
        </p:nvPicPr>
        <p:blipFill>
          <a:blip r:embed="rId12"/>
          <a:stretch>
            <a:fillRect/>
          </a:stretch>
        </p:blipFill>
        <p:spPr>
          <a:xfrm>
            <a:off x="6816291" y="5036123"/>
            <a:ext cx="450069" cy="448304"/>
          </a:xfrm>
          <a:prstGeom prst="rect">
            <a:avLst/>
          </a:prstGeom>
        </p:spPr>
      </p:pic>
      <p:pic>
        <p:nvPicPr>
          <p:cNvPr id="8" name="Imagen 7">
            <a:extLst>
              <a:ext uri="{FF2B5EF4-FFF2-40B4-BE49-F238E27FC236}">
                <a16:creationId xmlns:a16="http://schemas.microsoft.com/office/drawing/2014/main" id="{DFCA220C-6229-3FD1-2A50-6CF9B0083D57}"/>
              </a:ext>
            </a:extLst>
          </p:cNvPr>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8930943" y="2584553"/>
            <a:ext cx="185976" cy="237097"/>
          </a:xfrm>
          <a:prstGeom prst="rect">
            <a:avLst/>
          </a:prstGeom>
        </p:spPr>
      </p:pic>
    </p:spTree>
    <p:extLst>
      <p:ext uri="{BB962C8B-B14F-4D97-AF65-F5344CB8AC3E}">
        <p14:creationId xmlns:p14="http://schemas.microsoft.com/office/powerpoint/2010/main" val="28924676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2">
          <a:extLst>
            <a:ext uri="{FF2B5EF4-FFF2-40B4-BE49-F238E27FC236}">
              <a16:creationId xmlns:a16="http://schemas.microsoft.com/office/drawing/2014/main" id="{E47FEAA5-533E-94E8-2D0D-BCCBA4D19C47}"/>
            </a:ext>
          </a:extLst>
        </p:cNvPr>
        <p:cNvGrpSpPr/>
        <p:nvPr/>
      </p:nvGrpSpPr>
      <p:grpSpPr>
        <a:xfrm>
          <a:off x="0" y="0"/>
          <a:ext cx="0" cy="0"/>
          <a:chOff x="0" y="0"/>
          <a:chExt cx="0" cy="0"/>
        </a:xfrm>
      </p:grpSpPr>
      <p:sp>
        <p:nvSpPr>
          <p:cNvPr id="52" name="Rectángulo: esquinas redondeadas 51">
            <a:extLst>
              <a:ext uri="{FF2B5EF4-FFF2-40B4-BE49-F238E27FC236}">
                <a16:creationId xmlns:a16="http://schemas.microsoft.com/office/drawing/2014/main" id="{213DCCA9-E6FC-9E2E-3FDB-DD28E767D6B4}"/>
              </a:ext>
            </a:extLst>
          </p:cNvPr>
          <p:cNvSpPr/>
          <p:nvPr/>
        </p:nvSpPr>
        <p:spPr>
          <a:xfrm>
            <a:off x="951704" y="2115048"/>
            <a:ext cx="4766344" cy="4351854"/>
          </a:xfrm>
          <a:prstGeom prst="roundRect">
            <a:avLst>
              <a:gd name="adj" fmla="val 8073"/>
            </a:avLst>
          </a:prstGeom>
          <a:solidFill>
            <a:schemeClr val="bg1">
              <a:lumMod val="95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CL" sz="1600" b="1" i="0" u="none" strike="noStrike" kern="1200" cap="none" spc="0" normalizeH="0" baseline="0" noProof="0" dirty="0">
              <a:ln>
                <a:noFill/>
              </a:ln>
              <a:solidFill>
                <a:prstClr val="white"/>
              </a:solidFill>
              <a:effectLst/>
              <a:uLnTx/>
              <a:uFillTx/>
              <a:latin typeface="Calibri"/>
              <a:ea typeface="+mn-ea"/>
              <a:cs typeface="+mn-cs"/>
            </a:endParaRPr>
          </a:p>
        </p:txBody>
      </p:sp>
      <p:sp>
        <p:nvSpPr>
          <p:cNvPr id="203" name="Google Shape;203;p7">
            <a:extLst>
              <a:ext uri="{FF2B5EF4-FFF2-40B4-BE49-F238E27FC236}">
                <a16:creationId xmlns:a16="http://schemas.microsoft.com/office/drawing/2014/main" id="{96FFE1F5-8D1F-EEAE-CC45-253458777E94}"/>
              </a:ext>
            </a:extLst>
          </p:cNvPr>
          <p:cNvSpPr/>
          <p:nvPr/>
        </p:nvSpPr>
        <p:spPr>
          <a:xfrm>
            <a:off x="0" y="-155"/>
            <a:ext cx="12192000" cy="1047905"/>
          </a:xfrm>
          <a:prstGeom prst="rect">
            <a:avLst/>
          </a:prstGeom>
          <a:solidFill>
            <a:schemeClr val="tx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pic>
        <p:nvPicPr>
          <p:cNvPr id="204" name="Google Shape;204;p7">
            <a:hlinkClick r:id="" action="ppaction://hlinkshowjump?jump=previousslide"/>
            <a:extLst>
              <a:ext uri="{FF2B5EF4-FFF2-40B4-BE49-F238E27FC236}">
                <a16:creationId xmlns:a16="http://schemas.microsoft.com/office/drawing/2014/main" id="{666B53F6-1FA9-2D63-7403-6A961A9765EE}"/>
              </a:ext>
            </a:extLst>
          </p:cNvPr>
          <p:cNvPicPr preferRelativeResize="0"/>
          <p:nvPr/>
        </p:nvPicPr>
        <p:blipFill rotWithShape="1">
          <a:blip r:embed="rId3">
            <a:alphaModFix/>
          </a:blip>
          <a:srcRect/>
          <a:stretch/>
        </p:blipFill>
        <p:spPr>
          <a:xfrm>
            <a:off x="9505034" y="123744"/>
            <a:ext cx="740124" cy="740124"/>
          </a:xfrm>
          <a:prstGeom prst="rect">
            <a:avLst/>
          </a:prstGeom>
          <a:noFill/>
          <a:ln>
            <a:noFill/>
          </a:ln>
        </p:spPr>
      </p:pic>
      <p:pic>
        <p:nvPicPr>
          <p:cNvPr id="206" name="Google Shape;206;p7">
            <a:hlinkClick r:id="" action="ppaction://hlinkshowjump?jump=nextslide"/>
            <a:extLst>
              <a:ext uri="{FF2B5EF4-FFF2-40B4-BE49-F238E27FC236}">
                <a16:creationId xmlns:a16="http://schemas.microsoft.com/office/drawing/2014/main" id="{5B4EDC4C-FE65-33D9-30B4-0228B70D24D5}"/>
              </a:ext>
            </a:extLst>
          </p:cNvPr>
          <p:cNvPicPr preferRelativeResize="0"/>
          <p:nvPr/>
        </p:nvPicPr>
        <p:blipFill rotWithShape="1">
          <a:blip r:embed="rId4">
            <a:alphaModFix/>
          </a:blip>
          <a:srcRect/>
          <a:stretch/>
        </p:blipFill>
        <p:spPr>
          <a:xfrm>
            <a:off x="10233751" y="122350"/>
            <a:ext cx="740124" cy="741518"/>
          </a:xfrm>
          <a:prstGeom prst="rect">
            <a:avLst/>
          </a:prstGeom>
          <a:noFill/>
          <a:ln>
            <a:noFill/>
          </a:ln>
        </p:spPr>
      </p:pic>
      <p:pic>
        <p:nvPicPr>
          <p:cNvPr id="207" name="Google Shape;207;p7">
            <a:extLst>
              <a:ext uri="{FF2B5EF4-FFF2-40B4-BE49-F238E27FC236}">
                <a16:creationId xmlns:a16="http://schemas.microsoft.com/office/drawing/2014/main" id="{61658571-5FC3-65C8-915B-032455779AC6}"/>
              </a:ext>
            </a:extLst>
          </p:cNvPr>
          <p:cNvPicPr preferRelativeResize="0"/>
          <p:nvPr/>
        </p:nvPicPr>
        <p:blipFill rotWithShape="1">
          <a:blip r:embed="rId5">
            <a:alphaModFix/>
          </a:blip>
          <a:srcRect/>
          <a:stretch/>
        </p:blipFill>
        <p:spPr>
          <a:xfrm>
            <a:off x="692441" y="292484"/>
            <a:ext cx="1665170" cy="462626"/>
          </a:xfrm>
          <a:prstGeom prst="rect">
            <a:avLst/>
          </a:prstGeom>
          <a:noFill/>
          <a:ln>
            <a:noFill/>
          </a:ln>
        </p:spPr>
      </p:pic>
      <p:pic>
        <p:nvPicPr>
          <p:cNvPr id="2" name="Imagen 1">
            <a:hlinkClick r:id="rId6" action="ppaction://hlinksldjump"/>
            <a:extLst>
              <a:ext uri="{FF2B5EF4-FFF2-40B4-BE49-F238E27FC236}">
                <a16:creationId xmlns:a16="http://schemas.microsoft.com/office/drawing/2014/main" id="{4FC84F77-6C4B-2D0B-65CB-91A55037A65C}"/>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11181329" y="112259"/>
            <a:ext cx="751609" cy="751609"/>
          </a:xfrm>
          <a:prstGeom prst="rect">
            <a:avLst/>
          </a:prstGeom>
        </p:spPr>
      </p:pic>
      <p:grpSp>
        <p:nvGrpSpPr>
          <p:cNvPr id="3" name="Google Shape;238;p8">
            <a:extLst>
              <a:ext uri="{FF2B5EF4-FFF2-40B4-BE49-F238E27FC236}">
                <a16:creationId xmlns:a16="http://schemas.microsoft.com/office/drawing/2014/main" id="{FAA19419-68A8-57A9-68DB-E34B220391CF}"/>
              </a:ext>
            </a:extLst>
          </p:cNvPr>
          <p:cNvGrpSpPr/>
          <p:nvPr/>
        </p:nvGrpSpPr>
        <p:grpSpPr>
          <a:xfrm>
            <a:off x="998282" y="1324020"/>
            <a:ext cx="3554982" cy="442980"/>
            <a:chOff x="994561" y="1438154"/>
            <a:chExt cx="3270976" cy="442980"/>
          </a:xfrm>
        </p:grpSpPr>
        <p:sp>
          <p:nvSpPr>
            <p:cNvPr id="5" name="Google Shape;239;p8">
              <a:extLst>
                <a:ext uri="{FF2B5EF4-FFF2-40B4-BE49-F238E27FC236}">
                  <a16:creationId xmlns:a16="http://schemas.microsoft.com/office/drawing/2014/main" id="{589C2F6F-921C-673D-F095-226058E50CE4}"/>
                </a:ext>
              </a:extLst>
            </p:cNvPr>
            <p:cNvSpPr/>
            <p:nvPr/>
          </p:nvSpPr>
          <p:spPr>
            <a:xfrm>
              <a:off x="994561" y="1438154"/>
              <a:ext cx="3270976" cy="442980"/>
            </a:xfrm>
            <a:prstGeom prst="roundRect">
              <a:avLst>
                <a:gd name="adj" fmla="val 50000"/>
              </a:avLst>
            </a:prstGeom>
            <a:solidFill>
              <a:srgbClr val="EAA605"/>
            </a:solidFill>
            <a:ln>
              <a:noFill/>
            </a:ln>
          </p:spPr>
          <p:txBody>
            <a:bodyPr spcFirstLastPara="1" wrap="square" lIns="91425" tIns="45700" rIns="91425" bIns="45700" anchor="ctr" anchorCtr="0">
              <a:noAutofit/>
            </a:bodyPr>
            <a:lstStyle/>
            <a:p>
              <a:pPr lvl="0" algn="ctr"/>
              <a:r>
                <a:rPr lang="es-MX" sz="1600" dirty="0">
                  <a:solidFill>
                    <a:schemeClr val="lt1"/>
                  </a:solidFill>
                  <a:latin typeface="Outfit Medium" pitchFamily="2" charset="0"/>
                </a:rPr>
                <a:t>Control </a:t>
              </a:r>
              <a:r>
                <a:rPr lang="es-MX" sz="1600" dirty="0" err="1">
                  <a:solidFill>
                    <a:schemeClr val="lt1"/>
                  </a:solidFill>
                  <a:latin typeface="Outfit Medium" pitchFamily="2" charset="0"/>
                </a:rPr>
                <a:t>diagram</a:t>
              </a:r>
              <a:endParaRPr lang="es-MX" sz="1600" dirty="0">
                <a:solidFill>
                  <a:schemeClr val="lt1"/>
                </a:solidFill>
                <a:latin typeface="Outfit Medium" pitchFamily="2" charset="0"/>
              </a:endParaRPr>
            </a:p>
          </p:txBody>
        </p:sp>
        <p:sp>
          <p:nvSpPr>
            <p:cNvPr id="6" name="Google Shape;240;p8">
              <a:extLst>
                <a:ext uri="{FF2B5EF4-FFF2-40B4-BE49-F238E27FC236}">
                  <a16:creationId xmlns:a16="http://schemas.microsoft.com/office/drawing/2014/main" id="{C7248A68-7800-31BA-84E1-CB37924F3A4E}"/>
                </a:ext>
              </a:extLst>
            </p:cNvPr>
            <p:cNvSpPr/>
            <p:nvPr/>
          </p:nvSpPr>
          <p:spPr>
            <a:xfrm>
              <a:off x="1085076" y="1512889"/>
              <a:ext cx="278241" cy="3021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s-MX" sz="1200" b="1" dirty="0">
                  <a:solidFill>
                    <a:srgbClr val="EAA605"/>
                  </a:solidFill>
                  <a:latin typeface="Outfit Medium" pitchFamily="2" charset="0"/>
                </a:rPr>
                <a:t>3</a:t>
              </a:r>
              <a:endParaRPr sz="1200" b="1" dirty="0">
                <a:solidFill>
                  <a:srgbClr val="EAA605"/>
                </a:solidFill>
                <a:latin typeface="Outfit Medium" pitchFamily="2" charset="0"/>
                <a:sym typeface="Arial"/>
              </a:endParaRPr>
            </a:p>
          </p:txBody>
        </p:sp>
      </p:grpSp>
      <p:grpSp>
        <p:nvGrpSpPr>
          <p:cNvPr id="37" name="Grupo 36">
            <a:extLst>
              <a:ext uri="{FF2B5EF4-FFF2-40B4-BE49-F238E27FC236}">
                <a16:creationId xmlns:a16="http://schemas.microsoft.com/office/drawing/2014/main" id="{1E38E790-D789-4828-A37C-BFE5FC428472}"/>
              </a:ext>
            </a:extLst>
          </p:cNvPr>
          <p:cNvGrpSpPr/>
          <p:nvPr/>
        </p:nvGrpSpPr>
        <p:grpSpPr>
          <a:xfrm>
            <a:off x="1048733" y="2249015"/>
            <a:ext cx="615957" cy="615957"/>
            <a:chOff x="1573425" y="1903684"/>
            <a:chExt cx="824920" cy="824920"/>
          </a:xfrm>
        </p:grpSpPr>
        <p:sp>
          <p:nvSpPr>
            <p:cNvPr id="38" name="Elipse 37">
              <a:extLst>
                <a:ext uri="{FF2B5EF4-FFF2-40B4-BE49-F238E27FC236}">
                  <a16:creationId xmlns:a16="http://schemas.microsoft.com/office/drawing/2014/main" id="{F17D9310-AEA7-4CE2-A1ED-07B8EFE57750}"/>
                </a:ext>
              </a:extLst>
            </p:cNvPr>
            <p:cNvSpPr/>
            <p:nvPr/>
          </p:nvSpPr>
          <p:spPr>
            <a:xfrm rot="10800000">
              <a:off x="1573425" y="1903684"/>
              <a:ext cx="824920" cy="82492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400" dirty="0">
                <a:solidFill>
                  <a:schemeClr val="tx1">
                    <a:lumMod val="65000"/>
                    <a:lumOff val="35000"/>
                  </a:schemeClr>
                </a:solidFill>
                <a:latin typeface="Outfit Medium" pitchFamily="2" charset="0"/>
              </a:endParaRPr>
            </a:p>
          </p:txBody>
        </p:sp>
        <p:sp>
          <p:nvSpPr>
            <p:cNvPr id="39" name="Elipse 38">
              <a:extLst>
                <a:ext uri="{FF2B5EF4-FFF2-40B4-BE49-F238E27FC236}">
                  <a16:creationId xmlns:a16="http://schemas.microsoft.com/office/drawing/2014/main" id="{DF712581-4F41-468E-8D12-83AF870E24EB}"/>
                </a:ext>
              </a:extLst>
            </p:cNvPr>
            <p:cNvSpPr/>
            <p:nvPr/>
          </p:nvSpPr>
          <p:spPr>
            <a:xfrm>
              <a:off x="1710902" y="2041161"/>
              <a:ext cx="549966" cy="54996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solidFill>
                    <a:schemeClr val="tx1">
                      <a:lumMod val="65000"/>
                      <a:lumOff val="35000"/>
                    </a:schemeClr>
                  </a:solidFill>
                  <a:latin typeface="Outfit Medium" pitchFamily="2" charset="0"/>
                </a:rPr>
                <a:t>3</a:t>
              </a:r>
              <a:endParaRPr lang="es-CL" sz="1400" dirty="0">
                <a:solidFill>
                  <a:schemeClr val="tx1">
                    <a:lumMod val="65000"/>
                    <a:lumOff val="35000"/>
                  </a:schemeClr>
                </a:solidFill>
                <a:latin typeface="Outfit Medium" pitchFamily="2" charset="0"/>
              </a:endParaRPr>
            </a:p>
          </p:txBody>
        </p:sp>
      </p:grpSp>
      <p:sp>
        <p:nvSpPr>
          <p:cNvPr id="40" name="Rectángulo: esquinas redondeadas 51">
            <a:extLst>
              <a:ext uri="{FF2B5EF4-FFF2-40B4-BE49-F238E27FC236}">
                <a16:creationId xmlns:a16="http://schemas.microsoft.com/office/drawing/2014/main" id="{213DCCA9-E6FC-9E2E-3FDB-DD28E767D6B4}"/>
              </a:ext>
            </a:extLst>
          </p:cNvPr>
          <p:cNvSpPr/>
          <p:nvPr/>
        </p:nvSpPr>
        <p:spPr>
          <a:xfrm>
            <a:off x="6414985" y="2115048"/>
            <a:ext cx="4766344" cy="4351853"/>
          </a:xfrm>
          <a:prstGeom prst="roundRect">
            <a:avLst>
              <a:gd name="adj" fmla="val 8073"/>
            </a:avLst>
          </a:prstGeom>
          <a:solidFill>
            <a:schemeClr val="bg1">
              <a:lumMod val="95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CL" sz="1600" b="1" i="0" u="none" strike="noStrike" kern="1200" cap="none" spc="0" normalizeH="0" baseline="0" noProof="0" dirty="0">
              <a:ln>
                <a:noFill/>
              </a:ln>
              <a:solidFill>
                <a:prstClr val="white"/>
              </a:solidFill>
              <a:effectLst/>
              <a:uLnTx/>
              <a:uFillTx/>
              <a:latin typeface="Calibri"/>
              <a:ea typeface="+mn-ea"/>
              <a:cs typeface="+mn-cs"/>
            </a:endParaRPr>
          </a:p>
        </p:txBody>
      </p:sp>
      <p:grpSp>
        <p:nvGrpSpPr>
          <p:cNvPr id="41" name="Grupo 40">
            <a:extLst>
              <a:ext uri="{FF2B5EF4-FFF2-40B4-BE49-F238E27FC236}">
                <a16:creationId xmlns:a16="http://schemas.microsoft.com/office/drawing/2014/main" id="{1E38E790-D789-4828-A37C-BFE5FC428472}"/>
              </a:ext>
            </a:extLst>
          </p:cNvPr>
          <p:cNvGrpSpPr/>
          <p:nvPr/>
        </p:nvGrpSpPr>
        <p:grpSpPr>
          <a:xfrm>
            <a:off x="6574107" y="2242797"/>
            <a:ext cx="615957" cy="615957"/>
            <a:chOff x="1573425" y="1903684"/>
            <a:chExt cx="824920" cy="824920"/>
          </a:xfrm>
        </p:grpSpPr>
        <p:sp>
          <p:nvSpPr>
            <p:cNvPr id="42" name="Elipse 41">
              <a:extLst>
                <a:ext uri="{FF2B5EF4-FFF2-40B4-BE49-F238E27FC236}">
                  <a16:creationId xmlns:a16="http://schemas.microsoft.com/office/drawing/2014/main" id="{F17D9310-AEA7-4CE2-A1ED-07B8EFE57750}"/>
                </a:ext>
              </a:extLst>
            </p:cNvPr>
            <p:cNvSpPr/>
            <p:nvPr/>
          </p:nvSpPr>
          <p:spPr>
            <a:xfrm rot="10800000">
              <a:off x="1573425" y="1903684"/>
              <a:ext cx="824920" cy="82492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400" dirty="0">
                <a:solidFill>
                  <a:schemeClr val="tx1">
                    <a:lumMod val="65000"/>
                    <a:lumOff val="35000"/>
                  </a:schemeClr>
                </a:solidFill>
                <a:latin typeface="Outfit Medium" pitchFamily="2" charset="0"/>
              </a:endParaRPr>
            </a:p>
          </p:txBody>
        </p:sp>
        <p:sp>
          <p:nvSpPr>
            <p:cNvPr id="43" name="Elipse 42">
              <a:extLst>
                <a:ext uri="{FF2B5EF4-FFF2-40B4-BE49-F238E27FC236}">
                  <a16:creationId xmlns:a16="http://schemas.microsoft.com/office/drawing/2014/main" id="{DF712581-4F41-468E-8D12-83AF870E24EB}"/>
                </a:ext>
              </a:extLst>
            </p:cNvPr>
            <p:cNvSpPr/>
            <p:nvPr/>
          </p:nvSpPr>
          <p:spPr>
            <a:xfrm>
              <a:off x="1710902" y="2041161"/>
              <a:ext cx="549966" cy="54996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solidFill>
                    <a:schemeClr val="tx1">
                      <a:lumMod val="65000"/>
                      <a:lumOff val="35000"/>
                    </a:schemeClr>
                  </a:solidFill>
                  <a:latin typeface="Outfit Medium" pitchFamily="2" charset="0"/>
                </a:rPr>
                <a:t>4</a:t>
              </a:r>
              <a:endParaRPr lang="es-CL" sz="1400" dirty="0">
                <a:solidFill>
                  <a:schemeClr val="tx1">
                    <a:lumMod val="65000"/>
                    <a:lumOff val="35000"/>
                  </a:schemeClr>
                </a:solidFill>
                <a:latin typeface="Outfit Medium" pitchFamily="2" charset="0"/>
              </a:endParaRPr>
            </a:p>
          </p:txBody>
        </p:sp>
      </p:grpSp>
      <p:sp>
        <p:nvSpPr>
          <p:cNvPr id="45" name="Google Shape;198;p7">
            <a:extLst>
              <a:ext uri="{FF2B5EF4-FFF2-40B4-BE49-F238E27FC236}">
                <a16:creationId xmlns:a16="http://schemas.microsoft.com/office/drawing/2014/main" id="{49655167-5CF1-E050-3BB0-41412BD66428}"/>
              </a:ext>
            </a:extLst>
          </p:cNvPr>
          <p:cNvSpPr txBox="1"/>
          <p:nvPr/>
        </p:nvSpPr>
        <p:spPr>
          <a:xfrm>
            <a:off x="6959722" y="4993260"/>
            <a:ext cx="3676870" cy="646290"/>
          </a:xfrm>
          <a:prstGeom prst="rect">
            <a:avLst/>
          </a:prstGeom>
          <a:noFill/>
          <a:ln>
            <a:noFill/>
          </a:ln>
        </p:spPr>
        <p:txBody>
          <a:bodyPr spcFirstLastPara="1" wrap="square" lIns="91425" tIns="45700" rIns="91425" bIns="45700" anchor="t" anchorCtr="0">
            <a:spAutoFit/>
          </a:bodyPr>
          <a:lstStyle/>
          <a:p>
            <a:pPr lvl="0" algn="just"/>
            <a:r>
              <a:rPr lang="en-US" sz="1200" dirty="0">
                <a:solidFill>
                  <a:srgbClr val="3F3F3F"/>
                </a:solidFill>
                <a:latin typeface="Outfit" pitchFamily="2" charset="0"/>
              </a:rPr>
              <a:t>Next, in the “Condition” key, we select the “Animation speed” option, to control the frames changing speed of one of </a:t>
            </a:r>
            <a:r>
              <a:rPr lang="en-US" sz="1200" dirty="0" err="1">
                <a:solidFill>
                  <a:srgbClr val="3F3F3F"/>
                </a:solidFill>
                <a:latin typeface="Outfit" pitchFamily="2" charset="0"/>
              </a:rPr>
              <a:t>Xploris</a:t>
            </a:r>
            <a:r>
              <a:rPr lang="en-US" sz="1200" dirty="0">
                <a:solidFill>
                  <a:srgbClr val="3F3F3F"/>
                </a:solidFill>
                <a:latin typeface="Outfit" pitchFamily="2" charset="0"/>
              </a:rPr>
              <a:t> saved animation.</a:t>
            </a:r>
            <a:endParaRPr lang="es-MX" sz="1200" dirty="0">
              <a:solidFill>
                <a:srgbClr val="3F3F3F"/>
              </a:solidFill>
              <a:latin typeface="Outfit" pitchFamily="2" charset="0"/>
            </a:endParaRPr>
          </a:p>
        </p:txBody>
      </p:sp>
      <p:pic>
        <p:nvPicPr>
          <p:cNvPr id="7" name="Imagen 6"/>
          <p:cNvPicPr>
            <a:picLocks noChangeAspect="1"/>
          </p:cNvPicPr>
          <p:nvPr/>
        </p:nvPicPr>
        <p:blipFill>
          <a:blip r:embed="rId8"/>
          <a:stretch>
            <a:fillRect/>
          </a:stretch>
        </p:blipFill>
        <p:spPr>
          <a:xfrm>
            <a:off x="1218327" y="3332489"/>
            <a:ext cx="4233098" cy="1312723"/>
          </a:xfrm>
          <a:prstGeom prst="roundRect">
            <a:avLst/>
          </a:prstGeom>
        </p:spPr>
      </p:pic>
      <p:pic>
        <p:nvPicPr>
          <p:cNvPr id="44" name="Imagen 43">
            <a:extLst>
              <a:ext uri="{FF2B5EF4-FFF2-40B4-BE49-F238E27FC236}">
                <a16:creationId xmlns:a16="http://schemas.microsoft.com/office/drawing/2014/main" id="{596280F3-E600-4014-BEFC-CD8FC20EFAED}"/>
              </a:ext>
            </a:extLst>
          </p:cNvPr>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1760878" y="3626695"/>
            <a:ext cx="271888" cy="346624"/>
          </a:xfrm>
          <a:prstGeom prst="rect">
            <a:avLst/>
          </a:prstGeom>
        </p:spPr>
      </p:pic>
      <p:pic>
        <p:nvPicPr>
          <p:cNvPr id="8" name="Imagen 7"/>
          <p:cNvPicPr>
            <a:picLocks noChangeAspect="1"/>
          </p:cNvPicPr>
          <p:nvPr/>
        </p:nvPicPr>
        <p:blipFill>
          <a:blip r:embed="rId10"/>
          <a:srcRect r="2243"/>
          <a:stretch/>
        </p:blipFill>
        <p:spPr>
          <a:xfrm>
            <a:off x="6706971" y="3317028"/>
            <a:ext cx="4182372" cy="1364437"/>
          </a:xfrm>
          <a:prstGeom prst="roundRect">
            <a:avLst/>
          </a:prstGeom>
        </p:spPr>
      </p:pic>
      <p:sp>
        <p:nvSpPr>
          <p:cNvPr id="35" name="Google Shape;198;p7">
            <a:extLst>
              <a:ext uri="{FF2B5EF4-FFF2-40B4-BE49-F238E27FC236}">
                <a16:creationId xmlns:a16="http://schemas.microsoft.com/office/drawing/2014/main" id="{49655167-5CF1-E050-3BB0-41412BD66428}"/>
              </a:ext>
            </a:extLst>
          </p:cNvPr>
          <p:cNvSpPr txBox="1"/>
          <p:nvPr/>
        </p:nvSpPr>
        <p:spPr>
          <a:xfrm>
            <a:off x="1800634" y="4993260"/>
            <a:ext cx="3400614" cy="646290"/>
          </a:xfrm>
          <a:prstGeom prst="rect">
            <a:avLst/>
          </a:prstGeom>
          <a:noFill/>
          <a:ln>
            <a:noFill/>
          </a:ln>
        </p:spPr>
        <p:txBody>
          <a:bodyPr spcFirstLastPara="1" wrap="square" lIns="91425" tIns="45700" rIns="91425" bIns="45700" anchor="t" anchorCtr="0">
            <a:spAutoFit/>
          </a:bodyPr>
          <a:lstStyle/>
          <a:p>
            <a:pPr lvl="0" algn="just"/>
            <a:r>
              <a:rPr lang="en-US" sz="1200" dirty="0">
                <a:solidFill>
                  <a:srgbClr val="3F3F3F"/>
                </a:solidFill>
                <a:latin typeface="Outfit" pitchFamily="2" charset="0"/>
              </a:rPr>
              <a:t>In the control actions area, select the “Choose output” key. To use the </a:t>
            </a:r>
            <a:r>
              <a:rPr lang="en-US" sz="1200" dirty="0" err="1">
                <a:solidFill>
                  <a:srgbClr val="3F3F3F"/>
                </a:solidFill>
                <a:latin typeface="Outfit" pitchFamily="2" charset="0"/>
              </a:rPr>
              <a:t>Xploris</a:t>
            </a:r>
            <a:r>
              <a:rPr lang="en-US" sz="1200" dirty="0">
                <a:solidFill>
                  <a:srgbClr val="3F3F3F"/>
                </a:solidFill>
                <a:latin typeface="Outfit" pitchFamily="2" charset="0"/>
              </a:rPr>
              <a:t> screen, select the “display” option.</a:t>
            </a:r>
            <a:endParaRPr lang="es-MX" sz="1200" dirty="0">
              <a:solidFill>
                <a:srgbClr val="3F3F3F"/>
              </a:solidFill>
              <a:latin typeface="Outfit" pitchFamily="2" charset="0"/>
            </a:endParaRPr>
          </a:p>
        </p:txBody>
      </p:sp>
      <p:pic>
        <p:nvPicPr>
          <p:cNvPr id="9" name="Imagen 8" descr="Icono&#10;&#10;Descripción generada automáticamente con confianza media">
            <a:extLst>
              <a:ext uri="{FF2B5EF4-FFF2-40B4-BE49-F238E27FC236}">
                <a16:creationId xmlns:a16="http://schemas.microsoft.com/office/drawing/2014/main" id="{AFF64736-8703-5DC2-2826-E998D5DA3970}"/>
              </a:ext>
            </a:extLst>
          </p:cNvPr>
          <p:cNvPicPr>
            <a:picLocks noChangeAspect="1"/>
          </p:cNvPicPr>
          <p:nvPr/>
        </p:nvPicPr>
        <p:blipFill>
          <a:blip r:embed="rId11"/>
          <a:stretch>
            <a:fillRect/>
          </a:stretch>
        </p:blipFill>
        <p:spPr>
          <a:xfrm>
            <a:off x="1279640" y="4939418"/>
            <a:ext cx="551536" cy="551536"/>
          </a:xfrm>
          <a:prstGeom prst="rect">
            <a:avLst/>
          </a:prstGeom>
        </p:spPr>
      </p:pic>
      <p:pic>
        <p:nvPicPr>
          <p:cNvPr id="10" name="Imagen 9">
            <a:extLst>
              <a:ext uri="{FF2B5EF4-FFF2-40B4-BE49-F238E27FC236}">
                <a16:creationId xmlns:a16="http://schemas.microsoft.com/office/drawing/2014/main" id="{64237F73-0C3E-99DA-3644-DECC8A13733A}"/>
              </a:ext>
            </a:extLst>
          </p:cNvPr>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8353835" y="3614422"/>
            <a:ext cx="271888" cy="346624"/>
          </a:xfrm>
          <a:prstGeom prst="rect">
            <a:avLst/>
          </a:prstGeom>
        </p:spPr>
      </p:pic>
    </p:spTree>
    <p:extLst>
      <p:ext uri="{BB962C8B-B14F-4D97-AF65-F5344CB8AC3E}">
        <p14:creationId xmlns:p14="http://schemas.microsoft.com/office/powerpoint/2010/main" val="25055503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31">
          <a:extLst>
            <a:ext uri="{FF2B5EF4-FFF2-40B4-BE49-F238E27FC236}">
              <a16:creationId xmlns:a16="http://schemas.microsoft.com/office/drawing/2014/main" id="{598BD1D5-68D7-7314-96C8-E4BA942A906B}"/>
            </a:ext>
          </a:extLst>
        </p:cNvPr>
        <p:cNvGrpSpPr/>
        <p:nvPr/>
      </p:nvGrpSpPr>
      <p:grpSpPr>
        <a:xfrm>
          <a:off x="0" y="0"/>
          <a:ext cx="0" cy="0"/>
          <a:chOff x="0" y="0"/>
          <a:chExt cx="0" cy="0"/>
        </a:xfrm>
      </p:grpSpPr>
      <p:sp>
        <p:nvSpPr>
          <p:cNvPr id="15" name="Rectángulo: esquinas redondeadas 14">
            <a:extLst>
              <a:ext uri="{FF2B5EF4-FFF2-40B4-BE49-F238E27FC236}">
                <a16:creationId xmlns:a16="http://schemas.microsoft.com/office/drawing/2014/main" id="{C3E526D4-A0BD-4EA6-DCBF-6BE8139D64D9}"/>
              </a:ext>
            </a:extLst>
          </p:cNvPr>
          <p:cNvSpPr/>
          <p:nvPr/>
        </p:nvSpPr>
        <p:spPr>
          <a:xfrm>
            <a:off x="929919" y="2011281"/>
            <a:ext cx="10288593" cy="4317566"/>
          </a:xfrm>
          <a:prstGeom prst="roundRect">
            <a:avLst>
              <a:gd name="adj" fmla="val 1241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232" name="Google Shape;232;p8">
            <a:extLst>
              <a:ext uri="{FF2B5EF4-FFF2-40B4-BE49-F238E27FC236}">
                <a16:creationId xmlns:a16="http://schemas.microsoft.com/office/drawing/2014/main" id="{9B80DE25-4F96-1E4D-EEB8-B24FD23CCF65}"/>
              </a:ext>
            </a:extLst>
          </p:cNvPr>
          <p:cNvSpPr/>
          <p:nvPr/>
        </p:nvSpPr>
        <p:spPr>
          <a:xfrm>
            <a:off x="0" y="-155"/>
            <a:ext cx="12192000" cy="1047905"/>
          </a:xfrm>
          <a:prstGeom prst="rect">
            <a:avLst/>
          </a:prstGeom>
          <a:solidFill>
            <a:schemeClr val="tx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33" name="Google Shape;233;p8">
            <a:hlinkClick r:id="" action="ppaction://hlinkshowjump?jump=previousslide"/>
            <a:extLst>
              <a:ext uri="{FF2B5EF4-FFF2-40B4-BE49-F238E27FC236}">
                <a16:creationId xmlns:a16="http://schemas.microsoft.com/office/drawing/2014/main" id="{ACC48CB3-7E4B-DF93-D920-5514669BDCCD}"/>
              </a:ext>
            </a:extLst>
          </p:cNvPr>
          <p:cNvPicPr preferRelativeResize="0"/>
          <p:nvPr/>
        </p:nvPicPr>
        <p:blipFill rotWithShape="1">
          <a:blip r:embed="rId3">
            <a:alphaModFix/>
          </a:blip>
          <a:srcRect/>
          <a:stretch/>
        </p:blipFill>
        <p:spPr>
          <a:xfrm>
            <a:off x="9505034" y="123744"/>
            <a:ext cx="740124" cy="740124"/>
          </a:xfrm>
          <a:prstGeom prst="rect">
            <a:avLst/>
          </a:prstGeom>
          <a:noFill/>
          <a:ln>
            <a:noFill/>
          </a:ln>
        </p:spPr>
      </p:pic>
      <p:pic>
        <p:nvPicPr>
          <p:cNvPr id="235" name="Google Shape;235;p8">
            <a:hlinkClick r:id="" action="ppaction://hlinkshowjump?jump=nextslide"/>
            <a:extLst>
              <a:ext uri="{FF2B5EF4-FFF2-40B4-BE49-F238E27FC236}">
                <a16:creationId xmlns:a16="http://schemas.microsoft.com/office/drawing/2014/main" id="{76DF771F-F019-30F5-A772-98C67B18436C}"/>
              </a:ext>
            </a:extLst>
          </p:cNvPr>
          <p:cNvPicPr preferRelativeResize="0"/>
          <p:nvPr/>
        </p:nvPicPr>
        <p:blipFill rotWithShape="1">
          <a:blip r:embed="rId4">
            <a:alphaModFix/>
          </a:blip>
          <a:srcRect/>
          <a:stretch/>
        </p:blipFill>
        <p:spPr>
          <a:xfrm>
            <a:off x="10233751" y="122350"/>
            <a:ext cx="740124" cy="741518"/>
          </a:xfrm>
          <a:prstGeom prst="rect">
            <a:avLst/>
          </a:prstGeom>
          <a:noFill/>
          <a:ln>
            <a:noFill/>
          </a:ln>
        </p:spPr>
      </p:pic>
      <p:pic>
        <p:nvPicPr>
          <p:cNvPr id="236" name="Google Shape;236;p8">
            <a:extLst>
              <a:ext uri="{FF2B5EF4-FFF2-40B4-BE49-F238E27FC236}">
                <a16:creationId xmlns:a16="http://schemas.microsoft.com/office/drawing/2014/main" id="{A1029602-EC94-82CE-9BFF-00B756B1344E}"/>
              </a:ext>
            </a:extLst>
          </p:cNvPr>
          <p:cNvPicPr preferRelativeResize="0"/>
          <p:nvPr/>
        </p:nvPicPr>
        <p:blipFill rotWithShape="1">
          <a:blip r:embed="rId5">
            <a:alphaModFix/>
          </a:blip>
          <a:srcRect/>
          <a:stretch/>
        </p:blipFill>
        <p:spPr>
          <a:xfrm>
            <a:off x="692441" y="292484"/>
            <a:ext cx="1665170" cy="462626"/>
          </a:xfrm>
          <a:prstGeom prst="rect">
            <a:avLst/>
          </a:prstGeom>
          <a:noFill/>
          <a:ln>
            <a:noFill/>
          </a:ln>
        </p:spPr>
      </p:pic>
      <p:sp>
        <p:nvSpPr>
          <p:cNvPr id="2" name="Rectángulo 1">
            <a:extLst>
              <a:ext uri="{FF2B5EF4-FFF2-40B4-BE49-F238E27FC236}">
                <a16:creationId xmlns:a16="http://schemas.microsoft.com/office/drawing/2014/main" id="{FE77685D-4061-BDE6-1066-AC06568269C8}"/>
              </a:ext>
            </a:extLst>
          </p:cNvPr>
          <p:cNvSpPr/>
          <p:nvPr/>
        </p:nvSpPr>
        <p:spPr>
          <a:xfrm>
            <a:off x="6742545" y="3269673"/>
            <a:ext cx="1366982" cy="166254"/>
          </a:xfrm>
          <a:prstGeom prst="rect">
            <a:avLst/>
          </a:prstGeom>
          <a:solidFill>
            <a:srgbClr val="F3F3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4" name="Imagen 3">
            <a:hlinkClick r:id="rId6" action="ppaction://hlinksldjump"/>
            <a:extLst>
              <a:ext uri="{FF2B5EF4-FFF2-40B4-BE49-F238E27FC236}">
                <a16:creationId xmlns:a16="http://schemas.microsoft.com/office/drawing/2014/main" id="{5B53A2F1-8E52-B6AF-090E-9BD65029C21B}"/>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11181329" y="112259"/>
            <a:ext cx="751609" cy="751609"/>
          </a:xfrm>
          <a:prstGeom prst="rect">
            <a:avLst/>
          </a:prstGeom>
        </p:spPr>
      </p:pic>
      <p:grpSp>
        <p:nvGrpSpPr>
          <p:cNvPr id="32" name="Google Shape;238;p8">
            <a:extLst>
              <a:ext uri="{FF2B5EF4-FFF2-40B4-BE49-F238E27FC236}">
                <a16:creationId xmlns:a16="http://schemas.microsoft.com/office/drawing/2014/main" id="{FAA19419-68A8-57A9-68DB-E34B220391CF}"/>
              </a:ext>
            </a:extLst>
          </p:cNvPr>
          <p:cNvGrpSpPr/>
          <p:nvPr/>
        </p:nvGrpSpPr>
        <p:grpSpPr>
          <a:xfrm>
            <a:off x="929919" y="1308025"/>
            <a:ext cx="3554982" cy="442980"/>
            <a:chOff x="951704" y="1589244"/>
            <a:chExt cx="3270976" cy="442980"/>
          </a:xfrm>
        </p:grpSpPr>
        <p:sp>
          <p:nvSpPr>
            <p:cNvPr id="33" name="Google Shape;239;p8">
              <a:extLst>
                <a:ext uri="{FF2B5EF4-FFF2-40B4-BE49-F238E27FC236}">
                  <a16:creationId xmlns:a16="http://schemas.microsoft.com/office/drawing/2014/main" id="{589C2F6F-921C-673D-F095-226058E50CE4}"/>
                </a:ext>
              </a:extLst>
            </p:cNvPr>
            <p:cNvSpPr/>
            <p:nvPr/>
          </p:nvSpPr>
          <p:spPr>
            <a:xfrm>
              <a:off x="951704" y="1589244"/>
              <a:ext cx="3270976" cy="442980"/>
            </a:xfrm>
            <a:prstGeom prst="roundRect">
              <a:avLst>
                <a:gd name="adj" fmla="val 50000"/>
              </a:avLst>
            </a:prstGeom>
            <a:solidFill>
              <a:srgbClr val="EAA605"/>
            </a:solidFill>
            <a:ln>
              <a:noFill/>
            </a:ln>
          </p:spPr>
          <p:txBody>
            <a:bodyPr spcFirstLastPara="1" wrap="square" lIns="91425" tIns="45700" rIns="91425" bIns="45700" anchor="ctr" anchorCtr="0">
              <a:noAutofit/>
            </a:bodyPr>
            <a:lstStyle/>
            <a:p>
              <a:pPr lvl="0" algn="ctr"/>
              <a:r>
                <a:rPr lang="es-MX" sz="1600" dirty="0">
                  <a:solidFill>
                    <a:schemeClr val="lt1"/>
                  </a:solidFill>
                  <a:latin typeface="Outfit Medium" pitchFamily="2" charset="0"/>
                </a:rPr>
                <a:t>Control </a:t>
              </a:r>
              <a:r>
                <a:rPr lang="es-MX" sz="1600" dirty="0" err="1">
                  <a:solidFill>
                    <a:schemeClr val="lt1"/>
                  </a:solidFill>
                  <a:latin typeface="Outfit Medium" pitchFamily="2" charset="0"/>
                </a:rPr>
                <a:t>diagram</a:t>
              </a:r>
              <a:endParaRPr lang="es-MX" sz="1600" dirty="0">
                <a:solidFill>
                  <a:schemeClr val="lt1"/>
                </a:solidFill>
                <a:latin typeface="Outfit Medium" pitchFamily="2" charset="0"/>
              </a:endParaRPr>
            </a:p>
          </p:txBody>
        </p:sp>
        <p:sp>
          <p:nvSpPr>
            <p:cNvPr id="34" name="Google Shape;240;p8">
              <a:extLst>
                <a:ext uri="{FF2B5EF4-FFF2-40B4-BE49-F238E27FC236}">
                  <a16:creationId xmlns:a16="http://schemas.microsoft.com/office/drawing/2014/main" id="{C7248A68-7800-31BA-84E1-CB37924F3A4E}"/>
                </a:ext>
              </a:extLst>
            </p:cNvPr>
            <p:cNvSpPr/>
            <p:nvPr/>
          </p:nvSpPr>
          <p:spPr>
            <a:xfrm>
              <a:off x="1021796" y="1659644"/>
              <a:ext cx="278241" cy="3021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s-MX" sz="1200" b="1" dirty="0">
                  <a:solidFill>
                    <a:srgbClr val="EAA605"/>
                  </a:solidFill>
                  <a:latin typeface="Outfit Medium" pitchFamily="2" charset="0"/>
                </a:rPr>
                <a:t>3</a:t>
              </a:r>
              <a:endParaRPr sz="1200" b="1" dirty="0">
                <a:solidFill>
                  <a:srgbClr val="EAA605"/>
                </a:solidFill>
                <a:latin typeface="Outfit Medium" pitchFamily="2" charset="0"/>
                <a:sym typeface="Arial"/>
              </a:endParaRPr>
            </a:p>
          </p:txBody>
        </p:sp>
      </p:grpSp>
      <p:grpSp>
        <p:nvGrpSpPr>
          <p:cNvPr id="35" name="Grupo 34">
            <a:extLst>
              <a:ext uri="{FF2B5EF4-FFF2-40B4-BE49-F238E27FC236}">
                <a16:creationId xmlns:a16="http://schemas.microsoft.com/office/drawing/2014/main" id="{1E38E790-D789-4828-A37C-BFE5FC428472}"/>
              </a:ext>
            </a:extLst>
          </p:cNvPr>
          <p:cNvGrpSpPr/>
          <p:nvPr/>
        </p:nvGrpSpPr>
        <p:grpSpPr>
          <a:xfrm>
            <a:off x="1157297" y="2187711"/>
            <a:ext cx="615957" cy="615957"/>
            <a:chOff x="1573425" y="1903684"/>
            <a:chExt cx="824920" cy="824920"/>
          </a:xfrm>
        </p:grpSpPr>
        <p:sp>
          <p:nvSpPr>
            <p:cNvPr id="36" name="Elipse 35">
              <a:extLst>
                <a:ext uri="{FF2B5EF4-FFF2-40B4-BE49-F238E27FC236}">
                  <a16:creationId xmlns:a16="http://schemas.microsoft.com/office/drawing/2014/main" id="{F17D9310-AEA7-4CE2-A1ED-07B8EFE57750}"/>
                </a:ext>
              </a:extLst>
            </p:cNvPr>
            <p:cNvSpPr/>
            <p:nvPr/>
          </p:nvSpPr>
          <p:spPr>
            <a:xfrm rot="10800000">
              <a:off x="1573425" y="1903684"/>
              <a:ext cx="824920" cy="82492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400" dirty="0">
                <a:solidFill>
                  <a:schemeClr val="tx1">
                    <a:lumMod val="65000"/>
                    <a:lumOff val="35000"/>
                  </a:schemeClr>
                </a:solidFill>
                <a:latin typeface="Outfit Medium" pitchFamily="2" charset="0"/>
              </a:endParaRPr>
            </a:p>
          </p:txBody>
        </p:sp>
        <p:sp>
          <p:nvSpPr>
            <p:cNvPr id="37" name="Elipse 36">
              <a:extLst>
                <a:ext uri="{FF2B5EF4-FFF2-40B4-BE49-F238E27FC236}">
                  <a16:creationId xmlns:a16="http://schemas.microsoft.com/office/drawing/2014/main" id="{DF712581-4F41-468E-8D12-83AF870E24EB}"/>
                </a:ext>
              </a:extLst>
            </p:cNvPr>
            <p:cNvSpPr/>
            <p:nvPr/>
          </p:nvSpPr>
          <p:spPr>
            <a:xfrm>
              <a:off x="1710902" y="2041161"/>
              <a:ext cx="549966" cy="54996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solidFill>
                    <a:schemeClr val="tx1">
                      <a:lumMod val="65000"/>
                      <a:lumOff val="35000"/>
                    </a:schemeClr>
                  </a:solidFill>
                  <a:latin typeface="Outfit Medium" pitchFamily="2" charset="0"/>
                </a:rPr>
                <a:t>5</a:t>
              </a:r>
              <a:endParaRPr lang="es-CL" sz="1400" dirty="0">
                <a:solidFill>
                  <a:schemeClr val="tx1">
                    <a:lumMod val="65000"/>
                    <a:lumOff val="35000"/>
                  </a:schemeClr>
                </a:solidFill>
                <a:latin typeface="Outfit Medium" pitchFamily="2" charset="0"/>
              </a:endParaRPr>
            </a:p>
          </p:txBody>
        </p:sp>
      </p:grpSp>
      <p:sp>
        <p:nvSpPr>
          <p:cNvPr id="38" name="Google Shape;198;p7">
            <a:extLst>
              <a:ext uri="{FF2B5EF4-FFF2-40B4-BE49-F238E27FC236}">
                <a16:creationId xmlns:a16="http://schemas.microsoft.com/office/drawing/2014/main" id="{49655167-5CF1-E050-3BB0-41412BD66428}"/>
              </a:ext>
            </a:extLst>
          </p:cNvPr>
          <p:cNvSpPr txBox="1"/>
          <p:nvPr/>
        </p:nvSpPr>
        <p:spPr>
          <a:xfrm>
            <a:off x="7886666" y="4241103"/>
            <a:ext cx="2753042" cy="1015622"/>
          </a:xfrm>
          <a:prstGeom prst="rect">
            <a:avLst/>
          </a:prstGeom>
          <a:noFill/>
          <a:ln>
            <a:noFill/>
          </a:ln>
        </p:spPr>
        <p:txBody>
          <a:bodyPr spcFirstLastPara="1" wrap="square" lIns="91425" tIns="45700" rIns="91425" bIns="45700" anchor="t" anchorCtr="0">
            <a:spAutoFit/>
          </a:bodyPr>
          <a:lstStyle/>
          <a:p>
            <a:pPr lvl="0" algn="just"/>
            <a:r>
              <a:rPr lang="en-US" sz="1200" dirty="0">
                <a:solidFill>
                  <a:srgbClr val="3F3F3F"/>
                </a:solidFill>
                <a:latin typeface="Outfit" pitchFamily="2" charset="0"/>
              </a:rPr>
              <a:t>The "Min" and "Max" fields indicate the minimum and maximum speed of advancing the animation frames. In this example we will use Min=1, and Maximum=25 FPS.</a:t>
            </a:r>
            <a:endParaRPr lang="es-MX" sz="1200" dirty="0">
              <a:solidFill>
                <a:srgbClr val="3F3F3F"/>
              </a:solidFill>
              <a:latin typeface="Outfit" pitchFamily="2" charset="0"/>
            </a:endParaRPr>
          </a:p>
        </p:txBody>
      </p:sp>
      <p:sp>
        <p:nvSpPr>
          <p:cNvPr id="39" name="Google Shape;198;p7">
            <a:extLst>
              <a:ext uri="{FF2B5EF4-FFF2-40B4-BE49-F238E27FC236}">
                <a16:creationId xmlns:a16="http://schemas.microsoft.com/office/drawing/2014/main" id="{49655167-5CF1-E050-3BB0-41412BD66428}"/>
              </a:ext>
            </a:extLst>
          </p:cNvPr>
          <p:cNvSpPr txBox="1"/>
          <p:nvPr/>
        </p:nvSpPr>
        <p:spPr>
          <a:xfrm>
            <a:off x="7886665" y="2906320"/>
            <a:ext cx="2824004" cy="830956"/>
          </a:xfrm>
          <a:prstGeom prst="rect">
            <a:avLst/>
          </a:prstGeom>
          <a:noFill/>
          <a:ln>
            <a:noFill/>
          </a:ln>
        </p:spPr>
        <p:txBody>
          <a:bodyPr spcFirstLastPara="1" wrap="square" lIns="91425" tIns="45700" rIns="91425" bIns="45700" anchor="t" anchorCtr="0">
            <a:spAutoFit/>
          </a:bodyPr>
          <a:lstStyle/>
          <a:p>
            <a:pPr lvl="0" algn="just"/>
            <a:r>
              <a:rPr lang="en-US" sz="1200" dirty="0">
                <a:solidFill>
                  <a:srgbClr val="3F3F3F"/>
                </a:solidFill>
                <a:latin typeface="Outfit" pitchFamily="2" charset="0"/>
              </a:rPr>
              <a:t>For this activity we will use the animation “</a:t>
            </a:r>
            <a:r>
              <a:rPr lang="en-US" sz="1200" dirty="0" err="1">
                <a:solidFill>
                  <a:srgbClr val="3F3F3F"/>
                </a:solidFill>
                <a:latin typeface="Outfit" pitchFamily="2" charset="0"/>
              </a:rPr>
              <a:t>molecule.json</a:t>
            </a:r>
            <a:r>
              <a:rPr lang="en-US" sz="1200" dirty="0">
                <a:solidFill>
                  <a:srgbClr val="3F3F3F"/>
                </a:solidFill>
                <a:latin typeface="Outfit" pitchFamily="2" charset="0"/>
              </a:rPr>
              <a:t>”. You must indicate “4” as value in the “</a:t>
            </a:r>
            <a:r>
              <a:rPr lang="en-US" sz="1200" dirty="0" err="1">
                <a:solidFill>
                  <a:srgbClr val="3F3F3F"/>
                </a:solidFill>
                <a:latin typeface="Outfit" pitchFamily="2" charset="0"/>
              </a:rPr>
              <a:t>num</a:t>
            </a:r>
            <a:r>
              <a:rPr lang="en-US" sz="1200" dirty="0">
                <a:solidFill>
                  <a:srgbClr val="3F3F3F"/>
                </a:solidFill>
                <a:latin typeface="Outfit" pitchFamily="2" charset="0"/>
              </a:rPr>
              <a:t>” field to select this animation.</a:t>
            </a:r>
            <a:endParaRPr lang="es-MX" sz="1200" dirty="0">
              <a:solidFill>
                <a:srgbClr val="3F3F3F"/>
              </a:solidFill>
              <a:latin typeface="Outfit" pitchFamily="2" charset="0"/>
            </a:endParaRPr>
          </a:p>
        </p:txBody>
      </p:sp>
      <p:grpSp>
        <p:nvGrpSpPr>
          <p:cNvPr id="5" name="Grupo 4">
            <a:extLst>
              <a:ext uri="{FF2B5EF4-FFF2-40B4-BE49-F238E27FC236}">
                <a16:creationId xmlns:a16="http://schemas.microsoft.com/office/drawing/2014/main" id="{21AB021C-C1C0-74D5-2FB4-032E82CAE3EA}"/>
              </a:ext>
            </a:extLst>
          </p:cNvPr>
          <p:cNvGrpSpPr/>
          <p:nvPr/>
        </p:nvGrpSpPr>
        <p:grpSpPr>
          <a:xfrm>
            <a:off x="1233465" y="2906320"/>
            <a:ext cx="6382950" cy="3022361"/>
            <a:chOff x="1233465" y="2906320"/>
            <a:chExt cx="6382950" cy="3022361"/>
          </a:xfrm>
        </p:grpSpPr>
        <p:pic>
          <p:nvPicPr>
            <p:cNvPr id="6" name="Imagen 5">
              <a:extLst>
                <a:ext uri="{FF2B5EF4-FFF2-40B4-BE49-F238E27FC236}">
                  <a16:creationId xmlns:a16="http://schemas.microsoft.com/office/drawing/2014/main" id="{E3B228B0-DC23-0FFF-3662-F94CB637493A}"/>
                </a:ext>
              </a:extLst>
            </p:cNvPr>
            <p:cNvPicPr>
              <a:picLocks noChangeAspect="1"/>
            </p:cNvPicPr>
            <p:nvPr/>
          </p:nvPicPr>
          <p:blipFill>
            <a:blip r:embed="rId8"/>
            <a:stretch>
              <a:fillRect/>
            </a:stretch>
          </p:blipFill>
          <p:spPr>
            <a:xfrm>
              <a:off x="1233465" y="2906320"/>
              <a:ext cx="6382950" cy="3022361"/>
            </a:xfrm>
            <a:prstGeom prst="roundRect">
              <a:avLst>
                <a:gd name="adj" fmla="val 4921"/>
              </a:avLst>
            </a:prstGeom>
          </p:spPr>
        </p:pic>
        <p:sp>
          <p:nvSpPr>
            <p:cNvPr id="7" name="Rectángulo 6">
              <a:extLst>
                <a:ext uri="{FF2B5EF4-FFF2-40B4-BE49-F238E27FC236}">
                  <a16:creationId xmlns:a16="http://schemas.microsoft.com/office/drawing/2014/main" id="{49604294-ADF5-B492-E54A-E06057A013BA}"/>
                </a:ext>
              </a:extLst>
            </p:cNvPr>
            <p:cNvSpPr/>
            <p:nvPr/>
          </p:nvSpPr>
          <p:spPr>
            <a:xfrm>
              <a:off x="5974804" y="3323638"/>
              <a:ext cx="70108" cy="125426"/>
            </a:xfrm>
            <a:prstGeom prst="rect">
              <a:avLst/>
            </a:prstGeom>
            <a:solidFill>
              <a:srgbClr val="D679B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MX" sz="650" dirty="0">
                  <a:solidFill>
                    <a:schemeClr val="tx1"/>
                  </a:solidFill>
                  <a:latin typeface="+mj-lt"/>
                </a:rPr>
                <a:t>4</a:t>
              </a:r>
            </a:p>
          </p:txBody>
        </p:sp>
      </p:grpSp>
      <p:pic>
        <p:nvPicPr>
          <p:cNvPr id="8" name="Imagen 7">
            <a:extLst>
              <a:ext uri="{FF2B5EF4-FFF2-40B4-BE49-F238E27FC236}">
                <a16:creationId xmlns:a16="http://schemas.microsoft.com/office/drawing/2014/main" id="{91484AB5-A13D-D21C-ADCB-5233A9BA3CBF}"/>
              </a:ext>
            </a:extLst>
          </p:cNvPr>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6096000" y="3119012"/>
            <a:ext cx="185976" cy="237097"/>
          </a:xfrm>
          <a:prstGeom prst="rect">
            <a:avLst/>
          </a:prstGeom>
        </p:spPr>
      </p:pic>
      <p:pic>
        <p:nvPicPr>
          <p:cNvPr id="9" name="Imagen 8">
            <a:extLst>
              <a:ext uri="{FF2B5EF4-FFF2-40B4-BE49-F238E27FC236}">
                <a16:creationId xmlns:a16="http://schemas.microsoft.com/office/drawing/2014/main" id="{273E7DB8-F26C-9E06-3235-DF419C67C68C}"/>
              </a:ext>
            </a:extLst>
          </p:cNvPr>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6383171" y="3119011"/>
            <a:ext cx="185976" cy="237097"/>
          </a:xfrm>
          <a:prstGeom prst="rect">
            <a:avLst/>
          </a:prstGeom>
        </p:spPr>
      </p:pic>
      <p:pic>
        <p:nvPicPr>
          <p:cNvPr id="10" name="Imagen 9">
            <a:extLst>
              <a:ext uri="{FF2B5EF4-FFF2-40B4-BE49-F238E27FC236}">
                <a16:creationId xmlns:a16="http://schemas.microsoft.com/office/drawing/2014/main" id="{CE630D3C-9E13-ABAD-16E9-0DEF4D990088}"/>
              </a:ext>
            </a:extLst>
          </p:cNvPr>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6839397" y="3143828"/>
            <a:ext cx="185976" cy="237097"/>
          </a:xfrm>
          <a:prstGeom prst="rect">
            <a:avLst/>
          </a:prstGeom>
        </p:spPr>
      </p:pic>
    </p:spTree>
    <p:extLst>
      <p:ext uri="{BB962C8B-B14F-4D97-AF65-F5344CB8AC3E}">
        <p14:creationId xmlns:p14="http://schemas.microsoft.com/office/powerpoint/2010/main" val="33266113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ángulo 10">
            <a:extLst>
              <a:ext uri="{FF2B5EF4-FFF2-40B4-BE49-F238E27FC236}">
                <a16:creationId xmlns:a16="http://schemas.microsoft.com/office/drawing/2014/main" id="{C98E00F1-3FDA-A9C4-7178-FFC8C33AD534}"/>
              </a:ext>
            </a:extLst>
          </p:cNvPr>
          <p:cNvSpPr/>
          <p:nvPr/>
        </p:nvSpPr>
        <p:spPr>
          <a:xfrm>
            <a:off x="926107" y="3228155"/>
            <a:ext cx="6331659" cy="933455"/>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 name="Rectángulo: esquinas superiores redondeadas 9">
            <a:extLst>
              <a:ext uri="{FF2B5EF4-FFF2-40B4-BE49-F238E27FC236}">
                <a16:creationId xmlns:a16="http://schemas.microsoft.com/office/drawing/2014/main" id="{FD23BDED-56DF-D194-DDD0-42EBBF4F01D2}"/>
              </a:ext>
            </a:extLst>
          </p:cNvPr>
          <p:cNvSpPr/>
          <p:nvPr/>
        </p:nvSpPr>
        <p:spPr>
          <a:xfrm rot="10800000">
            <a:off x="926108" y="4161611"/>
            <a:ext cx="6331659" cy="1169332"/>
          </a:xfrm>
          <a:prstGeom prst="round2SameRect">
            <a:avLst>
              <a:gd name="adj1" fmla="val 27658"/>
              <a:gd name="adj2" fmla="val 0"/>
            </a:avLst>
          </a:prstGeom>
          <a:solidFill>
            <a:srgbClr val="E7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38" name="CuadroTexto 37">
            <a:extLst>
              <a:ext uri="{FF2B5EF4-FFF2-40B4-BE49-F238E27FC236}">
                <a16:creationId xmlns:a16="http://schemas.microsoft.com/office/drawing/2014/main" id="{F835D28E-6402-46C9-A03D-0F5F620F1BC3}"/>
              </a:ext>
            </a:extLst>
          </p:cNvPr>
          <p:cNvSpPr txBox="1"/>
          <p:nvPr/>
        </p:nvSpPr>
        <p:spPr>
          <a:xfrm>
            <a:off x="926107" y="1951652"/>
            <a:ext cx="6232375" cy="307777"/>
          </a:xfrm>
          <a:prstGeom prst="rect">
            <a:avLst/>
          </a:prstGeom>
          <a:noFill/>
        </p:spPr>
        <p:txBody>
          <a:bodyPr wrap="square" rtlCol="0">
            <a:spAutoFit/>
          </a:bodyPr>
          <a:lstStyle/>
          <a:p>
            <a:r>
              <a:rPr lang="en-US" dirty="0">
                <a:solidFill>
                  <a:schemeClr val="tx1">
                    <a:lumMod val="65000"/>
                    <a:lumOff val="35000"/>
                  </a:schemeClr>
                </a:solidFill>
                <a:latin typeface="Outfit" pitchFamily="2" charset="0"/>
              </a:rPr>
              <a:t>Once you have finished your control diagram, save and run it on your </a:t>
            </a:r>
            <a:r>
              <a:rPr lang="en-US" dirty="0" err="1">
                <a:solidFill>
                  <a:schemeClr val="tx1">
                    <a:lumMod val="65000"/>
                    <a:lumOff val="35000"/>
                  </a:schemeClr>
                </a:solidFill>
                <a:latin typeface="Outfit" pitchFamily="2" charset="0"/>
              </a:rPr>
              <a:t>Xploris</a:t>
            </a:r>
            <a:r>
              <a:rPr lang="en-US" dirty="0">
                <a:solidFill>
                  <a:schemeClr val="tx1">
                    <a:lumMod val="65000"/>
                    <a:lumOff val="35000"/>
                  </a:schemeClr>
                </a:solidFill>
                <a:latin typeface="Outfit" pitchFamily="2" charset="0"/>
              </a:rPr>
              <a:t>.</a:t>
            </a:r>
            <a:endParaRPr lang="es-MX" dirty="0">
              <a:solidFill>
                <a:schemeClr val="tx1">
                  <a:lumMod val="65000"/>
                  <a:lumOff val="35000"/>
                </a:schemeClr>
              </a:solidFill>
              <a:latin typeface="Outfit" pitchFamily="2" charset="0"/>
            </a:endParaRPr>
          </a:p>
        </p:txBody>
      </p:sp>
      <p:sp>
        <p:nvSpPr>
          <p:cNvPr id="19" name="Rectángulo 18">
            <a:extLst>
              <a:ext uri="{FF2B5EF4-FFF2-40B4-BE49-F238E27FC236}">
                <a16:creationId xmlns:a16="http://schemas.microsoft.com/office/drawing/2014/main" id="{EE1EB1AC-9E44-4353-A1C6-79A20E088F31}"/>
              </a:ext>
            </a:extLst>
          </p:cNvPr>
          <p:cNvSpPr/>
          <p:nvPr/>
        </p:nvSpPr>
        <p:spPr>
          <a:xfrm>
            <a:off x="0" y="-155"/>
            <a:ext cx="12192000" cy="104790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20" name="Imagen 19">
            <a:hlinkClick r:id="rId2" action="ppaction://hlinksldjump"/>
            <a:extLst>
              <a:ext uri="{FF2B5EF4-FFF2-40B4-BE49-F238E27FC236}">
                <a16:creationId xmlns:a16="http://schemas.microsoft.com/office/drawing/2014/main" id="{C05BCFD5-BDD2-47F9-944C-9C00D2CC6215}"/>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181329" y="112259"/>
            <a:ext cx="751609" cy="751609"/>
          </a:xfrm>
          <a:prstGeom prst="rect">
            <a:avLst/>
          </a:prstGeom>
        </p:spPr>
      </p:pic>
      <p:pic>
        <p:nvPicPr>
          <p:cNvPr id="21" name="Imagen 20">
            <a:hlinkClick r:id="" action="ppaction://hlinkshowjump?jump=previousslide"/>
            <a:extLst>
              <a:ext uri="{FF2B5EF4-FFF2-40B4-BE49-F238E27FC236}">
                <a16:creationId xmlns:a16="http://schemas.microsoft.com/office/drawing/2014/main" id="{989558E1-1AB7-4299-AC07-07FDA3BBA8ED}"/>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505034" y="123744"/>
            <a:ext cx="740124" cy="740124"/>
          </a:xfrm>
          <a:prstGeom prst="rect">
            <a:avLst/>
          </a:prstGeom>
        </p:spPr>
      </p:pic>
      <p:pic>
        <p:nvPicPr>
          <p:cNvPr id="22" name="Imagen 21">
            <a:hlinkClick r:id="" action="ppaction://hlinkshowjump?jump=nextslide"/>
            <a:extLst>
              <a:ext uri="{FF2B5EF4-FFF2-40B4-BE49-F238E27FC236}">
                <a16:creationId xmlns:a16="http://schemas.microsoft.com/office/drawing/2014/main" id="{DF217341-044A-4383-96FF-0227F11556F4}"/>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0233751" y="122350"/>
            <a:ext cx="740124" cy="741518"/>
          </a:xfrm>
          <a:prstGeom prst="rect">
            <a:avLst/>
          </a:prstGeom>
        </p:spPr>
      </p:pic>
      <p:pic>
        <p:nvPicPr>
          <p:cNvPr id="23" name="Imagen 22">
            <a:extLst>
              <a:ext uri="{FF2B5EF4-FFF2-40B4-BE49-F238E27FC236}">
                <a16:creationId xmlns:a16="http://schemas.microsoft.com/office/drawing/2014/main" id="{646F0AD1-1AA7-42DA-A8B8-85E60F9718BF}"/>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692441" y="292484"/>
            <a:ext cx="1665170" cy="462626"/>
          </a:xfrm>
          <a:prstGeom prst="rect">
            <a:avLst/>
          </a:prstGeom>
        </p:spPr>
      </p:pic>
      <p:sp>
        <p:nvSpPr>
          <p:cNvPr id="24" name="Rectángulo: esquinas superiores redondeadas 23">
            <a:extLst>
              <a:ext uri="{FF2B5EF4-FFF2-40B4-BE49-F238E27FC236}">
                <a16:creationId xmlns:a16="http://schemas.microsoft.com/office/drawing/2014/main" id="{60413ACB-E2A9-494C-98A0-537960AA24C4}"/>
              </a:ext>
            </a:extLst>
          </p:cNvPr>
          <p:cNvSpPr/>
          <p:nvPr/>
        </p:nvSpPr>
        <p:spPr>
          <a:xfrm>
            <a:off x="927863" y="2579849"/>
            <a:ext cx="6329904" cy="693559"/>
          </a:xfrm>
          <a:prstGeom prst="round2SameRect">
            <a:avLst>
              <a:gd name="adj1" fmla="val 42937"/>
              <a:gd name="adj2" fmla="val 0"/>
            </a:avLst>
          </a:prstGeom>
          <a:solidFill>
            <a:srgbClr val="E7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7" name="CuadroTexto 26">
            <a:extLst>
              <a:ext uri="{FF2B5EF4-FFF2-40B4-BE49-F238E27FC236}">
                <a16:creationId xmlns:a16="http://schemas.microsoft.com/office/drawing/2014/main" id="{A5438C98-FB67-4C2B-ACDE-A91E205BC49B}"/>
              </a:ext>
            </a:extLst>
          </p:cNvPr>
          <p:cNvSpPr txBox="1"/>
          <p:nvPr/>
        </p:nvSpPr>
        <p:spPr>
          <a:xfrm>
            <a:off x="1172872" y="2750542"/>
            <a:ext cx="5838133" cy="307777"/>
          </a:xfrm>
          <a:prstGeom prst="rect">
            <a:avLst/>
          </a:prstGeom>
          <a:noFill/>
        </p:spPr>
        <p:txBody>
          <a:bodyPr wrap="square" rtlCol="0">
            <a:spAutoFit/>
          </a:bodyPr>
          <a:lstStyle/>
          <a:p>
            <a:r>
              <a:rPr lang="en-US" dirty="0">
                <a:solidFill>
                  <a:schemeClr val="tx1">
                    <a:lumMod val="65000"/>
                    <a:lumOff val="35000"/>
                  </a:schemeClr>
                </a:solidFill>
                <a:latin typeface="Outfit" pitchFamily="2" charset="0"/>
              </a:rPr>
              <a:t>Click on the three-bar icon at the top of the screen.</a:t>
            </a:r>
            <a:endParaRPr lang="es-CL" b="1" dirty="0">
              <a:solidFill>
                <a:schemeClr val="tx1">
                  <a:lumMod val="65000"/>
                  <a:lumOff val="35000"/>
                </a:schemeClr>
              </a:solidFill>
              <a:latin typeface="Outfit" pitchFamily="2" charset="0"/>
            </a:endParaRPr>
          </a:p>
        </p:txBody>
      </p:sp>
      <p:sp>
        <p:nvSpPr>
          <p:cNvPr id="28" name="CuadroTexto 27">
            <a:extLst>
              <a:ext uri="{FF2B5EF4-FFF2-40B4-BE49-F238E27FC236}">
                <a16:creationId xmlns:a16="http://schemas.microsoft.com/office/drawing/2014/main" id="{251C820B-A5D9-4736-9C87-15861E93A3BC}"/>
              </a:ext>
            </a:extLst>
          </p:cNvPr>
          <p:cNvSpPr txBox="1"/>
          <p:nvPr/>
        </p:nvSpPr>
        <p:spPr>
          <a:xfrm>
            <a:off x="1172871" y="3542126"/>
            <a:ext cx="5926267" cy="307777"/>
          </a:xfrm>
          <a:prstGeom prst="rect">
            <a:avLst/>
          </a:prstGeom>
          <a:noFill/>
        </p:spPr>
        <p:txBody>
          <a:bodyPr wrap="square" rtlCol="0">
            <a:spAutoFit/>
          </a:bodyPr>
          <a:lstStyle/>
          <a:p>
            <a:r>
              <a:rPr lang="en-US" dirty="0">
                <a:solidFill>
                  <a:schemeClr val="tx1">
                    <a:lumMod val="65000"/>
                    <a:lumOff val="35000"/>
                  </a:schemeClr>
                </a:solidFill>
                <a:latin typeface="Outfit" pitchFamily="2" charset="0"/>
              </a:rPr>
              <a:t>First, save your diagram by clicking “Save” and give it a name.</a:t>
            </a:r>
            <a:endParaRPr lang="es-CL" b="1" dirty="0">
              <a:solidFill>
                <a:schemeClr val="tx1">
                  <a:lumMod val="65000"/>
                  <a:lumOff val="35000"/>
                </a:schemeClr>
              </a:solidFill>
              <a:latin typeface="Outfit" pitchFamily="2" charset="0"/>
            </a:endParaRPr>
          </a:p>
        </p:txBody>
      </p:sp>
      <p:sp>
        <p:nvSpPr>
          <p:cNvPr id="30" name="CuadroTexto 29">
            <a:extLst>
              <a:ext uri="{FF2B5EF4-FFF2-40B4-BE49-F238E27FC236}">
                <a16:creationId xmlns:a16="http://schemas.microsoft.com/office/drawing/2014/main" id="{07DE88D9-C841-47E1-9429-B6360B9CB506}"/>
              </a:ext>
            </a:extLst>
          </p:cNvPr>
          <p:cNvSpPr txBox="1"/>
          <p:nvPr/>
        </p:nvSpPr>
        <p:spPr>
          <a:xfrm>
            <a:off x="1172873" y="4372802"/>
            <a:ext cx="5515498" cy="738664"/>
          </a:xfrm>
          <a:prstGeom prst="rect">
            <a:avLst/>
          </a:prstGeom>
          <a:noFill/>
        </p:spPr>
        <p:txBody>
          <a:bodyPr wrap="square" rtlCol="0">
            <a:spAutoFit/>
          </a:bodyPr>
          <a:lstStyle/>
          <a:p>
            <a:r>
              <a:rPr lang="en-US" dirty="0">
                <a:solidFill>
                  <a:schemeClr val="tx1">
                    <a:lumMod val="65000"/>
                    <a:lumOff val="35000"/>
                  </a:schemeClr>
                </a:solidFill>
                <a:latin typeface="Outfit" pitchFamily="2" charset="0"/>
              </a:rPr>
              <a:t>Once saved, click the “play” icon at the bottom of the screen. Observe the Molecule animation changing its motion speed according to the measured temperature.</a:t>
            </a:r>
            <a:endParaRPr lang="es-CL" b="1" dirty="0">
              <a:solidFill>
                <a:schemeClr val="tx1">
                  <a:lumMod val="65000"/>
                  <a:lumOff val="35000"/>
                </a:schemeClr>
              </a:solidFill>
              <a:latin typeface="Outfit" pitchFamily="2" charset="0"/>
            </a:endParaRPr>
          </a:p>
        </p:txBody>
      </p:sp>
      <p:pic>
        <p:nvPicPr>
          <p:cNvPr id="31" name="Imagen 30" descr="Icono&#10;&#10;Descripción generada automáticamente">
            <a:extLst>
              <a:ext uri="{FF2B5EF4-FFF2-40B4-BE49-F238E27FC236}">
                <a16:creationId xmlns:a16="http://schemas.microsoft.com/office/drawing/2014/main" id="{7D3B2E47-7EFD-55C4-0A73-162A27D8ECD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736884" y="2403968"/>
            <a:ext cx="1041764" cy="1045320"/>
          </a:xfrm>
          <a:prstGeom prst="rect">
            <a:avLst/>
          </a:prstGeom>
        </p:spPr>
      </p:pic>
      <p:grpSp>
        <p:nvGrpSpPr>
          <p:cNvPr id="25" name="Google Shape;238;p8">
            <a:extLst>
              <a:ext uri="{FF2B5EF4-FFF2-40B4-BE49-F238E27FC236}">
                <a16:creationId xmlns:a16="http://schemas.microsoft.com/office/drawing/2014/main" id="{FAA19419-68A8-57A9-68DB-E34B220391CF}"/>
              </a:ext>
            </a:extLst>
          </p:cNvPr>
          <p:cNvGrpSpPr/>
          <p:nvPr/>
        </p:nvGrpSpPr>
        <p:grpSpPr>
          <a:xfrm>
            <a:off x="929919" y="1308025"/>
            <a:ext cx="3554982" cy="442980"/>
            <a:chOff x="951704" y="1589244"/>
            <a:chExt cx="3270976" cy="442980"/>
          </a:xfrm>
        </p:grpSpPr>
        <p:sp>
          <p:nvSpPr>
            <p:cNvPr id="33" name="Google Shape;239;p8">
              <a:extLst>
                <a:ext uri="{FF2B5EF4-FFF2-40B4-BE49-F238E27FC236}">
                  <a16:creationId xmlns:a16="http://schemas.microsoft.com/office/drawing/2014/main" id="{589C2F6F-921C-673D-F095-226058E50CE4}"/>
                </a:ext>
              </a:extLst>
            </p:cNvPr>
            <p:cNvSpPr/>
            <p:nvPr/>
          </p:nvSpPr>
          <p:spPr>
            <a:xfrm>
              <a:off x="951704" y="1589244"/>
              <a:ext cx="3270976" cy="442980"/>
            </a:xfrm>
            <a:prstGeom prst="roundRect">
              <a:avLst>
                <a:gd name="adj" fmla="val 50000"/>
              </a:avLst>
            </a:prstGeom>
            <a:solidFill>
              <a:srgbClr val="EAA605"/>
            </a:solidFill>
            <a:ln>
              <a:noFill/>
            </a:ln>
          </p:spPr>
          <p:txBody>
            <a:bodyPr spcFirstLastPara="1" wrap="square" lIns="91425" tIns="45700" rIns="91425" bIns="45700" anchor="ctr" anchorCtr="0">
              <a:noAutofit/>
            </a:bodyPr>
            <a:lstStyle/>
            <a:p>
              <a:pPr lvl="0" algn="ctr"/>
              <a:r>
                <a:rPr lang="es-MX" sz="1600" dirty="0">
                  <a:solidFill>
                    <a:schemeClr val="lt1"/>
                  </a:solidFill>
                  <a:latin typeface="Outfit Medium" pitchFamily="2" charset="0"/>
                </a:rPr>
                <a:t>Control </a:t>
              </a:r>
              <a:r>
                <a:rPr lang="es-MX" sz="1600" dirty="0" err="1">
                  <a:solidFill>
                    <a:schemeClr val="lt1"/>
                  </a:solidFill>
                  <a:latin typeface="Outfit Medium" pitchFamily="2" charset="0"/>
                </a:rPr>
                <a:t>diagram</a:t>
              </a:r>
              <a:endParaRPr lang="es-MX" sz="1600" dirty="0">
                <a:solidFill>
                  <a:schemeClr val="lt1"/>
                </a:solidFill>
                <a:latin typeface="Outfit Medium" pitchFamily="2" charset="0"/>
              </a:endParaRPr>
            </a:p>
          </p:txBody>
        </p:sp>
        <p:sp>
          <p:nvSpPr>
            <p:cNvPr id="34" name="Google Shape;240;p8">
              <a:extLst>
                <a:ext uri="{FF2B5EF4-FFF2-40B4-BE49-F238E27FC236}">
                  <a16:creationId xmlns:a16="http://schemas.microsoft.com/office/drawing/2014/main" id="{C7248A68-7800-31BA-84E1-CB37924F3A4E}"/>
                </a:ext>
              </a:extLst>
            </p:cNvPr>
            <p:cNvSpPr/>
            <p:nvPr/>
          </p:nvSpPr>
          <p:spPr>
            <a:xfrm>
              <a:off x="1021796" y="1659644"/>
              <a:ext cx="278241" cy="3021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s-MX" sz="1200" b="1" dirty="0">
                  <a:solidFill>
                    <a:srgbClr val="EAA605"/>
                  </a:solidFill>
                  <a:latin typeface="Outfit Medium" pitchFamily="2" charset="0"/>
                </a:rPr>
                <a:t>3</a:t>
              </a:r>
              <a:endParaRPr sz="1200" b="1" dirty="0">
                <a:solidFill>
                  <a:srgbClr val="EAA605"/>
                </a:solidFill>
                <a:latin typeface="Outfit Medium" pitchFamily="2" charset="0"/>
                <a:sym typeface="Arial"/>
              </a:endParaRPr>
            </a:p>
          </p:txBody>
        </p:sp>
      </p:grpSp>
      <p:pic>
        <p:nvPicPr>
          <p:cNvPr id="4" name="Imagen 3" descr="Interfaz de usuario gráfica, Aplicación&#10;&#10;Descripción generada automáticamente">
            <a:extLst>
              <a:ext uri="{FF2B5EF4-FFF2-40B4-BE49-F238E27FC236}">
                <a16:creationId xmlns:a16="http://schemas.microsoft.com/office/drawing/2014/main" id="{271C2026-9034-70A3-2393-56B3A547D178}"/>
              </a:ext>
            </a:extLst>
          </p:cNvPr>
          <p:cNvPicPr>
            <a:picLocks noChangeAspect="1"/>
          </p:cNvPicPr>
          <p:nvPr/>
        </p:nvPicPr>
        <p:blipFill>
          <a:blip r:embed="rId8"/>
          <a:stretch>
            <a:fillRect/>
          </a:stretch>
        </p:blipFill>
        <p:spPr>
          <a:xfrm>
            <a:off x="8407400" y="2784610"/>
            <a:ext cx="2773929" cy="2425847"/>
          </a:xfrm>
          <a:prstGeom prst="rect">
            <a:avLst/>
          </a:prstGeom>
        </p:spPr>
      </p:pic>
      <p:pic>
        <p:nvPicPr>
          <p:cNvPr id="29" name="Imagen 28">
            <a:extLst>
              <a:ext uri="{FF2B5EF4-FFF2-40B4-BE49-F238E27FC236}">
                <a16:creationId xmlns:a16="http://schemas.microsoft.com/office/drawing/2014/main" id="{3ABCDD4B-BAC4-4454-9F2F-157064EDD990}"/>
              </a:ext>
            </a:extLst>
          </p:cNvPr>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8534400" y="4213163"/>
            <a:ext cx="256936" cy="327564"/>
          </a:xfrm>
          <a:prstGeom prst="rect">
            <a:avLst/>
          </a:prstGeom>
        </p:spPr>
      </p:pic>
      <p:pic>
        <p:nvPicPr>
          <p:cNvPr id="7" name="Imagen 6" descr="Icono&#10;&#10;Descripción generada automáticamente">
            <a:extLst>
              <a:ext uri="{FF2B5EF4-FFF2-40B4-BE49-F238E27FC236}">
                <a16:creationId xmlns:a16="http://schemas.microsoft.com/office/drawing/2014/main" id="{CA9E501E-603C-888E-C5EE-689C3CA5C969}"/>
              </a:ext>
            </a:extLst>
          </p:cNvPr>
          <p:cNvPicPr>
            <a:picLocks noChangeAspect="1"/>
          </p:cNvPicPr>
          <p:nvPr/>
        </p:nvPicPr>
        <p:blipFill>
          <a:blip r:embed="rId10"/>
          <a:stretch>
            <a:fillRect/>
          </a:stretch>
        </p:blipFill>
        <p:spPr>
          <a:xfrm>
            <a:off x="6736884" y="4249152"/>
            <a:ext cx="980145" cy="982978"/>
          </a:xfrm>
          <a:prstGeom prst="rect">
            <a:avLst/>
          </a:prstGeom>
        </p:spPr>
      </p:pic>
    </p:spTree>
    <p:extLst>
      <p:ext uri="{BB962C8B-B14F-4D97-AF65-F5344CB8AC3E}">
        <p14:creationId xmlns:p14="http://schemas.microsoft.com/office/powerpoint/2010/main" val="33088961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ángulo: esquinas redondeadas 10">
            <a:extLst>
              <a:ext uri="{FF2B5EF4-FFF2-40B4-BE49-F238E27FC236}">
                <a16:creationId xmlns:a16="http://schemas.microsoft.com/office/drawing/2014/main" id="{4D92457D-1792-4BE8-AD49-ED1DA199350A}"/>
              </a:ext>
            </a:extLst>
          </p:cNvPr>
          <p:cNvSpPr/>
          <p:nvPr/>
        </p:nvSpPr>
        <p:spPr>
          <a:xfrm>
            <a:off x="3621052" y="2265102"/>
            <a:ext cx="194966" cy="3697466"/>
          </a:xfrm>
          <a:prstGeom prst="roundRect">
            <a:avLst>
              <a:gd name="adj" fmla="val 50000"/>
            </a:avLst>
          </a:prstGeom>
          <a:solidFill>
            <a:srgbClr val="5653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latin typeface="Outfit" pitchFamily="2" charset="0"/>
            </a:endParaRPr>
          </a:p>
        </p:txBody>
      </p:sp>
      <p:sp>
        <p:nvSpPr>
          <p:cNvPr id="65" name="Rectángulo: esquinas redondeadas 64">
            <a:extLst>
              <a:ext uri="{FF2B5EF4-FFF2-40B4-BE49-F238E27FC236}">
                <a16:creationId xmlns:a16="http://schemas.microsoft.com/office/drawing/2014/main" id="{9AF76F92-3872-405C-AA91-A28F4D6F1A5C}"/>
              </a:ext>
            </a:extLst>
          </p:cNvPr>
          <p:cNvSpPr/>
          <p:nvPr/>
        </p:nvSpPr>
        <p:spPr>
          <a:xfrm>
            <a:off x="3932913" y="3466295"/>
            <a:ext cx="4879676" cy="1179409"/>
          </a:xfrm>
          <a:prstGeom prst="roundRect">
            <a:avLst>
              <a:gd name="adj" fmla="val 8073"/>
            </a:avLst>
          </a:prstGeom>
          <a:solidFill>
            <a:srgbClr val="F2D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600" b="1" dirty="0">
              <a:latin typeface="Outfit" pitchFamily="2" charset="0"/>
            </a:endParaRPr>
          </a:p>
        </p:txBody>
      </p:sp>
      <p:grpSp>
        <p:nvGrpSpPr>
          <p:cNvPr id="66" name="Grupo 65">
            <a:extLst>
              <a:ext uri="{FF2B5EF4-FFF2-40B4-BE49-F238E27FC236}">
                <a16:creationId xmlns:a16="http://schemas.microsoft.com/office/drawing/2014/main" id="{74D61CE8-B2CF-4B93-8A15-60A1C879C77D}"/>
              </a:ext>
            </a:extLst>
          </p:cNvPr>
          <p:cNvGrpSpPr/>
          <p:nvPr/>
        </p:nvGrpSpPr>
        <p:grpSpPr>
          <a:xfrm>
            <a:off x="3362287" y="3468023"/>
            <a:ext cx="712493" cy="712493"/>
            <a:chOff x="1573425" y="1903684"/>
            <a:chExt cx="824920" cy="824920"/>
          </a:xfrm>
        </p:grpSpPr>
        <p:sp>
          <p:nvSpPr>
            <p:cNvPr id="67" name="Elipse 66">
              <a:extLst>
                <a:ext uri="{FF2B5EF4-FFF2-40B4-BE49-F238E27FC236}">
                  <a16:creationId xmlns:a16="http://schemas.microsoft.com/office/drawing/2014/main" id="{6CB8BADB-7301-4F7E-BD12-A92DCEA3224E}"/>
                </a:ext>
              </a:extLst>
            </p:cNvPr>
            <p:cNvSpPr/>
            <p:nvPr/>
          </p:nvSpPr>
          <p:spPr>
            <a:xfrm rot="10800000">
              <a:off x="1573425" y="1903684"/>
              <a:ext cx="824920" cy="824920"/>
            </a:xfrm>
            <a:prstGeom prst="ellipse">
              <a:avLst/>
            </a:prstGeom>
            <a:solidFill>
              <a:srgbClr val="EAA6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400" dirty="0">
                <a:solidFill>
                  <a:schemeClr val="tx1">
                    <a:lumMod val="65000"/>
                    <a:lumOff val="35000"/>
                  </a:schemeClr>
                </a:solidFill>
                <a:latin typeface="Outfit Medium" pitchFamily="2" charset="0"/>
              </a:endParaRPr>
            </a:p>
          </p:txBody>
        </p:sp>
        <p:sp>
          <p:nvSpPr>
            <p:cNvPr id="68" name="Elipse 67">
              <a:extLst>
                <a:ext uri="{FF2B5EF4-FFF2-40B4-BE49-F238E27FC236}">
                  <a16:creationId xmlns:a16="http://schemas.microsoft.com/office/drawing/2014/main" id="{D2F06544-C6DA-4C1F-A456-568644D62E37}"/>
                </a:ext>
              </a:extLst>
            </p:cNvPr>
            <p:cNvSpPr/>
            <p:nvPr/>
          </p:nvSpPr>
          <p:spPr>
            <a:xfrm>
              <a:off x="1710901" y="2041160"/>
              <a:ext cx="549966" cy="54996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dirty="0">
                  <a:solidFill>
                    <a:schemeClr val="tx1">
                      <a:lumMod val="65000"/>
                      <a:lumOff val="35000"/>
                    </a:schemeClr>
                  </a:solidFill>
                  <a:latin typeface="Outfit Medium" pitchFamily="2" charset="0"/>
                </a:rPr>
                <a:t>2</a:t>
              </a:r>
              <a:endParaRPr lang="es-CL" sz="1400" dirty="0">
                <a:solidFill>
                  <a:schemeClr val="tx1">
                    <a:lumMod val="65000"/>
                    <a:lumOff val="35000"/>
                  </a:schemeClr>
                </a:solidFill>
                <a:latin typeface="Outfit Medium" pitchFamily="2" charset="0"/>
              </a:endParaRPr>
            </a:p>
          </p:txBody>
        </p:sp>
      </p:grpSp>
      <p:sp>
        <p:nvSpPr>
          <p:cNvPr id="64" name="Rectángulo: esquinas redondeadas 63">
            <a:extLst>
              <a:ext uri="{FF2B5EF4-FFF2-40B4-BE49-F238E27FC236}">
                <a16:creationId xmlns:a16="http://schemas.microsoft.com/office/drawing/2014/main" id="{B68D6509-71DC-4DF9-B418-9D7A99032B0F}"/>
              </a:ext>
            </a:extLst>
          </p:cNvPr>
          <p:cNvSpPr/>
          <p:nvPr/>
        </p:nvSpPr>
        <p:spPr>
          <a:xfrm>
            <a:off x="3932914" y="2275869"/>
            <a:ext cx="4879675" cy="1066550"/>
          </a:xfrm>
          <a:prstGeom prst="roundRect">
            <a:avLst>
              <a:gd name="adj" fmla="val 8073"/>
            </a:avLst>
          </a:prstGeom>
          <a:solidFill>
            <a:srgbClr val="F2D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600" b="1" dirty="0">
              <a:latin typeface="Outfit" pitchFamily="2" charset="0"/>
            </a:endParaRPr>
          </a:p>
        </p:txBody>
      </p:sp>
      <p:sp>
        <p:nvSpPr>
          <p:cNvPr id="13" name="CuadroTexto 12">
            <a:extLst>
              <a:ext uri="{FF2B5EF4-FFF2-40B4-BE49-F238E27FC236}">
                <a16:creationId xmlns:a16="http://schemas.microsoft.com/office/drawing/2014/main" id="{12E5A2F4-9006-4E2C-A2DE-3B7F1132C997}"/>
              </a:ext>
            </a:extLst>
          </p:cNvPr>
          <p:cNvSpPr txBox="1"/>
          <p:nvPr/>
        </p:nvSpPr>
        <p:spPr>
          <a:xfrm>
            <a:off x="4155107" y="2690703"/>
            <a:ext cx="4494623" cy="461665"/>
          </a:xfrm>
          <a:prstGeom prst="rect">
            <a:avLst/>
          </a:prstGeom>
          <a:noFill/>
        </p:spPr>
        <p:txBody>
          <a:bodyPr wrap="square" rtlCol="0">
            <a:spAutoFit/>
          </a:bodyPr>
          <a:lstStyle/>
          <a:p>
            <a:pPr algn="just"/>
            <a:r>
              <a:rPr lang="en-US" sz="1200" dirty="0">
                <a:solidFill>
                  <a:schemeClr val="tx1">
                    <a:lumMod val="65000"/>
                    <a:lumOff val="35000"/>
                  </a:schemeClr>
                </a:solidFill>
                <a:latin typeface="Outfit" pitchFamily="2" charset="0"/>
              </a:rPr>
              <a:t>How do you think the movement of atoms will affect the physical properties of materials?</a:t>
            </a:r>
            <a:endParaRPr lang="es-CL" sz="1200" dirty="0">
              <a:solidFill>
                <a:schemeClr val="tx1">
                  <a:lumMod val="65000"/>
                  <a:lumOff val="35000"/>
                </a:schemeClr>
              </a:solidFill>
              <a:latin typeface="Outfit" pitchFamily="2" charset="0"/>
            </a:endParaRPr>
          </a:p>
        </p:txBody>
      </p:sp>
      <p:sp>
        <p:nvSpPr>
          <p:cNvPr id="17" name="CuadroTexto 16">
            <a:extLst>
              <a:ext uri="{FF2B5EF4-FFF2-40B4-BE49-F238E27FC236}">
                <a16:creationId xmlns:a16="http://schemas.microsoft.com/office/drawing/2014/main" id="{5029B39E-1050-4131-AA13-5A3ADC9D3FF0}"/>
              </a:ext>
            </a:extLst>
          </p:cNvPr>
          <p:cNvSpPr txBox="1"/>
          <p:nvPr/>
        </p:nvSpPr>
        <p:spPr>
          <a:xfrm>
            <a:off x="4155107" y="2413704"/>
            <a:ext cx="2364547" cy="276999"/>
          </a:xfrm>
          <a:prstGeom prst="rect">
            <a:avLst/>
          </a:prstGeom>
          <a:noFill/>
        </p:spPr>
        <p:txBody>
          <a:bodyPr wrap="square" rtlCol="0">
            <a:spAutoFit/>
          </a:bodyPr>
          <a:lstStyle/>
          <a:p>
            <a:r>
              <a:rPr lang="es-CL" sz="1200" dirty="0" err="1">
                <a:solidFill>
                  <a:srgbClr val="565380"/>
                </a:solidFill>
                <a:latin typeface="Outfit Medium" pitchFamily="2" charset="0"/>
              </a:rPr>
              <a:t>Sciences</a:t>
            </a:r>
            <a:endParaRPr lang="es-CL" sz="1200" dirty="0">
              <a:solidFill>
                <a:srgbClr val="565380"/>
              </a:solidFill>
              <a:latin typeface="Outfit Medium" pitchFamily="2" charset="0"/>
            </a:endParaRPr>
          </a:p>
        </p:txBody>
      </p:sp>
      <p:grpSp>
        <p:nvGrpSpPr>
          <p:cNvPr id="4" name="Grupo 3">
            <a:extLst>
              <a:ext uri="{FF2B5EF4-FFF2-40B4-BE49-F238E27FC236}">
                <a16:creationId xmlns:a16="http://schemas.microsoft.com/office/drawing/2014/main" id="{4E179A25-3449-41B7-BC3F-40661D243BE7}"/>
              </a:ext>
            </a:extLst>
          </p:cNvPr>
          <p:cNvGrpSpPr/>
          <p:nvPr/>
        </p:nvGrpSpPr>
        <p:grpSpPr>
          <a:xfrm>
            <a:off x="3377260" y="2244816"/>
            <a:ext cx="712493" cy="712493"/>
            <a:chOff x="1573425" y="1903684"/>
            <a:chExt cx="824920" cy="824920"/>
          </a:xfrm>
        </p:grpSpPr>
        <p:sp>
          <p:nvSpPr>
            <p:cNvPr id="25" name="Elipse 24">
              <a:extLst>
                <a:ext uri="{FF2B5EF4-FFF2-40B4-BE49-F238E27FC236}">
                  <a16:creationId xmlns:a16="http://schemas.microsoft.com/office/drawing/2014/main" id="{F2B72A59-779F-4097-9F78-7B6B32E791E6}"/>
                </a:ext>
              </a:extLst>
            </p:cNvPr>
            <p:cNvSpPr/>
            <p:nvPr/>
          </p:nvSpPr>
          <p:spPr>
            <a:xfrm rot="10800000">
              <a:off x="1573425" y="1903684"/>
              <a:ext cx="824920" cy="824920"/>
            </a:xfrm>
            <a:prstGeom prst="ellipse">
              <a:avLst/>
            </a:prstGeom>
            <a:solidFill>
              <a:srgbClr val="EAA6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400" dirty="0">
                <a:solidFill>
                  <a:schemeClr val="tx1">
                    <a:lumMod val="65000"/>
                    <a:lumOff val="35000"/>
                  </a:schemeClr>
                </a:solidFill>
                <a:latin typeface="Outfit Medium" pitchFamily="2" charset="0"/>
              </a:endParaRPr>
            </a:p>
          </p:txBody>
        </p:sp>
        <p:sp>
          <p:nvSpPr>
            <p:cNvPr id="26" name="Elipse 25">
              <a:extLst>
                <a:ext uri="{FF2B5EF4-FFF2-40B4-BE49-F238E27FC236}">
                  <a16:creationId xmlns:a16="http://schemas.microsoft.com/office/drawing/2014/main" id="{DB9BAA21-D3F9-4652-A71B-82070DA8DB25}"/>
                </a:ext>
              </a:extLst>
            </p:cNvPr>
            <p:cNvSpPr/>
            <p:nvPr/>
          </p:nvSpPr>
          <p:spPr>
            <a:xfrm>
              <a:off x="1710902" y="2041161"/>
              <a:ext cx="549966" cy="54996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dirty="0">
                  <a:solidFill>
                    <a:schemeClr val="tx1">
                      <a:lumMod val="65000"/>
                      <a:lumOff val="35000"/>
                    </a:schemeClr>
                  </a:solidFill>
                  <a:latin typeface="Outfit Medium" pitchFamily="2" charset="0"/>
                </a:rPr>
                <a:t>1</a:t>
              </a:r>
              <a:endParaRPr lang="es-CL" sz="1400" dirty="0">
                <a:solidFill>
                  <a:schemeClr val="tx1">
                    <a:lumMod val="65000"/>
                    <a:lumOff val="35000"/>
                  </a:schemeClr>
                </a:solidFill>
                <a:latin typeface="Outfit Medium" pitchFamily="2" charset="0"/>
              </a:endParaRPr>
            </a:p>
          </p:txBody>
        </p:sp>
      </p:grpSp>
      <p:sp>
        <p:nvSpPr>
          <p:cNvPr id="31" name="CuadroTexto 30">
            <a:extLst>
              <a:ext uri="{FF2B5EF4-FFF2-40B4-BE49-F238E27FC236}">
                <a16:creationId xmlns:a16="http://schemas.microsoft.com/office/drawing/2014/main" id="{CB0EA57A-C2E1-461A-A8DD-D8D0DFE29A1E}"/>
              </a:ext>
            </a:extLst>
          </p:cNvPr>
          <p:cNvSpPr txBox="1"/>
          <p:nvPr/>
        </p:nvSpPr>
        <p:spPr>
          <a:xfrm>
            <a:off x="4146950" y="3861870"/>
            <a:ext cx="4494623" cy="646331"/>
          </a:xfrm>
          <a:prstGeom prst="rect">
            <a:avLst/>
          </a:prstGeom>
          <a:noFill/>
        </p:spPr>
        <p:txBody>
          <a:bodyPr wrap="square" rtlCol="0">
            <a:spAutoFit/>
          </a:bodyPr>
          <a:lstStyle/>
          <a:p>
            <a:pPr algn="just"/>
            <a:r>
              <a:rPr lang="en-US" sz="1200" dirty="0">
                <a:solidFill>
                  <a:schemeClr val="tx1">
                    <a:lumMod val="65000"/>
                    <a:lumOff val="35000"/>
                  </a:schemeClr>
                </a:solidFill>
                <a:latin typeface="Outfit" pitchFamily="2" charset="0"/>
              </a:rPr>
              <a:t>Do you know what FPS stands for? These letters appeared when you were changing the speed of our animation. Find out what this acronym stands for.</a:t>
            </a:r>
            <a:endParaRPr lang="es-CL" sz="1200" dirty="0">
              <a:solidFill>
                <a:schemeClr val="tx1">
                  <a:lumMod val="65000"/>
                  <a:lumOff val="35000"/>
                </a:schemeClr>
              </a:solidFill>
              <a:latin typeface="Outfit" pitchFamily="2" charset="0"/>
            </a:endParaRPr>
          </a:p>
        </p:txBody>
      </p:sp>
      <p:sp>
        <p:nvSpPr>
          <p:cNvPr id="32" name="CuadroTexto 31">
            <a:extLst>
              <a:ext uri="{FF2B5EF4-FFF2-40B4-BE49-F238E27FC236}">
                <a16:creationId xmlns:a16="http://schemas.microsoft.com/office/drawing/2014/main" id="{3511E488-8C86-4014-94A1-7FA20B44DF00}"/>
              </a:ext>
            </a:extLst>
          </p:cNvPr>
          <p:cNvSpPr txBox="1"/>
          <p:nvPr/>
        </p:nvSpPr>
        <p:spPr>
          <a:xfrm>
            <a:off x="4146950" y="3613041"/>
            <a:ext cx="2364547" cy="276999"/>
          </a:xfrm>
          <a:prstGeom prst="rect">
            <a:avLst/>
          </a:prstGeom>
          <a:noFill/>
        </p:spPr>
        <p:txBody>
          <a:bodyPr wrap="square" rtlCol="0">
            <a:spAutoFit/>
          </a:bodyPr>
          <a:lstStyle/>
          <a:p>
            <a:r>
              <a:rPr lang="es-CL" sz="1200" dirty="0" err="1">
                <a:solidFill>
                  <a:srgbClr val="565380"/>
                </a:solidFill>
                <a:latin typeface="Outfit Medium" pitchFamily="2" charset="0"/>
              </a:rPr>
              <a:t>Arts</a:t>
            </a:r>
            <a:endParaRPr lang="es-CL" sz="1200" dirty="0">
              <a:solidFill>
                <a:srgbClr val="565380"/>
              </a:solidFill>
              <a:latin typeface="Outfit Medium" pitchFamily="2" charset="0"/>
            </a:endParaRPr>
          </a:p>
        </p:txBody>
      </p:sp>
      <p:sp>
        <p:nvSpPr>
          <p:cNvPr id="69" name="Rectángulo: esquinas redondeadas 68">
            <a:extLst>
              <a:ext uri="{FF2B5EF4-FFF2-40B4-BE49-F238E27FC236}">
                <a16:creationId xmlns:a16="http://schemas.microsoft.com/office/drawing/2014/main" id="{473C95C5-6FD1-4CF5-A79E-073485248423}"/>
              </a:ext>
            </a:extLst>
          </p:cNvPr>
          <p:cNvSpPr/>
          <p:nvPr/>
        </p:nvSpPr>
        <p:spPr>
          <a:xfrm>
            <a:off x="3932913" y="4783159"/>
            <a:ext cx="4879675" cy="1179409"/>
          </a:xfrm>
          <a:prstGeom prst="roundRect">
            <a:avLst>
              <a:gd name="adj" fmla="val 8073"/>
            </a:avLst>
          </a:prstGeom>
          <a:solidFill>
            <a:srgbClr val="F2D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600" b="1" dirty="0">
              <a:latin typeface="Outfit" pitchFamily="2" charset="0"/>
            </a:endParaRPr>
          </a:p>
        </p:txBody>
      </p:sp>
      <p:grpSp>
        <p:nvGrpSpPr>
          <p:cNvPr id="72" name="Grupo 71">
            <a:extLst>
              <a:ext uri="{FF2B5EF4-FFF2-40B4-BE49-F238E27FC236}">
                <a16:creationId xmlns:a16="http://schemas.microsoft.com/office/drawing/2014/main" id="{D36C9946-A27E-49C1-9A64-A6FCC34D395C}"/>
              </a:ext>
            </a:extLst>
          </p:cNvPr>
          <p:cNvGrpSpPr/>
          <p:nvPr/>
        </p:nvGrpSpPr>
        <p:grpSpPr>
          <a:xfrm>
            <a:off x="3362286" y="4783159"/>
            <a:ext cx="712493" cy="712493"/>
            <a:chOff x="1573425" y="1903684"/>
            <a:chExt cx="824920" cy="824920"/>
          </a:xfrm>
        </p:grpSpPr>
        <p:sp>
          <p:nvSpPr>
            <p:cNvPr id="73" name="Elipse 72">
              <a:extLst>
                <a:ext uri="{FF2B5EF4-FFF2-40B4-BE49-F238E27FC236}">
                  <a16:creationId xmlns:a16="http://schemas.microsoft.com/office/drawing/2014/main" id="{E2AB503C-5547-4C6D-A70A-9B47C3409FB0}"/>
                </a:ext>
              </a:extLst>
            </p:cNvPr>
            <p:cNvSpPr/>
            <p:nvPr/>
          </p:nvSpPr>
          <p:spPr>
            <a:xfrm rot="10800000">
              <a:off x="1573425" y="1903684"/>
              <a:ext cx="824920" cy="824920"/>
            </a:xfrm>
            <a:prstGeom prst="ellipse">
              <a:avLst/>
            </a:prstGeom>
            <a:solidFill>
              <a:srgbClr val="EAA6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400" dirty="0">
                <a:solidFill>
                  <a:schemeClr val="tx1">
                    <a:lumMod val="65000"/>
                    <a:lumOff val="35000"/>
                  </a:schemeClr>
                </a:solidFill>
                <a:latin typeface="Outfit Medium" pitchFamily="2" charset="0"/>
              </a:endParaRPr>
            </a:p>
          </p:txBody>
        </p:sp>
        <p:sp>
          <p:nvSpPr>
            <p:cNvPr id="74" name="Elipse 73">
              <a:extLst>
                <a:ext uri="{FF2B5EF4-FFF2-40B4-BE49-F238E27FC236}">
                  <a16:creationId xmlns:a16="http://schemas.microsoft.com/office/drawing/2014/main" id="{69DF6919-829D-4C4A-811F-8DBC804D6D66}"/>
                </a:ext>
              </a:extLst>
            </p:cNvPr>
            <p:cNvSpPr/>
            <p:nvPr/>
          </p:nvSpPr>
          <p:spPr>
            <a:xfrm>
              <a:off x="1710902" y="2041161"/>
              <a:ext cx="549966" cy="54996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dirty="0">
                  <a:solidFill>
                    <a:schemeClr val="tx1">
                      <a:lumMod val="65000"/>
                      <a:lumOff val="35000"/>
                    </a:schemeClr>
                  </a:solidFill>
                  <a:latin typeface="Outfit Medium" pitchFamily="2" charset="0"/>
                </a:rPr>
                <a:t>3</a:t>
              </a:r>
              <a:endParaRPr lang="es-CL" sz="1400" dirty="0">
                <a:solidFill>
                  <a:schemeClr val="tx1">
                    <a:lumMod val="65000"/>
                    <a:lumOff val="35000"/>
                  </a:schemeClr>
                </a:solidFill>
                <a:latin typeface="Outfit Medium" pitchFamily="2" charset="0"/>
              </a:endParaRPr>
            </a:p>
          </p:txBody>
        </p:sp>
      </p:grpSp>
      <p:sp>
        <p:nvSpPr>
          <p:cNvPr id="82" name="CuadroTexto 81">
            <a:extLst>
              <a:ext uri="{FF2B5EF4-FFF2-40B4-BE49-F238E27FC236}">
                <a16:creationId xmlns:a16="http://schemas.microsoft.com/office/drawing/2014/main" id="{7C1E34A6-9D46-4077-A38F-B0195F7A7B4E}"/>
              </a:ext>
            </a:extLst>
          </p:cNvPr>
          <p:cNvSpPr txBox="1"/>
          <p:nvPr/>
        </p:nvSpPr>
        <p:spPr>
          <a:xfrm>
            <a:off x="4155106" y="5220502"/>
            <a:ext cx="4391832" cy="461665"/>
          </a:xfrm>
          <a:prstGeom prst="rect">
            <a:avLst/>
          </a:prstGeom>
          <a:noFill/>
        </p:spPr>
        <p:txBody>
          <a:bodyPr wrap="square" rtlCol="0">
            <a:spAutoFit/>
          </a:bodyPr>
          <a:lstStyle/>
          <a:p>
            <a:pPr algn="just"/>
            <a:r>
              <a:rPr lang="en-US" sz="1200" dirty="0">
                <a:solidFill>
                  <a:schemeClr val="tx1">
                    <a:lumMod val="65000"/>
                    <a:lumOff val="35000"/>
                  </a:schemeClr>
                </a:solidFill>
                <a:latin typeface="Outfit" pitchFamily="2" charset="0"/>
              </a:rPr>
              <a:t>Could you represent the change of state of water with a new animation using the external temperature sensor?</a:t>
            </a:r>
          </a:p>
        </p:txBody>
      </p:sp>
      <p:sp>
        <p:nvSpPr>
          <p:cNvPr id="83" name="CuadroTexto 82">
            <a:extLst>
              <a:ext uri="{FF2B5EF4-FFF2-40B4-BE49-F238E27FC236}">
                <a16:creationId xmlns:a16="http://schemas.microsoft.com/office/drawing/2014/main" id="{9D7A52B2-F7B4-490F-9C9C-E90B23A119CF}"/>
              </a:ext>
            </a:extLst>
          </p:cNvPr>
          <p:cNvSpPr txBox="1"/>
          <p:nvPr/>
        </p:nvSpPr>
        <p:spPr>
          <a:xfrm>
            <a:off x="4155106" y="4940378"/>
            <a:ext cx="2864093" cy="276999"/>
          </a:xfrm>
          <a:prstGeom prst="rect">
            <a:avLst/>
          </a:prstGeom>
          <a:noFill/>
        </p:spPr>
        <p:txBody>
          <a:bodyPr wrap="square" rtlCol="0">
            <a:spAutoFit/>
          </a:bodyPr>
          <a:lstStyle/>
          <a:p>
            <a:r>
              <a:rPr lang="es-CL" sz="1200" dirty="0" err="1">
                <a:solidFill>
                  <a:srgbClr val="565380"/>
                </a:solidFill>
                <a:latin typeface="Outfit Medium" pitchFamily="2" charset="0"/>
              </a:rPr>
              <a:t>Let's</a:t>
            </a:r>
            <a:r>
              <a:rPr lang="es-CL" sz="1200" dirty="0">
                <a:solidFill>
                  <a:srgbClr val="565380"/>
                </a:solidFill>
                <a:latin typeface="Outfit Medium" pitchFamily="2" charset="0"/>
              </a:rPr>
              <a:t> </a:t>
            </a:r>
            <a:r>
              <a:rPr lang="es-CL" sz="1200" dirty="0" err="1">
                <a:solidFill>
                  <a:srgbClr val="565380"/>
                </a:solidFill>
                <a:latin typeface="Outfit Medium" pitchFamily="2" charset="0"/>
              </a:rPr>
              <a:t>keep</a:t>
            </a:r>
            <a:r>
              <a:rPr lang="es-CL" sz="1200" dirty="0">
                <a:solidFill>
                  <a:srgbClr val="565380"/>
                </a:solidFill>
                <a:latin typeface="Outfit Medium" pitchFamily="2" charset="0"/>
              </a:rPr>
              <a:t> </a:t>
            </a:r>
            <a:r>
              <a:rPr lang="es-CL" sz="1200" dirty="0" err="1">
                <a:solidFill>
                  <a:srgbClr val="565380"/>
                </a:solidFill>
                <a:latin typeface="Outfit Medium" pitchFamily="2" charset="0"/>
              </a:rPr>
              <a:t>experimenting</a:t>
            </a:r>
            <a:r>
              <a:rPr lang="es-CL" sz="1200" dirty="0">
                <a:solidFill>
                  <a:srgbClr val="565380"/>
                </a:solidFill>
                <a:latin typeface="Outfit Medium" pitchFamily="2" charset="0"/>
              </a:rPr>
              <a:t>!</a:t>
            </a:r>
          </a:p>
        </p:txBody>
      </p:sp>
      <p:sp>
        <p:nvSpPr>
          <p:cNvPr id="30" name="Rectángulo 29">
            <a:extLst>
              <a:ext uri="{FF2B5EF4-FFF2-40B4-BE49-F238E27FC236}">
                <a16:creationId xmlns:a16="http://schemas.microsoft.com/office/drawing/2014/main" id="{E12CD07C-0A0D-47D6-B2F7-D3253782C593}"/>
              </a:ext>
            </a:extLst>
          </p:cNvPr>
          <p:cNvSpPr/>
          <p:nvPr/>
        </p:nvSpPr>
        <p:spPr>
          <a:xfrm>
            <a:off x="0" y="-155"/>
            <a:ext cx="12192000" cy="104790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latin typeface="Outfit" pitchFamily="2" charset="0"/>
            </a:endParaRPr>
          </a:p>
        </p:txBody>
      </p:sp>
      <p:pic>
        <p:nvPicPr>
          <p:cNvPr id="33" name="Imagen 32">
            <a:hlinkClick r:id="rId2" action="ppaction://hlinksldjump"/>
            <a:extLst>
              <a:ext uri="{FF2B5EF4-FFF2-40B4-BE49-F238E27FC236}">
                <a16:creationId xmlns:a16="http://schemas.microsoft.com/office/drawing/2014/main" id="{92A5C84E-FFAF-48BD-A4CB-0509DF89FC99}"/>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181329" y="112259"/>
            <a:ext cx="751609" cy="751609"/>
          </a:xfrm>
          <a:prstGeom prst="rect">
            <a:avLst/>
          </a:prstGeom>
        </p:spPr>
      </p:pic>
      <p:pic>
        <p:nvPicPr>
          <p:cNvPr id="34" name="Imagen 33">
            <a:hlinkClick r:id="" action="ppaction://hlinkshowjump?jump=previousslide"/>
            <a:extLst>
              <a:ext uri="{FF2B5EF4-FFF2-40B4-BE49-F238E27FC236}">
                <a16:creationId xmlns:a16="http://schemas.microsoft.com/office/drawing/2014/main" id="{407D350A-9532-480C-AC25-FDDBD27D6A32}"/>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505034" y="123744"/>
            <a:ext cx="740124" cy="740124"/>
          </a:xfrm>
          <a:prstGeom prst="rect">
            <a:avLst/>
          </a:prstGeom>
        </p:spPr>
      </p:pic>
      <p:pic>
        <p:nvPicPr>
          <p:cNvPr id="35" name="Imagen 34">
            <a:hlinkClick r:id="" action="ppaction://hlinkshowjump?jump=nextslide"/>
            <a:extLst>
              <a:ext uri="{FF2B5EF4-FFF2-40B4-BE49-F238E27FC236}">
                <a16:creationId xmlns:a16="http://schemas.microsoft.com/office/drawing/2014/main" id="{F05D3D23-B099-4211-AEC9-C4CF55F987FD}"/>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0233751" y="122350"/>
            <a:ext cx="740124" cy="741518"/>
          </a:xfrm>
          <a:prstGeom prst="rect">
            <a:avLst/>
          </a:prstGeom>
        </p:spPr>
      </p:pic>
      <p:pic>
        <p:nvPicPr>
          <p:cNvPr id="36" name="Imagen 35">
            <a:extLst>
              <a:ext uri="{FF2B5EF4-FFF2-40B4-BE49-F238E27FC236}">
                <a16:creationId xmlns:a16="http://schemas.microsoft.com/office/drawing/2014/main" id="{E90B6E95-5CD4-48A6-BA92-5178AFB30606}"/>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692441" y="292484"/>
            <a:ext cx="1665170" cy="462626"/>
          </a:xfrm>
          <a:prstGeom prst="rect">
            <a:avLst/>
          </a:prstGeom>
        </p:spPr>
      </p:pic>
      <p:grpSp>
        <p:nvGrpSpPr>
          <p:cNvPr id="2" name="Grupo 1">
            <a:extLst>
              <a:ext uri="{FF2B5EF4-FFF2-40B4-BE49-F238E27FC236}">
                <a16:creationId xmlns:a16="http://schemas.microsoft.com/office/drawing/2014/main" id="{A1BD3DF6-AE7E-883B-1D0F-84ED1443C503}"/>
              </a:ext>
            </a:extLst>
          </p:cNvPr>
          <p:cNvGrpSpPr/>
          <p:nvPr/>
        </p:nvGrpSpPr>
        <p:grpSpPr>
          <a:xfrm>
            <a:off x="692440" y="1440319"/>
            <a:ext cx="2228313" cy="442980"/>
            <a:chOff x="951703" y="1589244"/>
            <a:chExt cx="1926377" cy="442980"/>
          </a:xfrm>
        </p:grpSpPr>
        <p:sp>
          <p:nvSpPr>
            <p:cNvPr id="3" name="Rectángulo: esquinas redondeadas 2">
              <a:extLst>
                <a:ext uri="{FF2B5EF4-FFF2-40B4-BE49-F238E27FC236}">
                  <a16:creationId xmlns:a16="http://schemas.microsoft.com/office/drawing/2014/main" id="{946298F3-ECE3-466D-5942-EDDDEDAF4A93}"/>
                </a:ext>
              </a:extLst>
            </p:cNvPr>
            <p:cNvSpPr/>
            <p:nvPr/>
          </p:nvSpPr>
          <p:spPr>
            <a:xfrm>
              <a:off x="951703" y="1589244"/>
              <a:ext cx="1926377" cy="442980"/>
            </a:xfrm>
            <a:prstGeom prst="roundRect">
              <a:avLst>
                <a:gd name="adj" fmla="val 50000"/>
              </a:avLst>
            </a:prstGeom>
            <a:solidFill>
              <a:srgbClr val="5653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s-MX" sz="1600" dirty="0" err="1">
                  <a:latin typeface="Outfit Medium" pitchFamily="2" charset="0"/>
                </a:rPr>
                <a:t>Questions</a:t>
              </a:r>
              <a:r>
                <a:rPr lang="es-MX" sz="1600" dirty="0">
                  <a:latin typeface="Outfit Medium" pitchFamily="2" charset="0"/>
                </a:rPr>
                <a:t> </a:t>
              </a:r>
              <a:endParaRPr lang="es-MX" sz="1600" dirty="0">
                <a:highlight>
                  <a:srgbClr val="C0C0C0"/>
                </a:highlight>
                <a:latin typeface="Outfit Medium" pitchFamily="2" charset="0"/>
              </a:endParaRPr>
            </a:p>
          </p:txBody>
        </p:sp>
        <p:sp>
          <p:nvSpPr>
            <p:cNvPr id="5" name="Elipse 4">
              <a:extLst>
                <a:ext uri="{FF2B5EF4-FFF2-40B4-BE49-F238E27FC236}">
                  <a16:creationId xmlns:a16="http://schemas.microsoft.com/office/drawing/2014/main" id="{524451E0-2B39-F07F-2E6A-799392DFDBD9}"/>
                </a:ext>
              </a:extLst>
            </p:cNvPr>
            <p:cNvSpPr/>
            <p:nvPr/>
          </p:nvSpPr>
          <p:spPr>
            <a:xfrm>
              <a:off x="1021796" y="1659644"/>
              <a:ext cx="261425" cy="30217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200" b="1" dirty="0">
                  <a:solidFill>
                    <a:srgbClr val="565380"/>
                  </a:solidFill>
                  <a:latin typeface="Outfit Medium" pitchFamily="2" charset="0"/>
                </a:rPr>
                <a:t>4</a:t>
              </a:r>
              <a:endParaRPr lang="es-CL" sz="1200" b="1" dirty="0">
                <a:solidFill>
                  <a:srgbClr val="565380"/>
                </a:solidFill>
                <a:latin typeface="Outfit Medium" pitchFamily="2" charset="0"/>
              </a:endParaRPr>
            </a:p>
          </p:txBody>
        </p:sp>
      </p:grpSp>
    </p:spTree>
    <p:extLst>
      <p:ext uri="{BB962C8B-B14F-4D97-AF65-F5344CB8AC3E}">
        <p14:creationId xmlns:p14="http://schemas.microsoft.com/office/powerpoint/2010/main" val="21428324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ángulo: esquinas redondeadas 29">
            <a:extLst>
              <a:ext uri="{FF2B5EF4-FFF2-40B4-BE49-F238E27FC236}">
                <a16:creationId xmlns:a16="http://schemas.microsoft.com/office/drawing/2014/main" id="{0AE00087-DDEC-4C13-BDAF-67B2057B1423}"/>
              </a:ext>
            </a:extLst>
          </p:cNvPr>
          <p:cNvSpPr/>
          <p:nvPr/>
        </p:nvSpPr>
        <p:spPr>
          <a:xfrm>
            <a:off x="1254065" y="4712396"/>
            <a:ext cx="9936258" cy="986287"/>
          </a:xfrm>
          <a:prstGeom prst="roundRect">
            <a:avLst>
              <a:gd name="adj" fmla="val 50000"/>
            </a:avLst>
          </a:prstGeom>
          <a:solidFill>
            <a:schemeClr val="tx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600" b="1" dirty="0">
              <a:latin typeface="Outfit" pitchFamily="2" charset="0"/>
            </a:endParaRPr>
          </a:p>
        </p:txBody>
      </p:sp>
      <p:sp>
        <p:nvSpPr>
          <p:cNvPr id="26" name="Rectángulo: esquinas redondeadas 25">
            <a:extLst>
              <a:ext uri="{FF2B5EF4-FFF2-40B4-BE49-F238E27FC236}">
                <a16:creationId xmlns:a16="http://schemas.microsoft.com/office/drawing/2014/main" id="{8EC42075-B20B-4D9C-B6D7-40B8F365FACA}"/>
              </a:ext>
            </a:extLst>
          </p:cNvPr>
          <p:cNvSpPr/>
          <p:nvPr/>
        </p:nvSpPr>
        <p:spPr>
          <a:xfrm>
            <a:off x="1254065" y="3607369"/>
            <a:ext cx="9936258" cy="986287"/>
          </a:xfrm>
          <a:prstGeom prst="roundRect">
            <a:avLst>
              <a:gd name="adj" fmla="val 50000"/>
            </a:avLst>
          </a:prstGeom>
          <a:solidFill>
            <a:schemeClr val="tx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600" b="1" dirty="0">
              <a:latin typeface="Outfit" pitchFamily="2" charset="0"/>
            </a:endParaRPr>
          </a:p>
        </p:txBody>
      </p:sp>
      <p:grpSp>
        <p:nvGrpSpPr>
          <p:cNvPr id="27" name="Grupo 26">
            <a:extLst>
              <a:ext uri="{FF2B5EF4-FFF2-40B4-BE49-F238E27FC236}">
                <a16:creationId xmlns:a16="http://schemas.microsoft.com/office/drawing/2014/main" id="{4C763EFB-706B-4769-980B-CBF21CDE0A65}"/>
              </a:ext>
            </a:extLst>
          </p:cNvPr>
          <p:cNvGrpSpPr/>
          <p:nvPr/>
        </p:nvGrpSpPr>
        <p:grpSpPr>
          <a:xfrm>
            <a:off x="1501107" y="3744265"/>
            <a:ext cx="712493" cy="712493"/>
            <a:chOff x="1573425" y="1903684"/>
            <a:chExt cx="824920" cy="824920"/>
          </a:xfrm>
        </p:grpSpPr>
        <p:sp>
          <p:nvSpPr>
            <p:cNvPr id="28" name="Elipse 27">
              <a:extLst>
                <a:ext uri="{FF2B5EF4-FFF2-40B4-BE49-F238E27FC236}">
                  <a16:creationId xmlns:a16="http://schemas.microsoft.com/office/drawing/2014/main" id="{877BD2AB-BB31-45FE-B385-64E748217751}"/>
                </a:ext>
              </a:extLst>
            </p:cNvPr>
            <p:cNvSpPr/>
            <p:nvPr/>
          </p:nvSpPr>
          <p:spPr>
            <a:xfrm rot="10800000">
              <a:off x="1573425" y="1903684"/>
              <a:ext cx="824920" cy="824920"/>
            </a:xfrm>
            <a:prstGeom prst="ellipse">
              <a:avLst/>
            </a:prstGeom>
            <a:solidFill>
              <a:srgbClr val="EAA6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400" dirty="0">
                <a:solidFill>
                  <a:schemeClr val="tx1">
                    <a:lumMod val="65000"/>
                    <a:lumOff val="35000"/>
                  </a:schemeClr>
                </a:solidFill>
                <a:latin typeface="Outfit" pitchFamily="2" charset="0"/>
              </a:endParaRPr>
            </a:p>
          </p:txBody>
        </p:sp>
        <p:sp>
          <p:nvSpPr>
            <p:cNvPr id="29" name="Elipse 28">
              <a:extLst>
                <a:ext uri="{FF2B5EF4-FFF2-40B4-BE49-F238E27FC236}">
                  <a16:creationId xmlns:a16="http://schemas.microsoft.com/office/drawing/2014/main" id="{3123D5E3-3FF4-44A1-B7AB-7A5AA418E9F1}"/>
                </a:ext>
              </a:extLst>
            </p:cNvPr>
            <p:cNvSpPr/>
            <p:nvPr/>
          </p:nvSpPr>
          <p:spPr>
            <a:xfrm>
              <a:off x="1710902" y="2041161"/>
              <a:ext cx="549966" cy="54996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400" dirty="0">
                <a:solidFill>
                  <a:schemeClr val="tx1">
                    <a:lumMod val="65000"/>
                    <a:lumOff val="35000"/>
                  </a:schemeClr>
                </a:solidFill>
                <a:latin typeface="Outfit" pitchFamily="2" charset="0"/>
              </a:endParaRPr>
            </a:p>
          </p:txBody>
        </p:sp>
      </p:grpSp>
      <p:sp>
        <p:nvSpPr>
          <p:cNvPr id="25" name="Rectángulo: esquinas redondeadas 24">
            <a:extLst>
              <a:ext uri="{FF2B5EF4-FFF2-40B4-BE49-F238E27FC236}">
                <a16:creationId xmlns:a16="http://schemas.microsoft.com/office/drawing/2014/main" id="{B0C7376E-27F4-4325-A148-C423D67CD166}"/>
              </a:ext>
            </a:extLst>
          </p:cNvPr>
          <p:cNvSpPr/>
          <p:nvPr/>
        </p:nvSpPr>
        <p:spPr>
          <a:xfrm>
            <a:off x="1254065" y="2493680"/>
            <a:ext cx="9936258" cy="986287"/>
          </a:xfrm>
          <a:prstGeom prst="roundRect">
            <a:avLst>
              <a:gd name="adj" fmla="val 50000"/>
            </a:avLst>
          </a:prstGeom>
          <a:solidFill>
            <a:schemeClr val="tx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600" b="1" dirty="0">
              <a:latin typeface="Outfit" pitchFamily="2" charset="0"/>
            </a:endParaRPr>
          </a:p>
        </p:txBody>
      </p:sp>
      <p:sp>
        <p:nvSpPr>
          <p:cNvPr id="3" name="Marcador de contenido 2"/>
          <p:cNvSpPr>
            <a:spLocks noGrp="1"/>
          </p:cNvSpPr>
          <p:nvPr>
            <p:ph idx="1"/>
          </p:nvPr>
        </p:nvSpPr>
        <p:spPr>
          <a:xfrm>
            <a:off x="2460641" y="2585353"/>
            <a:ext cx="8372142" cy="712494"/>
          </a:xfrm>
        </p:spPr>
        <p:txBody>
          <a:bodyPr anchor="ctr">
            <a:normAutofit/>
          </a:bodyPr>
          <a:lstStyle/>
          <a:p>
            <a:pPr marL="0" indent="0" algn="just">
              <a:buNone/>
            </a:pPr>
            <a:r>
              <a:rPr lang="en-US" sz="1400" dirty="0">
                <a:solidFill>
                  <a:schemeClr val="tx1">
                    <a:lumMod val="65000"/>
                    <a:lumOff val="35000"/>
                  </a:schemeClr>
                </a:solidFill>
                <a:latin typeface="Outfit Medium" pitchFamily="2" charset="0"/>
              </a:rPr>
              <a:t>We used the </a:t>
            </a:r>
            <a:r>
              <a:rPr lang="en-US" sz="1400" dirty="0" err="1">
                <a:solidFill>
                  <a:schemeClr val="tx1">
                    <a:lumMod val="65000"/>
                    <a:lumOff val="35000"/>
                  </a:schemeClr>
                </a:solidFill>
                <a:latin typeface="Outfit Medium" pitchFamily="2" charset="0"/>
              </a:rPr>
              <a:t>Xploris</a:t>
            </a:r>
            <a:r>
              <a:rPr lang="en-US" sz="1400" dirty="0">
                <a:solidFill>
                  <a:schemeClr val="tx1">
                    <a:lumMod val="65000"/>
                    <a:lumOff val="35000"/>
                  </a:schemeClr>
                </a:solidFill>
                <a:latin typeface="Outfit Medium" pitchFamily="2" charset="0"/>
              </a:rPr>
              <a:t> software to create a control diagram that replicates the motion of the molecules in relation to the surrounding temperature.</a:t>
            </a:r>
            <a:endParaRPr lang="es-CL" sz="1400" dirty="0">
              <a:solidFill>
                <a:schemeClr val="tx1">
                  <a:lumMod val="65000"/>
                  <a:lumOff val="35000"/>
                </a:schemeClr>
              </a:solidFill>
              <a:latin typeface="Outfit Medium" pitchFamily="2" charset="0"/>
            </a:endParaRPr>
          </a:p>
        </p:txBody>
      </p:sp>
      <p:grpSp>
        <p:nvGrpSpPr>
          <p:cNvPr id="17" name="Grupo 16">
            <a:extLst>
              <a:ext uri="{FF2B5EF4-FFF2-40B4-BE49-F238E27FC236}">
                <a16:creationId xmlns:a16="http://schemas.microsoft.com/office/drawing/2014/main" id="{4A1F588E-BA30-4F39-A287-F72D0FA7F773}"/>
              </a:ext>
            </a:extLst>
          </p:cNvPr>
          <p:cNvGrpSpPr/>
          <p:nvPr/>
        </p:nvGrpSpPr>
        <p:grpSpPr>
          <a:xfrm>
            <a:off x="1501107" y="2630576"/>
            <a:ext cx="712493" cy="712493"/>
            <a:chOff x="1573425" y="1903684"/>
            <a:chExt cx="824920" cy="824920"/>
          </a:xfrm>
        </p:grpSpPr>
        <p:sp>
          <p:nvSpPr>
            <p:cNvPr id="18" name="Elipse 17">
              <a:extLst>
                <a:ext uri="{FF2B5EF4-FFF2-40B4-BE49-F238E27FC236}">
                  <a16:creationId xmlns:a16="http://schemas.microsoft.com/office/drawing/2014/main" id="{94C57005-9BB4-4977-AEB1-900780E218C5}"/>
                </a:ext>
              </a:extLst>
            </p:cNvPr>
            <p:cNvSpPr/>
            <p:nvPr/>
          </p:nvSpPr>
          <p:spPr>
            <a:xfrm rot="10800000">
              <a:off x="1573425" y="1903684"/>
              <a:ext cx="824920" cy="824920"/>
            </a:xfrm>
            <a:prstGeom prst="ellipse">
              <a:avLst/>
            </a:prstGeom>
            <a:solidFill>
              <a:srgbClr val="569F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400" dirty="0">
                <a:solidFill>
                  <a:schemeClr val="tx1">
                    <a:lumMod val="65000"/>
                    <a:lumOff val="35000"/>
                  </a:schemeClr>
                </a:solidFill>
                <a:latin typeface="Outfit" pitchFamily="2" charset="0"/>
              </a:endParaRPr>
            </a:p>
          </p:txBody>
        </p:sp>
        <p:sp>
          <p:nvSpPr>
            <p:cNvPr id="19" name="Elipse 18">
              <a:extLst>
                <a:ext uri="{FF2B5EF4-FFF2-40B4-BE49-F238E27FC236}">
                  <a16:creationId xmlns:a16="http://schemas.microsoft.com/office/drawing/2014/main" id="{AE7D7C56-A2BA-4D3F-88B3-78FCB92E6E27}"/>
                </a:ext>
              </a:extLst>
            </p:cNvPr>
            <p:cNvSpPr/>
            <p:nvPr/>
          </p:nvSpPr>
          <p:spPr>
            <a:xfrm>
              <a:off x="1710902" y="2041161"/>
              <a:ext cx="549966" cy="54996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400" dirty="0">
                <a:solidFill>
                  <a:schemeClr val="tx1">
                    <a:lumMod val="65000"/>
                    <a:lumOff val="35000"/>
                  </a:schemeClr>
                </a:solidFill>
                <a:latin typeface="Outfit" pitchFamily="2" charset="0"/>
              </a:endParaRPr>
            </a:p>
          </p:txBody>
        </p:sp>
      </p:grpSp>
      <p:sp>
        <p:nvSpPr>
          <p:cNvPr id="24" name="Rectángulo 23">
            <a:extLst>
              <a:ext uri="{FF2B5EF4-FFF2-40B4-BE49-F238E27FC236}">
                <a16:creationId xmlns:a16="http://schemas.microsoft.com/office/drawing/2014/main" id="{3C5557A0-34B6-46BD-A680-3A084E774441}"/>
              </a:ext>
            </a:extLst>
          </p:cNvPr>
          <p:cNvSpPr/>
          <p:nvPr/>
        </p:nvSpPr>
        <p:spPr>
          <a:xfrm>
            <a:off x="2460641" y="5051649"/>
            <a:ext cx="8477294" cy="307777"/>
          </a:xfrm>
          <a:prstGeom prst="rect">
            <a:avLst/>
          </a:prstGeom>
        </p:spPr>
        <p:txBody>
          <a:bodyPr wrap="square">
            <a:spAutoFit/>
          </a:bodyPr>
          <a:lstStyle/>
          <a:p>
            <a:pPr algn="just"/>
            <a:r>
              <a:rPr lang="en-US" dirty="0">
                <a:solidFill>
                  <a:schemeClr val="tx1">
                    <a:lumMod val="65000"/>
                    <a:lumOff val="35000"/>
                  </a:schemeClr>
                </a:solidFill>
                <a:latin typeface="Outfit Medium" pitchFamily="2" charset="0"/>
              </a:rPr>
              <a:t>We selected an animation of the </a:t>
            </a:r>
            <a:r>
              <a:rPr lang="en-US" dirty="0" err="1">
                <a:solidFill>
                  <a:schemeClr val="tx1">
                    <a:lumMod val="65000"/>
                    <a:lumOff val="35000"/>
                  </a:schemeClr>
                </a:solidFill>
                <a:latin typeface="Outfit Medium" pitchFamily="2" charset="0"/>
              </a:rPr>
              <a:t>Xploris</a:t>
            </a:r>
            <a:r>
              <a:rPr lang="en-US" dirty="0">
                <a:solidFill>
                  <a:schemeClr val="tx1">
                    <a:lumMod val="65000"/>
                    <a:lumOff val="35000"/>
                  </a:schemeClr>
                </a:solidFill>
                <a:latin typeface="Outfit Medium" pitchFamily="2" charset="0"/>
              </a:rPr>
              <a:t> device to illustrate the scientific principle.</a:t>
            </a:r>
          </a:p>
        </p:txBody>
      </p:sp>
      <p:grpSp>
        <p:nvGrpSpPr>
          <p:cNvPr id="31" name="Grupo 30">
            <a:extLst>
              <a:ext uri="{FF2B5EF4-FFF2-40B4-BE49-F238E27FC236}">
                <a16:creationId xmlns:a16="http://schemas.microsoft.com/office/drawing/2014/main" id="{6082C59A-0430-491C-9E6A-D45E3CC71B8B}"/>
              </a:ext>
            </a:extLst>
          </p:cNvPr>
          <p:cNvGrpSpPr/>
          <p:nvPr/>
        </p:nvGrpSpPr>
        <p:grpSpPr>
          <a:xfrm>
            <a:off x="1501107" y="4849292"/>
            <a:ext cx="712493" cy="712493"/>
            <a:chOff x="1573425" y="1903684"/>
            <a:chExt cx="824920" cy="824920"/>
          </a:xfrm>
        </p:grpSpPr>
        <p:sp>
          <p:nvSpPr>
            <p:cNvPr id="32" name="Elipse 31">
              <a:extLst>
                <a:ext uri="{FF2B5EF4-FFF2-40B4-BE49-F238E27FC236}">
                  <a16:creationId xmlns:a16="http://schemas.microsoft.com/office/drawing/2014/main" id="{C3A6CF8A-FAD5-4427-841A-C7BD29C6E08F}"/>
                </a:ext>
              </a:extLst>
            </p:cNvPr>
            <p:cNvSpPr/>
            <p:nvPr/>
          </p:nvSpPr>
          <p:spPr>
            <a:xfrm rot="10800000">
              <a:off x="1573425" y="1903684"/>
              <a:ext cx="824920" cy="824920"/>
            </a:xfrm>
            <a:prstGeom prst="ellipse">
              <a:avLst/>
            </a:prstGeom>
            <a:solidFill>
              <a:srgbClr val="FE99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400" dirty="0">
                <a:solidFill>
                  <a:schemeClr val="tx1">
                    <a:lumMod val="65000"/>
                    <a:lumOff val="35000"/>
                  </a:schemeClr>
                </a:solidFill>
                <a:latin typeface="Outfit" pitchFamily="2" charset="0"/>
              </a:endParaRPr>
            </a:p>
          </p:txBody>
        </p:sp>
        <p:sp>
          <p:nvSpPr>
            <p:cNvPr id="33" name="Elipse 32">
              <a:extLst>
                <a:ext uri="{FF2B5EF4-FFF2-40B4-BE49-F238E27FC236}">
                  <a16:creationId xmlns:a16="http://schemas.microsoft.com/office/drawing/2014/main" id="{5A732E29-EF24-41BE-9786-807D0CA06151}"/>
                </a:ext>
              </a:extLst>
            </p:cNvPr>
            <p:cNvSpPr/>
            <p:nvPr/>
          </p:nvSpPr>
          <p:spPr>
            <a:xfrm>
              <a:off x="1710902" y="2041161"/>
              <a:ext cx="549966" cy="54996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400" dirty="0">
                <a:solidFill>
                  <a:schemeClr val="tx1">
                    <a:lumMod val="65000"/>
                    <a:lumOff val="35000"/>
                  </a:schemeClr>
                </a:solidFill>
                <a:latin typeface="Outfit" pitchFamily="2" charset="0"/>
              </a:endParaRPr>
            </a:p>
          </p:txBody>
        </p:sp>
      </p:grpSp>
      <p:sp>
        <p:nvSpPr>
          <p:cNvPr id="34" name="Rectángulo 33">
            <a:extLst>
              <a:ext uri="{FF2B5EF4-FFF2-40B4-BE49-F238E27FC236}">
                <a16:creationId xmlns:a16="http://schemas.microsoft.com/office/drawing/2014/main" id="{DE232417-F6F8-4833-ACA7-8477D48CA96F}"/>
              </a:ext>
            </a:extLst>
          </p:cNvPr>
          <p:cNvSpPr/>
          <p:nvPr/>
        </p:nvSpPr>
        <p:spPr>
          <a:xfrm>
            <a:off x="0" y="-155"/>
            <a:ext cx="12192000" cy="104790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latin typeface="Outfit" pitchFamily="2" charset="0"/>
            </a:endParaRPr>
          </a:p>
        </p:txBody>
      </p:sp>
      <p:pic>
        <p:nvPicPr>
          <p:cNvPr id="35" name="Imagen 34">
            <a:hlinkClick r:id="rId2" action="ppaction://hlinksldjump"/>
            <a:extLst>
              <a:ext uri="{FF2B5EF4-FFF2-40B4-BE49-F238E27FC236}">
                <a16:creationId xmlns:a16="http://schemas.microsoft.com/office/drawing/2014/main" id="{37A806A6-96CC-4598-9B98-4D98AA1F9365}"/>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181329" y="112259"/>
            <a:ext cx="751609" cy="751609"/>
          </a:xfrm>
          <a:prstGeom prst="rect">
            <a:avLst/>
          </a:prstGeom>
        </p:spPr>
      </p:pic>
      <p:pic>
        <p:nvPicPr>
          <p:cNvPr id="36" name="Imagen 35">
            <a:hlinkClick r:id="" action="ppaction://hlinkshowjump?jump=previousslide"/>
            <a:extLst>
              <a:ext uri="{FF2B5EF4-FFF2-40B4-BE49-F238E27FC236}">
                <a16:creationId xmlns:a16="http://schemas.microsoft.com/office/drawing/2014/main" id="{86C01666-FC39-40A1-9FCA-31065C36B51F}"/>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505034" y="123744"/>
            <a:ext cx="740124" cy="740124"/>
          </a:xfrm>
          <a:prstGeom prst="rect">
            <a:avLst/>
          </a:prstGeom>
        </p:spPr>
      </p:pic>
      <p:pic>
        <p:nvPicPr>
          <p:cNvPr id="37" name="Imagen 36">
            <a:hlinkClick r:id="" action="ppaction://hlinkshowjump?jump=nextslide"/>
            <a:extLst>
              <a:ext uri="{FF2B5EF4-FFF2-40B4-BE49-F238E27FC236}">
                <a16:creationId xmlns:a16="http://schemas.microsoft.com/office/drawing/2014/main" id="{FE022383-B5CB-44E6-AA97-FF12DBBF92C9}"/>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0233751" y="122350"/>
            <a:ext cx="740124" cy="741518"/>
          </a:xfrm>
          <a:prstGeom prst="rect">
            <a:avLst/>
          </a:prstGeom>
        </p:spPr>
      </p:pic>
      <p:pic>
        <p:nvPicPr>
          <p:cNvPr id="38" name="Imagen 37">
            <a:extLst>
              <a:ext uri="{FF2B5EF4-FFF2-40B4-BE49-F238E27FC236}">
                <a16:creationId xmlns:a16="http://schemas.microsoft.com/office/drawing/2014/main" id="{2360482B-0037-43F4-BE0A-E0774A8D1790}"/>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692441" y="292484"/>
            <a:ext cx="1665170" cy="462626"/>
          </a:xfrm>
          <a:prstGeom prst="rect">
            <a:avLst/>
          </a:prstGeom>
        </p:spPr>
      </p:pic>
      <p:sp>
        <p:nvSpPr>
          <p:cNvPr id="39" name="Rectángulo 38">
            <a:extLst>
              <a:ext uri="{FF2B5EF4-FFF2-40B4-BE49-F238E27FC236}">
                <a16:creationId xmlns:a16="http://schemas.microsoft.com/office/drawing/2014/main" id="{97FFDBF4-847F-4CF9-88CE-4B03A926F312}"/>
              </a:ext>
            </a:extLst>
          </p:cNvPr>
          <p:cNvSpPr/>
          <p:nvPr/>
        </p:nvSpPr>
        <p:spPr>
          <a:xfrm>
            <a:off x="2460641" y="3946622"/>
            <a:ext cx="8720688" cy="307777"/>
          </a:xfrm>
          <a:prstGeom prst="rect">
            <a:avLst/>
          </a:prstGeom>
        </p:spPr>
        <p:txBody>
          <a:bodyPr wrap="square">
            <a:spAutoFit/>
          </a:bodyPr>
          <a:lstStyle/>
          <a:p>
            <a:pPr algn="just"/>
            <a:r>
              <a:rPr lang="en-US" dirty="0">
                <a:solidFill>
                  <a:schemeClr val="tx1">
                    <a:lumMod val="65000"/>
                    <a:lumOff val="35000"/>
                  </a:schemeClr>
                </a:solidFill>
                <a:latin typeface="Outfit Medium" pitchFamily="2" charset="0"/>
              </a:rPr>
              <a:t>We used the external temperature sensor to establish a control condition.</a:t>
            </a:r>
            <a:endParaRPr lang="es-CL" dirty="0">
              <a:solidFill>
                <a:schemeClr val="tx1">
                  <a:lumMod val="65000"/>
                  <a:lumOff val="35000"/>
                </a:schemeClr>
              </a:solidFill>
              <a:latin typeface="Outfit Medium" pitchFamily="2" charset="0"/>
            </a:endParaRPr>
          </a:p>
        </p:txBody>
      </p:sp>
      <p:grpSp>
        <p:nvGrpSpPr>
          <p:cNvPr id="2" name="Grupo 1">
            <a:extLst>
              <a:ext uri="{FF2B5EF4-FFF2-40B4-BE49-F238E27FC236}">
                <a16:creationId xmlns:a16="http://schemas.microsoft.com/office/drawing/2014/main" id="{6312A00F-92D1-B83A-8D0B-4C70D39BAD94}"/>
              </a:ext>
            </a:extLst>
          </p:cNvPr>
          <p:cNvGrpSpPr/>
          <p:nvPr/>
        </p:nvGrpSpPr>
        <p:grpSpPr>
          <a:xfrm>
            <a:off x="692441" y="1440319"/>
            <a:ext cx="3636368" cy="442980"/>
            <a:chOff x="951703" y="1589244"/>
            <a:chExt cx="3636368" cy="442980"/>
          </a:xfrm>
        </p:grpSpPr>
        <p:sp>
          <p:nvSpPr>
            <p:cNvPr id="4" name="Rectángulo: esquinas redondeadas 3">
              <a:extLst>
                <a:ext uri="{FF2B5EF4-FFF2-40B4-BE49-F238E27FC236}">
                  <a16:creationId xmlns:a16="http://schemas.microsoft.com/office/drawing/2014/main" id="{3DCC5C91-E9F1-A42D-1919-53F8C2E88D0D}"/>
                </a:ext>
              </a:extLst>
            </p:cNvPr>
            <p:cNvSpPr/>
            <p:nvPr/>
          </p:nvSpPr>
          <p:spPr>
            <a:xfrm>
              <a:off x="951703" y="1589244"/>
              <a:ext cx="3636368" cy="442980"/>
            </a:xfrm>
            <a:prstGeom prst="roundRect">
              <a:avLst>
                <a:gd name="adj" fmla="val 50000"/>
              </a:avLst>
            </a:prstGeom>
            <a:solidFill>
              <a:srgbClr val="DD2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s-MX" sz="1600" dirty="0" err="1">
                  <a:latin typeface="Outfit Medium" pitchFamily="2" charset="0"/>
                </a:rPr>
                <a:t>Activity</a:t>
              </a:r>
              <a:r>
                <a:rPr lang="es-MX" sz="1600" dirty="0">
                  <a:latin typeface="Outfit Medium" pitchFamily="2" charset="0"/>
                </a:rPr>
                <a:t> </a:t>
              </a:r>
              <a:r>
                <a:rPr lang="es-MX" sz="1600" dirty="0" err="1">
                  <a:latin typeface="Outfit Medium" pitchFamily="2" charset="0"/>
                </a:rPr>
                <a:t>summary</a:t>
              </a:r>
              <a:endParaRPr lang="es-MX" sz="1600" dirty="0">
                <a:latin typeface="Outfit Medium" pitchFamily="2" charset="0"/>
              </a:endParaRPr>
            </a:p>
          </p:txBody>
        </p:sp>
        <p:sp>
          <p:nvSpPr>
            <p:cNvPr id="5" name="Elipse 4">
              <a:extLst>
                <a:ext uri="{FF2B5EF4-FFF2-40B4-BE49-F238E27FC236}">
                  <a16:creationId xmlns:a16="http://schemas.microsoft.com/office/drawing/2014/main" id="{487225EC-DCDB-A77F-4332-63E8961CB72C}"/>
                </a:ext>
              </a:extLst>
            </p:cNvPr>
            <p:cNvSpPr/>
            <p:nvPr/>
          </p:nvSpPr>
          <p:spPr>
            <a:xfrm>
              <a:off x="1021796" y="1659644"/>
              <a:ext cx="302179" cy="30217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200" b="1" dirty="0">
                  <a:solidFill>
                    <a:srgbClr val="DD2120"/>
                  </a:solidFill>
                  <a:latin typeface="Outfit Medium" pitchFamily="2" charset="0"/>
                </a:rPr>
                <a:t>5</a:t>
              </a:r>
              <a:endParaRPr lang="es-CL" sz="1200" b="1" dirty="0">
                <a:solidFill>
                  <a:srgbClr val="DD2120"/>
                </a:solidFill>
                <a:latin typeface="Outfit Medium" pitchFamily="2" charset="0"/>
              </a:endParaRPr>
            </a:p>
          </p:txBody>
        </p:sp>
      </p:grpSp>
    </p:spTree>
    <p:extLst>
      <p:ext uri="{BB962C8B-B14F-4D97-AF65-F5344CB8AC3E}">
        <p14:creationId xmlns:p14="http://schemas.microsoft.com/office/powerpoint/2010/main" val="11904368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380"/>
        <p:cNvGrpSpPr/>
        <p:nvPr/>
      </p:nvGrpSpPr>
      <p:grpSpPr>
        <a:xfrm>
          <a:off x="0" y="0"/>
          <a:ext cx="0" cy="0"/>
          <a:chOff x="0" y="0"/>
          <a:chExt cx="0" cy="0"/>
        </a:xfrm>
      </p:grpSpPr>
      <p:pic>
        <p:nvPicPr>
          <p:cNvPr id="381" name="Google Shape;381;p13"/>
          <p:cNvPicPr preferRelativeResize="0"/>
          <p:nvPr/>
        </p:nvPicPr>
        <p:blipFill rotWithShape="1">
          <a:blip r:embed="rId4">
            <a:alphaModFix/>
          </a:blip>
          <a:srcRect/>
          <a:stretch/>
        </p:blipFill>
        <p:spPr>
          <a:xfrm>
            <a:off x="419781" y="199659"/>
            <a:ext cx="2374219" cy="676642"/>
          </a:xfrm>
          <a:prstGeom prst="rect">
            <a:avLst/>
          </a:prstGeom>
          <a:noFill/>
          <a:ln>
            <a:noFill/>
          </a:ln>
        </p:spPr>
      </p:pic>
      <p:pic>
        <p:nvPicPr>
          <p:cNvPr id="382" name="Google Shape;382;p13"/>
          <p:cNvPicPr preferRelativeResize="0"/>
          <p:nvPr/>
        </p:nvPicPr>
        <p:blipFill rotWithShape="1">
          <a:blip r:embed="rId5">
            <a:alphaModFix/>
          </a:blip>
          <a:srcRect/>
          <a:stretch/>
        </p:blipFill>
        <p:spPr>
          <a:xfrm>
            <a:off x="9118629" y="3733827"/>
            <a:ext cx="2500124" cy="803008"/>
          </a:xfrm>
          <a:prstGeom prst="rect">
            <a:avLst/>
          </a:prstGeom>
          <a:noFill/>
          <a:ln>
            <a:noFill/>
          </a:ln>
        </p:spPr>
      </p:pic>
      <p:sp>
        <p:nvSpPr>
          <p:cNvPr id="2" name="Google Shape;84;p1">
            <a:extLst>
              <a:ext uri="{FF2B5EF4-FFF2-40B4-BE49-F238E27FC236}">
                <a16:creationId xmlns:a16="http://schemas.microsoft.com/office/drawing/2014/main" id="{3B6DAA4A-45C6-AFCE-C411-0A1E678BD3F3}"/>
              </a:ext>
            </a:extLst>
          </p:cNvPr>
          <p:cNvSpPr txBox="1"/>
          <p:nvPr/>
        </p:nvSpPr>
        <p:spPr>
          <a:xfrm>
            <a:off x="7784432" y="6100196"/>
            <a:ext cx="3834321" cy="406401"/>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90000"/>
              </a:lnSpc>
              <a:spcBef>
                <a:spcPts val="0"/>
              </a:spcBef>
              <a:spcAft>
                <a:spcPts val="0"/>
              </a:spcAft>
              <a:buClr>
                <a:srgbClr val="FFFFFF"/>
              </a:buClr>
              <a:buSzPts val="1800"/>
              <a:buFont typeface="Arial"/>
              <a:buNone/>
              <a:tabLst/>
              <a:defRPr/>
            </a:pPr>
            <a:r>
              <a:rPr kumimoji="0" lang="es-MX" sz="1800" b="0" i="0" u="none" strike="noStrike" kern="0" cap="none" spc="0" normalizeH="0" baseline="0" noProof="0" dirty="0" err="1">
                <a:ln>
                  <a:noFill/>
                </a:ln>
                <a:solidFill>
                  <a:srgbClr val="FFFFFF"/>
                </a:solidFill>
                <a:effectLst/>
                <a:uLnTx/>
                <a:uFillTx/>
                <a:latin typeface="Outfit Medium" pitchFamily="2" charset="0"/>
                <a:cs typeface="Arial"/>
                <a:sym typeface="Arial"/>
              </a:rPr>
              <a:t>Molecules</a:t>
            </a:r>
            <a:r>
              <a:rPr kumimoji="0" lang="es-MX" sz="1800" b="0" i="0" u="none" strike="noStrike" kern="0" cap="none" spc="0" normalizeH="0" baseline="0" noProof="0" dirty="0">
                <a:ln>
                  <a:noFill/>
                </a:ln>
                <a:solidFill>
                  <a:srgbClr val="FFFFFF"/>
                </a:solidFill>
                <a:effectLst/>
                <a:uLnTx/>
                <a:uFillTx/>
                <a:latin typeface="Outfit Medium" pitchFamily="2" charset="0"/>
                <a:cs typeface="Arial"/>
                <a:sym typeface="Arial"/>
              </a:rPr>
              <a:t> in motion</a:t>
            </a:r>
          </a:p>
        </p:txBody>
      </p:sp>
      <p:sp>
        <p:nvSpPr>
          <p:cNvPr id="4" name="Título 1">
            <a:extLst>
              <a:ext uri="{FF2B5EF4-FFF2-40B4-BE49-F238E27FC236}">
                <a16:creationId xmlns:a16="http://schemas.microsoft.com/office/drawing/2014/main" id="{E2F206B6-F330-3DFE-E0CE-55921B3C75B5}"/>
              </a:ext>
            </a:extLst>
          </p:cNvPr>
          <p:cNvSpPr txBox="1">
            <a:spLocks/>
          </p:cNvSpPr>
          <p:nvPr/>
        </p:nvSpPr>
        <p:spPr>
          <a:xfrm>
            <a:off x="8854751" y="4651557"/>
            <a:ext cx="2764002" cy="406401"/>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r" defTabSz="914400" rtl="0" eaLnBrk="1" fontAlgn="auto" latinLnBrk="0" hangingPunct="1">
              <a:lnSpc>
                <a:spcPct val="90000"/>
              </a:lnSpc>
              <a:spcBef>
                <a:spcPct val="0"/>
              </a:spcBef>
              <a:spcAft>
                <a:spcPts val="0"/>
              </a:spcAft>
              <a:buClr>
                <a:srgbClr val="000000"/>
              </a:buClr>
              <a:buSzTx/>
              <a:buFont typeface="Arial"/>
              <a:buNone/>
              <a:tabLst/>
              <a:defRPr/>
            </a:pPr>
            <a:r>
              <a:rPr kumimoji="0" lang="es-CL" sz="2800" b="1" i="0" u="none" strike="noStrike" kern="1200" cap="none" spc="0" normalizeH="0" baseline="0" noProof="0" dirty="0">
                <a:ln>
                  <a:noFill/>
                </a:ln>
                <a:solidFill>
                  <a:srgbClr val="F2DCC7"/>
                </a:solidFill>
                <a:effectLst/>
                <a:uLnTx/>
                <a:uFillTx/>
                <a:latin typeface="Outfit Medium" pitchFamily="2" charset="0"/>
                <a:ea typeface="+mj-ea"/>
                <a:cs typeface="+mj-cs"/>
                <a:sym typeface="Arial"/>
              </a:rPr>
              <a:t>CONTROL</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2"/>
          <p:cNvSpPr/>
          <p:nvPr/>
        </p:nvSpPr>
        <p:spPr>
          <a:xfrm>
            <a:off x="0" y="-155"/>
            <a:ext cx="5574471" cy="6858156"/>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93" name="Google Shape;93;p2">
            <a:hlinkClick r:id="rId3" action="ppaction://hlinksldjump"/>
          </p:cNvPr>
          <p:cNvSpPr/>
          <p:nvPr/>
        </p:nvSpPr>
        <p:spPr>
          <a:xfrm>
            <a:off x="7484241" y="1535226"/>
            <a:ext cx="3658671" cy="654718"/>
          </a:xfrm>
          <a:prstGeom prst="roundRect">
            <a:avLst>
              <a:gd name="adj" fmla="val 50000"/>
            </a:avLst>
          </a:prstGeom>
          <a:solidFill>
            <a:srgbClr val="569FA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s-MX" sz="1600" b="0" i="0" u="none" strike="noStrike" cap="none" dirty="0" err="1">
                <a:solidFill>
                  <a:schemeClr val="lt1"/>
                </a:solidFill>
                <a:latin typeface="Outfit Medium" pitchFamily="2" charset="0"/>
                <a:sym typeface="Arial"/>
              </a:rPr>
              <a:t>Introduction</a:t>
            </a:r>
            <a:endParaRPr sz="1600" b="0" i="0" u="none" strike="noStrike" cap="none" dirty="0">
              <a:solidFill>
                <a:schemeClr val="lt1"/>
              </a:solidFill>
              <a:latin typeface="Outfit Medium" pitchFamily="2" charset="0"/>
              <a:sym typeface="Arial"/>
            </a:endParaRPr>
          </a:p>
        </p:txBody>
      </p:sp>
      <p:sp>
        <p:nvSpPr>
          <p:cNvPr id="94" name="Google Shape;94;p2">
            <a:hlinkClick r:id="rId4" action="ppaction://hlinksldjump"/>
          </p:cNvPr>
          <p:cNvSpPr/>
          <p:nvPr/>
        </p:nvSpPr>
        <p:spPr>
          <a:xfrm>
            <a:off x="7484244" y="3013476"/>
            <a:ext cx="3658671" cy="654718"/>
          </a:xfrm>
          <a:prstGeom prst="roundRect">
            <a:avLst>
              <a:gd name="adj" fmla="val 50000"/>
            </a:avLst>
          </a:prstGeom>
          <a:solidFill>
            <a:srgbClr val="EAA605"/>
          </a:solidFill>
          <a:ln>
            <a:noFill/>
          </a:ln>
        </p:spPr>
        <p:txBody>
          <a:bodyPr spcFirstLastPara="1" wrap="square" lIns="91425" tIns="45700" rIns="91425" bIns="45700" anchor="ctr" anchorCtr="0">
            <a:noAutofit/>
          </a:bodyPr>
          <a:lstStyle/>
          <a:p>
            <a:pPr lvl="0" algn="ctr"/>
            <a:r>
              <a:rPr lang="es-MX" sz="1600" dirty="0">
                <a:solidFill>
                  <a:schemeClr val="lt1"/>
                </a:solidFill>
                <a:latin typeface="Outfit Medium" pitchFamily="2" charset="0"/>
              </a:rPr>
              <a:t>Control </a:t>
            </a:r>
            <a:r>
              <a:rPr lang="es-MX" sz="1600" dirty="0" err="1">
                <a:solidFill>
                  <a:schemeClr val="lt1"/>
                </a:solidFill>
                <a:latin typeface="Outfit Medium" pitchFamily="2" charset="0"/>
              </a:rPr>
              <a:t>diagram</a:t>
            </a:r>
            <a:endParaRPr lang="es-MX" sz="1600" dirty="0">
              <a:solidFill>
                <a:schemeClr val="lt1"/>
              </a:solidFill>
              <a:latin typeface="Outfit Medium" pitchFamily="2" charset="0"/>
            </a:endParaRPr>
          </a:p>
        </p:txBody>
      </p:sp>
      <p:sp>
        <p:nvSpPr>
          <p:cNvPr id="96" name="Google Shape;96;p2">
            <a:hlinkClick r:id="rId5" action="ppaction://hlinksldjump"/>
          </p:cNvPr>
          <p:cNvSpPr/>
          <p:nvPr/>
        </p:nvSpPr>
        <p:spPr>
          <a:xfrm>
            <a:off x="7484240" y="3754290"/>
            <a:ext cx="3658671" cy="654718"/>
          </a:xfrm>
          <a:prstGeom prst="roundRect">
            <a:avLst>
              <a:gd name="adj" fmla="val 50000"/>
            </a:avLst>
          </a:prstGeom>
          <a:solidFill>
            <a:srgbClr val="565380"/>
          </a:solidFill>
          <a:ln>
            <a:noFill/>
          </a:ln>
        </p:spPr>
        <p:txBody>
          <a:bodyPr spcFirstLastPara="1" wrap="square" lIns="91425" tIns="45700" rIns="91425" bIns="45700" anchor="ctr" anchorCtr="0">
            <a:noAutofit/>
          </a:bodyPr>
          <a:lstStyle/>
          <a:p>
            <a:pPr lvl="0" algn="ctr"/>
            <a:r>
              <a:rPr lang="es-MX" sz="1600" dirty="0" err="1">
                <a:solidFill>
                  <a:schemeClr val="lt1"/>
                </a:solidFill>
                <a:latin typeface="Outfit Medium" pitchFamily="2" charset="0"/>
              </a:rPr>
              <a:t>Questions</a:t>
            </a:r>
            <a:r>
              <a:rPr lang="es-MX" sz="1600" dirty="0">
                <a:solidFill>
                  <a:schemeClr val="lt1"/>
                </a:solidFill>
                <a:latin typeface="Outfit Medium" pitchFamily="2" charset="0"/>
              </a:rPr>
              <a:t> </a:t>
            </a:r>
            <a:r>
              <a:rPr lang="es-MX" sz="1600" b="0" i="0" u="none" strike="noStrike" cap="none" dirty="0">
                <a:solidFill>
                  <a:schemeClr val="lt1"/>
                </a:solidFill>
                <a:latin typeface="Outfit Medium" pitchFamily="2" charset="0"/>
                <a:sym typeface="Arial"/>
              </a:rPr>
              <a:t> </a:t>
            </a:r>
            <a:endParaRPr sz="1600" b="0" i="0" u="none" strike="noStrike" cap="none" dirty="0">
              <a:solidFill>
                <a:schemeClr val="lt1"/>
              </a:solidFill>
              <a:highlight>
                <a:srgbClr val="C0C0C0"/>
              </a:highlight>
              <a:latin typeface="Outfit Medium" pitchFamily="2" charset="0"/>
              <a:sym typeface="Arial"/>
            </a:endParaRPr>
          </a:p>
        </p:txBody>
      </p:sp>
      <p:sp>
        <p:nvSpPr>
          <p:cNvPr id="97" name="Google Shape;97;p2"/>
          <p:cNvSpPr/>
          <p:nvPr/>
        </p:nvSpPr>
        <p:spPr>
          <a:xfrm>
            <a:off x="6617531" y="1535226"/>
            <a:ext cx="654717" cy="654717"/>
          </a:xfrm>
          <a:prstGeom prst="ellipse">
            <a:avLst/>
          </a:prstGeom>
          <a:solidFill>
            <a:srgbClr val="569FA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s-MX" sz="1800" b="1" i="0" u="none" strike="noStrike" cap="none" dirty="0">
                <a:solidFill>
                  <a:schemeClr val="lt1"/>
                </a:solidFill>
                <a:latin typeface="Outfit Medium" pitchFamily="2" charset="0"/>
                <a:sym typeface="Arial"/>
              </a:rPr>
              <a:t>1</a:t>
            </a:r>
            <a:endParaRPr sz="1800" b="1" i="0" u="none" strike="noStrike" cap="none" dirty="0">
              <a:solidFill>
                <a:schemeClr val="lt1"/>
              </a:solidFill>
              <a:latin typeface="Outfit Medium" pitchFamily="2" charset="0"/>
              <a:sym typeface="Arial"/>
            </a:endParaRPr>
          </a:p>
        </p:txBody>
      </p:sp>
      <p:sp>
        <p:nvSpPr>
          <p:cNvPr id="98" name="Google Shape;98;p2">
            <a:hlinkClick r:id="rId6" action="ppaction://hlinksldjump"/>
          </p:cNvPr>
          <p:cNvSpPr/>
          <p:nvPr/>
        </p:nvSpPr>
        <p:spPr>
          <a:xfrm>
            <a:off x="7484245" y="2283059"/>
            <a:ext cx="3658671" cy="654718"/>
          </a:xfrm>
          <a:prstGeom prst="roundRect">
            <a:avLst>
              <a:gd name="adj" fmla="val 50000"/>
            </a:avLst>
          </a:prstGeom>
          <a:solidFill>
            <a:srgbClr val="FE999D"/>
          </a:solidFill>
          <a:ln>
            <a:noFill/>
          </a:ln>
        </p:spPr>
        <p:txBody>
          <a:bodyPr spcFirstLastPara="1" wrap="square" lIns="91425" tIns="45700" rIns="91425" bIns="45700" anchor="ctr" anchorCtr="0">
            <a:noAutofit/>
          </a:bodyPr>
          <a:lstStyle/>
          <a:p>
            <a:pPr lvl="0" algn="ctr"/>
            <a:r>
              <a:rPr lang="es-MX" sz="1600" dirty="0" err="1">
                <a:solidFill>
                  <a:schemeClr val="lt1"/>
                </a:solidFill>
                <a:latin typeface="Outfit Medium" pitchFamily="2" charset="0"/>
              </a:rPr>
              <a:t>Activity</a:t>
            </a:r>
            <a:r>
              <a:rPr lang="es-MX" sz="1600" dirty="0">
                <a:solidFill>
                  <a:schemeClr val="lt1"/>
                </a:solidFill>
                <a:latin typeface="Outfit Medium" pitchFamily="2" charset="0"/>
              </a:rPr>
              <a:t> </a:t>
            </a:r>
            <a:r>
              <a:rPr lang="es-MX" sz="1600" dirty="0" err="1">
                <a:solidFill>
                  <a:schemeClr val="lt1"/>
                </a:solidFill>
                <a:latin typeface="Outfit Medium" pitchFamily="2" charset="0"/>
              </a:rPr>
              <a:t>setup</a:t>
            </a:r>
            <a:endParaRPr lang="es-MX" sz="1600" dirty="0">
              <a:solidFill>
                <a:schemeClr val="lt1"/>
              </a:solidFill>
              <a:latin typeface="Outfit Medium" pitchFamily="2" charset="0"/>
            </a:endParaRPr>
          </a:p>
        </p:txBody>
      </p:sp>
      <p:sp>
        <p:nvSpPr>
          <p:cNvPr id="99" name="Google Shape;99;p2"/>
          <p:cNvSpPr/>
          <p:nvPr/>
        </p:nvSpPr>
        <p:spPr>
          <a:xfrm>
            <a:off x="6617531" y="2283058"/>
            <a:ext cx="654717" cy="654717"/>
          </a:xfrm>
          <a:prstGeom prst="ellipse">
            <a:avLst/>
          </a:prstGeom>
          <a:solidFill>
            <a:srgbClr val="FE999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s-MX" sz="1800" b="1" i="0" u="none" strike="noStrike" cap="none" dirty="0">
                <a:solidFill>
                  <a:schemeClr val="lt1"/>
                </a:solidFill>
                <a:latin typeface="Outfit Medium" pitchFamily="2" charset="0"/>
                <a:sym typeface="Arial"/>
              </a:rPr>
              <a:t>2</a:t>
            </a:r>
            <a:endParaRPr sz="1800" b="1" i="0" u="none" strike="noStrike" cap="none" dirty="0">
              <a:solidFill>
                <a:schemeClr val="lt1"/>
              </a:solidFill>
              <a:latin typeface="Outfit Medium" pitchFamily="2" charset="0"/>
              <a:sym typeface="Arial"/>
            </a:endParaRPr>
          </a:p>
        </p:txBody>
      </p:sp>
      <p:sp>
        <p:nvSpPr>
          <p:cNvPr id="100" name="Google Shape;100;p2"/>
          <p:cNvSpPr/>
          <p:nvPr/>
        </p:nvSpPr>
        <p:spPr>
          <a:xfrm>
            <a:off x="6617531" y="3013474"/>
            <a:ext cx="654717" cy="654717"/>
          </a:xfrm>
          <a:prstGeom prst="ellipse">
            <a:avLst/>
          </a:prstGeom>
          <a:solidFill>
            <a:srgbClr val="EAA60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s-MX" sz="1800" b="1" i="0" u="none" strike="noStrike" cap="none" dirty="0">
                <a:solidFill>
                  <a:schemeClr val="lt1"/>
                </a:solidFill>
                <a:latin typeface="Outfit Medium" pitchFamily="2" charset="0"/>
                <a:sym typeface="Arial"/>
              </a:rPr>
              <a:t>3</a:t>
            </a:r>
            <a:endParaRPr sz="1800" b="1" i="0" u="none" strike="noStrike" cap="none" dirty="0">
              <a:solidFill>
                <a:schemeClr val="lt1"/>
              </a:solidFill>
              <a:latin typeface="Outfit Medium" pitchFamily="2" charset="0"/>
              <a:sym typeface="Arial"/>
            </a:endParaRPr>
          </a:p>
        </p:txBody>
      </p:sp>
      <p:sp>
        <p:nvSpPr>
          <p:cNvPr id="102" name="Google Shape;102;p2"/>
          <p:cNvSpPr/>
          <p:nvPr/>
        </p:nvSpPr>
        <p:spPr>
          <a:xfrm>
            <a:off x="6617530" y="3754291"/>
            <a:ext cx="654717" cy="654717"/>
          </a:xfrm>
          <a:prstGeom prst="ellipse">
            <a:avLst/>
          </a:prstGeom>
          <a:solidFill>
            <a:srgbClr val="56538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s-MX" sz="1800" b="1" dirty="0">
                <a:solidFill>
                  <a:schemeClr val="lt1"/>
                </a:solidFill>
                <a:latin typeface="Outfit Medium" pitchFamily="2" charset="0"/>
              </a:rPr>
              <a:t>4</a:t>
            </a:r>
            <a:endParaRPr sz="1800" b="1" i="0" u="none" strike="noStrike" cap="none" dirty="0">
              <a:solidFill>
                <a:schemeClr val="lt1"/>
              </a:solidFill>
              <a:latin typeface="Outfit Medium" pitchFamily="2" charset="0"/>
              <a:sym typeface="Arial"/>
            </a:endParaRPr>
          </a:p>
        </p:txBody>
      </p:sp>
      <p:pic>
        <p:nvPicPr>
          <p:cNvPr id="103" name="Google Shape;103;p2"/>
          <p:cNvPicPr preferRelativeResize="0"/>
          <p:nvPr/>
        </p:nvPicPr>
        <p:blipFill rotWithShape="1">
          <a:blip r:embed="rId7">
            <a:alphaModFix/>
          </a:blip>
          <a:srcRect/>
          <a:stretch/>
        </p:blipFill>
        <p:spPr>
          <a:xfrm>
            <a:off x="518850" y="5894271"/>
            <a:ext cx="1802449" cy="500766"/>
          </a:xfrm>
          <a:prstGeom prst="rect">
            <a:avLst/>
          </a:prstGeom>
          <a:noFill/>
          <a:ln>
            <a:noFill/>
          </a:ln>
        </p:spPr>
      </p:pic>
      <p:sp>
        <p:nvSpPr>
          <p:cNvPr id="104" name="Google Shape;104;p2"/>
          <p:cNvSpPr txBox="1"/>
          <p:nvPr/>
        </p:nvSpPr>
        <p:spPr>
          <a:xfrm>
            <a:off x="6944889" y="711694"/>
            <a:ext cx="4525383" cy="481527"/>
          </a:xfrm>
          <a:prstGeom prst="rect">
            <a:avLst/>
          </a:prstGeom>
          <a:noFill/>
          <a:ln>
            <a:noFill/>
          </a:ln>
        </p:spPr>
        <p:txBody>
          <a:bodyPr spcFirstLastPara="1" wrap="square" lIns="91425" tIns="45700" rIns="91425" bIns="45700" anchor="b" anchorCtr="0">
            <a:noAutofit/>
          </a:bodyPr>
          <a:lstStyle/>
          <a:p>
            <a:pPr lvl="0" algn="ctr">
              <a:lnSpc>
                <a:spcPct val="90000"/>
              </a:lnSpc>
              <a:buClr>
                <a:schemeClr val="lt1"/>
              </a:buClr>
              <a:buSzPts val="1800"/>
            </a:pPr>
            <a:r>
              <a:rPr lang="es-ES" sz="1600" dirty="0">
                <a:solidFill>
                  <a:schemeClr val="tx1"/>
                </a:solidFill>
                <a:latin typeface="Outfit Medium" pitchFamily="2" charset="0"/>
              </a:rPr>
              <a:t>MOLECULES IN MOTION</a:t>
            </a:r>
          </a:p>
        </p:txBody>
      </p:sp>
      <p:pic>
        <p:nvPicPr>
          <p:cNvPr id="105" name="Google Shape;105;p2"/>
          <p:cNvPicPr preferRelativeResize="0"/>
          <p:nvPr/>
        </p:nvPicPr>
        <p:blipFill rotWithShape="1">
          <a:blip r:embed="rId8">
            <a:alphaModFix/>
          </a:blip>
          <a:srcRect/>
          <a:stretch/>
        </p:blipFill>
        <p:spPr>
          <a:xfrm>
            <a:off x="1420075" y="2613384"/>
            <a:ext cx="2857308" cy="917731"/>
          </a:xfrm>
          <a:prstGeom prst="rect">
            <a:avLst/>
          </a:prstGeom>
          <a:noFill/>
          <a:ln>
            <a:noFill/>
          </a:ln>
        </p:spPr>
      </p:pic>
      <p:sp>
        <p:nvSpPr>
          <p:cNvPr id="106" name="Google Shape;106;p2"/>
          <p:cNvSpPr txBox="1"/>
          <p:nvPr/>
        </p:nvSpPr>
        <p:spPr>
          <a:xfrm>
            <a:off x="1466728" y="3531115"/>
            <a:ext cx="2764002" cy="406401"/>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F2DCC7"/>
              </a:buClr>
              <a:buSzPts val="2800"/>
              <a:buFont typeface="Arial"/>
              <a:buNone/>
            </a:pPr>
            <a:r>
              <a:rPr lang="es-MX" sz="2800" b="1" i="0" u="none" strike="noStrike" cap="none" dirty="0">
                <a:solidFill>
                  <a:srgbClr val="F2DCC7"/>
                </a:solidFill>
                <a:latin typeface="Outfit Medium" pitchFamily="2" charset="0"/>
                <a:sym typeface="Arial"/>
              </a:rPr>
              <a:t>CONTROL</a:t>
            </a:r>
            <a:endParaRPr dirty="0">
              <a:latin typeface="Outfit Medium" pitchFamily="2" charset="0"/>
            </a:endParaRPr>
          </a:p>
        </p:txBody>
      </p:sp>
      <p:sp>
        <p:nvSpPr>
          <p:cNvPr id="107" name="Google Shape;107;p2">
            <a:hlinkClick r:id="rId9" action="ppaction://hlinksldjump"/>
          </p:cNvPr>
          <p:cNvSpPr/>
          <p:nvPr/>
        </p:nvSpPr>
        <p:spPr>
          <a:xfrm>
            <a:off x="7484241" y="4491726"/>
            <a:ext cx="3658671" cy="654718"/>
          </a:xfrm>
          <a:prstGeom prst="roundRect">
            <a:avLst>
              <a:gd name="adj" fmla="val 50000"/>
            </a:avLst>
          </a:prstGeom>
          <a:solidFill>
            <a:srgbClr val="DD2120"/>
          </a:solidFill>
          <a:ln>
            <a:noFill/>
          </a:ln>
        </p:spPr>
        <p:txBody>
          <a:bodyPr spcFirstLastPara="1" wrap="square" lIns="91425" tIns="45700" rIns="91425" bIns="45700" anchor="ctr" anchorCtr="0">
            <a:noAutofit/>
          </a:bodyPr>
          <a:lstStyle/>
          <a:p>
            <a:pPr lvl="0" algn="ctr"/>
            <a:r>
              <a:rPr lang="es-MX" sz="1600" dirty="0" err="1">
                <a:solidFill>
                  <a:schemeClr val="lt1"/>
                </a:solidFill>
                <a:latin typeface="Outfit Medium" pitchFamily="2" charset="0"/>
              </a:rPr>
              <a:t>Activity</a:t>
            </a:r>
            <a:r>
              <a:rPr lang="es-MX" sz="1600" dirty="0">
                <a:solidFill>
                  <a:schemeClr val="lt1"/>
                </a:solidFill>
                <a:latin typeface="Outfit Medium" pitchFamily="2" charset="0"/>
              </a:rPr>
              <a:t> </a:t>
            </a:r>
            <a:r>
              <a:rPr lang="es-MX" sz="1600" dirty="0" err="1">
                <a:solidFill>
                  <a:schemeClr val="lt1"/>
                </a:solidFill>
                <a:latin typeface="Outfit Medium" pitchFamily="2" charset="0"/>
              </a:rPr>
              <a:t>summary</a:t>
            </a:r>
            <a:endParaRPr lang="es-MX" sz="1600" dirty="0">
              <a:solidFill>
                <a:schemeClr val="lt1"/>
              </a:solidFill>
              <a:latin typeface="Outfit Medium" pitchFamily="2" charset="0"/>
            </a:endParaRPr>
          </a:p>
        </p:txBody>
      </p:sp>
      <p:sp>
        <p:nvSpPr>
          <p:cNvPr id="108" name="Google Shape;108;p2"/>
          <p:cNvSpPr/>
          <p:nvPr/>
        </p:nvSpPr>
        <p:spPr>
          <a:xfrm>
            <a:off x="6617531" y="4491727"/>
            <a:ext cx="654717" cy="654717"/>
          </a:xfrm>
          <a:prstGeom prst="ellipse">
            <a:avLst/>
          </a:prstGeom>
          <a:solidFill>
            <a:srgbClr val="DD212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s-MX" sz="1800" b="1" i="0" u="none" strike="noStrike" cap="none" dirty="0">
                <a:solidFill>
                  <a:schemeClr val="lt1"/>
                </a:solidFill>
                <a:latin typeface="Outfit Medium" pitchFamily="2" charset="0"/>
                <a:sym typeface="Arial"/>
              </a:rPr>
              <a:t>5</a:t>
            </a:r>
            <a:endParaRPr sz="1800" b="1" i="0" u="none" strike="noStrike" cap="none" dirty="0">
              <a:solidFill>
                <a:schemeClr val="lt1"/>
              </a:solidFill>
              <a:latin typeface="Outfit Medium" pitchFamily="2" charset="0"/>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3" name="Rectángulo: esquinas redondeadas 12">
            <a:extLst>
              <a:ext uri="{FF2B5EF4-FFF2-40B4-BE49-F238E27FC236}">
                <a16:creationId xmlns:a16="http://schemas.microsoft.com/office/drawing/2014/main" id="{4146AE3F-BFAB-40E5-8C9E-028DF391F8C4}"/>
              </a:ext>
            </a:extLst>
          </p:cNvPr>
          <p:cNvSpPr/>
          <p:nvPr/>
        </p:nvSpPr>
        <p:spPr>
          <a:xfrm>
            <a:off x="6190700" y="1589244"/>
            <a:ext cx="4979504" cy="3806544"/>
          </a:xfrm>
          <a:prstGeom prst="roundRect">
            <a:avLst>
              <a:gd name="adj" fmla="val 1241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113" name="Google Shape;113;p3"/>
          <p:cNvSpPr/>
          <p:nvPr/>
        </p:nvSpPr>
        <p:spPr>
          <a:xfrm>
            <a:off x="0" y="-155"/>
            <a:ext cx="12192000" cy="1047905"/>
          </a:xfrm>
          <a:prstGeom prst="rect">
            <a:avLst/>
          </a:prstGeom>
          <a:solidFill>
            <a:schemeClr val="tx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114" name="Google Shape;114;p3"/>
          <p:cNvSpPr txBox="1"/>
          <p:nvPr/>
        </p:nvSpPr>
        <p:spPr>
          <a:xfrm>
            <a:off x="951703" y="2211665"/>
            <a:ext cx="4979504" cy="2677616"/>
          </a:xfrm>
          <a:prstGeom prst="rect">
            <a:avLst/>
          </a:prstGeom>
          <a:noFill/>
          <a:ln>
            <a:noFill/>
          </a:ln>
        </p:spPr>
        <p:txBody>
          <a:bodyPr spcFirstLastPara="1" wrap="square" lIns="91425" tIns="45700" rIns="91425" bIns="45700" anchor="t" anchorCtr="0">
            <a:spAutoFit/>
          </a:bodyPr>
          <a:lstStyle/>
          <a:p>
            <a:pPr lvl="0" algn="just"/>
            <a:r>
              <a:rPr lang="en-US" dirty="0">
                <a:solidFill>
                  <a:srgbClr val="595959"/>
                </a:solidFill>
                <a:latin typeface="Outfit" pitchFamily="2" charset="0"/>
              </a:rPr>
              <a:t>Molecules, the tiny building blocks of everything around us, behave in fascinating ways depending on temperature. When an object heats up, its molecules move more rapidly and vibrate vigorously, almost as if they’re bursting with energy. Conversely, as something cools down, the molecules slow their movement significantly, coming close to a standstill.</a:t>
            </a:r>
          </a:p>
          <a:p>
            <a:pPr lvl="0" algn="just"/>
            <a:endParaRPr lang="en-US" dirty="0">
              <a:solidFill>
                <a:srgbClr val="595959"/>
              </a:solidFill>
              <a:latin typeface="Outfit" pitchFamily="2" charset="0"/>
            </a:endParaRPr>
          </a:p>
          <a:p>
            <a:pPr lvl="0" algn="just"/>
            <a:r>
              <a:rPr lang="en-US" dirty="0">
                <a:solidFill>
                  <a:srgbClr val="595959"/>
                </a:solidFill>
                <a:latin typeface="Outfit" pitchFamily="2" charset="0"/>
              </a:rPr>
              <a:t>In this lesson, you will build a control diagram with </a:t>
            </a:r>
            <a:r>
              <a:rPr lang="en-US" dirty="0" err="1">
                <a:solidFill>
                  <a:srgbClr val="595959"/>
                </a:solidFill>
                <a:latin typeface="Outfit" pitchFamily="2" charset="0"/>
              </a:rPr>
              <a:t>Xploris</a:t>
            </a:r>
            <a:r>
              <a:rPr lang="en-US" dirty="0">
                <a:solidFill>
                  <a:srgbClr val="595959"/>
                </a:solidFill>
                <a:latin typeface="Outfit" pitchFamily="2" charset="0"/>
              </a:rPr>
              <a:t> that will allow us to visually represent this phenomenon. </a:t>
            </a:r>
          </a:p>
          <a:p>
            <a:pPr lvl="0" algn="just"/>
            <a:endParaRPr lang="en-US" dirty="0">
              <a:solidFill>
                <a:srgbClr val="595959"/>
              </a:solidFill>
              <a:latin typeface="Outfit" pitchFamily="2" charset="0"/>
            </a:endParaRPr>
          </a:p>
          <a:p>
            <a:pPr lvl="0" algn="just"/>
            <a:r>
              <a:rPr lang="en-US" dirty="0">
                <a:solidFill>
                  <a:srgbClr val="595959"/>
                </a:solidFill>
                <a:latin typeface="Outfit" pitchFamily="2" charset="0"/>
              </a:rPr>
              <a:t>The question you will answer will be:</a:t>
            </a:r>
          </a:p>
        </p:txBody>
      </p:sp>
      <p:pic>
        <p:nvPicPr>
          <p:cNvPr id="115" name="Google Shape;115;p3">
            <a:hlinkClick r:id="" action="ppaction://hlinkshowjump?jump=previousslide"/>
          </p:cNvPr>
          <p:cNvPicPr preferRelativeResize="0"/>
          <p:nvPr/>
        </p:nvPicPr>
        <p:blipFill rotWithShape="1">
          <a:blip r:embed="rId3">
            <a:alphaModFix/>
          </a:blip>
          <a:srcRect/>
          <a:stretch/>
        </p:blipFill>
        <p:spPr>
          <a:xfrm>
            <a:off x="9505034" y="123744"/>
            <a:ext cx="740124" cy="740124"/>
          </a:xfrm>
          <a:prstGeom prst="rect">
            <a:avLst/>
          </a:prstGeom>
          <a:noFill/>
          <a:ln>
            <a:noFill/>
          </a:ln>
        </p:spPr>
      </p:pic>
      <p:pic>
        <p:nvPicPr>
          <p:cNvPr id="117" name="Google Shape;117;p3">
            <a:hlinkClick r:id="" action="ppaction://hlinkshowjump?jump=nextslide"/>
          </p:cNvPr>
          <p:cNvPicPr preferRelativeResize="0"/>
          <p:nvPr/>
        </p:nvPicPr>
        <p:blipFill rotWithShape="1">
          <a:blip r:embed="rId4">
            <a:alphaModFix/>
          </a:blip>
          <a:srcRect/>
          <a:stretch/>
        </p:blipFill>
        <p:spPr>
          <a:xfrm>
            <a:off x="10233751" y="122350"/>
            <a:ext cx="740124" cy="741518"/>
          </a:xfrm>
          <a:prstGeom prst="rect">
            <a:avLst/>
          </a:prstGeom>
          <a:noFill/>
          <a:ln>
            <a:noFill/>
          </a:ln>
        </p:spPr>
      </p:pic>
      <p:sp>
        <p:nvSpPr>
          <p:cNvPr id="118" name="Google Shape;118;p3"/>
          <p:cNvSpPr/>
          <p:nvPr/>
        </p:nvSpPr>
        <p:spPr>
          <a:xfrm>
            <a:off x="1825031" y="5666535"/>
            <a:ext cx="8541938" cy="541493"/>
          </a:xfrm>
          <a:prstGeom prst="roundRect">
            <a:avLst>
              <a:gd name="adj" fmla="val 50000"/>
            </a:avLst>
          </a:prstGeom>
          <a:solidFill>
            <a:srgbClr val="C00000"/>
          </a:solidFill>
          <a:ln>
            <a:noFill/>
          </a:ln>
        </p:spPr>
        <p:txBody>
          <a:bodyPr spcFirstLastPara="1" wrap="square" lIns="91425" tIns="45700" rIns="91425" bIns="45700" anchor="ctr" anchorCtr="0">
            <a:noAutofit/>
          </a:bodyPr>
          <a:lstStyle/>
          <a:p>
            <a:pPr algn="ctr"/>
            <a:r>
              <a:rPr lang="en-US" b="1" dirty="0">
                <a:solidFill>
                  <a:srgbClr val="F3F3F3"/>
                </a:solidFill>
                <a:latin typeface="Outfit" pitchFamily="2" charset="0"/>
              </a:rPr>
              <a:t>How do you think molecules would look as the temperature changes?</a:t>
            </a:r>
          </a:p>
        </p:txBody>
      </p:sp>
      <p:pic>
        <p:nvPicPr>
          <p:cNvPr id="119" name="Google Shape;119;p3"/>
          <p:cNvPicPr preferRelativeResize="0"/>
          <p:nvPr/>
        </p:nvPicPr>
        <p:blipFill rotWithShape="1">
          <a:blip r:embed="rId5">
            <a:alphaModFix/>
          </a:blip>
          <a:srcRect/>
          <a:stretch/>
        </p:blipFill>
        <p:spPr>
          <a:xfrm>
            <a:off x="692441" y="292484"/>
            <a:ext cx="1665170" cy="462626"/>
          </a:xfrm>
          <a:prstGeom prst="rect">
            <a:avLst/>
          </a:prstGeom>
          <a:noFill/>
          <a:ln>
            <a:noFill/>
          </a:ln>
        </p:spPr>
      </p:pic>
      <p:grpSp>
        <p:nvGrpSpPr>
          <p:cNvPr id="120" name="Google Shape;120;p3"/>
          <p:cNvGrpSpPr/>
          <p:nvPr/>
        </p:nvGrpSpPr>
        <p:grpSpPr>
          <a:xfrm>
            <a:off x="951703" y="1589244"/>
            <a:ext cx="2312002" cy="442980"/>
            <a:chOff x="951703" y="1589244"/>
            <a:chExt cx="2312002" cy="442980"/>
          </a:xfrm>
        </p:grpSpPr>
        <p:sp>
          <p:nvSpPr>
            <p:cNvPr id="121" name="Google Shape;121;p3"/>
            <p:cNvSpPr/>
            <p:nvPr/>
          </p:nvSpPr>
          <p:spPr>
            <a:xfrm>
              <a:off x="951703" y="1589244"/>
              <a:ext cx="2312002" cy="442980"/>
            </a:xfrm>
            <a:prstGeom prst="roundRect">
              <a:avLst>
                <a:gd name="adj" fmla="val 50000"/>
              </a:avLst>
            </a:prstGeom>
            <a:solidFill>
              <a:srgbClr val="569FA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s-MX" sz="1600" dirty="0">
                  <a:solidFill>
                    <a:schemeClr val="lt1"/>
                  </a:solidFill>
                  <a:latin typeface="Outfit Medium" pitchFamily="2" charset="0"/>
                  <a:sym typeface="Arial"/>
                </a:rPr>
                <a:t>Introducción</a:t>
              </a:r>
              <a:endParaRPr sz="1600" dirty="0">
                <a:solidFill>
                  <a:schemeClr val="lt1"/>
                </a:solidFill>
                <a:latin typeface="Outfit Medium" pitchFamily="2" charset="0"/>
                <a:sym typeface="Arial"/>
              </a:endParaRPr>
            </a:p>
          </p:txBody>
        </p:sp>
        <p:sp>
          <p:nvSpPr>
            <p:cNvPr id="122" name="Google Shape;122;p3"/>
            <p:cNvSpPr/>
            <p:nvPr/>
          </p:nvSpPr>
          <p:spPr>
            <a:xfrm>
              <a:off x="1021796" y="1659644"/>
              <a:ext cx="302179" cy="3021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s-MX" sz="1200" b="1" dirty="0">
                  <a:solidFill>
                    <a:srgbClr val="569FA8"/>
                  </a:solidFill>
                  <a:latin typeface="Outfit Medium" pitchFamily="2" charset="0"/>
                  <a:sym typeface="Arial"/>
                </a:rPr>
                <a:t>1</a:t>
              </a:r>
              <a:endParaRPr sz="1200" b="1" dirty="0">
                <a:solidFill>
                  <a:srgbClr val="569FA8"/>
                </a:solidFill>
                <a:latin typeface="Outfit Medium" pitchFamily="2" charset="0"/>
                <a:sym typeface="Arial"/>
              </a:endParaRPr>
            </a:p>
          </p:txBody>
        </p:sp>
      </p:grpSp>
      <p:pic>
        <p:nvPicPr>
          <p:cNvPr id="2" name="Imagen 1">
            <a:hlinkClick r:id="rId6" action="ppaction://hlinksldjump"/>
            <a:extLst>
              <a:ext uri="{FF2B5EF4-FFF2-40B4-BE49-F238E27FC236}">
                <a16:creationId xmlns:a16="http://schemas.microsoft.com/office/drawing/2014/main" id="{F509C685-281B-6455-F630-61E4F6B6604D}"/>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11181329" y="112259"/>
            <a:ext cx="751609" cy="751609"/>
          </a:xfrm>
          <a:prstGeom prst="rect">
            <a:avLst/>
          </a:prstGeom>
        </p:spPr>
      </p:pic>
      <p:pic>
        <p:nvPicPr>
          <p:cNvPr id="4" name="Imagen 3" descr="Gráfico, Gráfico de embudo&#10;&#10;Descripción generada automáticamente">
            <a:extLst>
              <a:ext uri="{FF2B5EF4-FFF2-40B4-BE49-F238E27FC236}">
                <a16:creationId xmlns:a16="http://schemas.microsoft.com/office/drawing/2014/main" id="{A4B3401A-61EC-73BC-74D1-87D1114C1227}"/>
              </a:ext>
            </a:extLst>
          </p:cNvPr>
          <p:cNvPicPr>
            <a:picLocks noChangeAspect="1"/>
          </p:cNvPicPr>
          <p:nvPr/>
        </p:nvPicPr>
        <p:blipFill>
          <a:blip r:embed="rId8"/>
          <a:stretch>
            <a:fillRect/>
          </a:stretch>
        </p:blipFill>
        <p:spPr>
          <a:xfrm>
            <a:off x="6793221" y="2488130"/>
            <a:ext cx="1842495" cy="2151666"/>
          </a:xfrm>
          <a:prstGeom prst="rect">
            <a:avLst/>
          </a:prstGeom>
        </p:spPr>
      </p:pic>
      <p:pic>
        <p:nvPicPr>
          <p:cNvPr id="6" name="Imagen 5" descr="Gráfico, Gráfico de embudo&#10;&#10;Descripción generada automáticamente">
            <a:extLst>
              <a:ext uri="{FF2B5EF4-FFF2-40B4-BE49-F238E27FC236}">
                <a16:creationId xmlns:a16="http://schemas.microsoft.com/office/drawing/2014/main" id="{50CB52A4-019C-FE14-7E1F-15BDE9313426}"/>
              </a:ext>
            </a:extLst>
          </p:cNvPr>
          <p:cNvPicPr>
            <a:picLocks noChangeAspect="1"/>
          </p:cNvPicPr>
          <p:nvPr/>
        </p:nvPicPr>
        <p:blipFill>
          <a:blip r:embed="rId9"/>
          <a:stretch>
            <a:fillRect/>
          </a:stretch>
        </p:blipFill>
        <p:spPr>
          <a:xfrm>
            <a:off x="8858202" y="1961823"/>
            <a:ext cx="1813249" cy="2753298"/>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esquinas redondeadas 1">
            <a:extLst>
              <a:ext uri="{FF2B5EF4-FFF2-40B4-BE49-F238E27FC236}">
                <a16:creationId xmlns:a16="http://schemas.microsoft.com/office/drawing/2014/main" id="{827D5420-46D6-4B9C-95F5-FDF54E99B155}"/>
              </a:ext>
            </a:extLst>
          </p:cNvPr>
          <p:cNvSpPr/>
          <p:nvPr/>
        </p:nvSpPr>
        <p:spPr>
          <a:xfrm>
            <a:off x="951703" y="3429000"/>
            <a:ext cx="4722490" cy="1108872"/>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2" name="Rectángulo 41">
            <a:extLst>
              <a:ext uri="{FF2B5EF4-FFF2-40B4-BE49-F238E27FC236}">
                <a16:creationId xmlns:a16="http://schemas.microsoft.com/office/drawing/2014/main" id="{252FB905-4A68-415F-863F-CE673400B4A1}"/>
              </a:ext>
            </a:extLst>
          </p:cNvPr>
          <p:cNvSpPr/>
          <p:nvPr/>
        </p:nvSpPr>
        <p:spPr>
          <a:xfrm>
            <a:off x="0" y="-155"/>
            <a:ext cx="12192000" cy="104790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43" name="Imagen 42">
            <a:hlinkClick r:id="" action="ppaction://hlinkshowjump?jump=previousslide"/>
            <a:extLst>
              <a:ext uri="{FF2B5EF4-FFF2-40B4-BE49-F238E27FC236}">
                <a16:creationId xmlns:a16="http://schemas.microsoft.com/office/drawing/2014/main" id="{7498E2CA-DD02-4782-B22A-6DDD2D7C9FCA}"/>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505034" y="123744"/>
            <a:ext cx="740124" cy="740124"/>
          </a:xfrm>
          <a:prstGeom prst="rect">
            <a:avLst/>
          </a:prstGeom>
        </p:spPr>
      </p:pic>
      <p:pic>
        <p:nvPicPr>
          <p:cNvPr id="45" name="Imagen 44">
            <a:hlinkClick r:id="" action="ppaction://hlinkshowjump?jump=nextslide"/>
            <a:extLst>
              <a:ext uri="{FF2B5EF4-FFF2-40B4-BE49-F238E27FC236}">
                <a16:creationId xmlns:a16="http://schemas.microsoft.com/office/drawing/2014/main" id="{9C7DC8C5-F1D1-4830-9E42-EC2AF1ACFEA9}"/>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233751" y="122350"/>
            <a:ext cx="740124" cy="741518"/>
          </a:xfrm>
          <a:prstGeom prst="rect">
            <a:avLst/>
          </a:prstGeom>
        </p:spPr>
      </p:pic>
      <p:pic>
        <p:nvPicPr>
          <p:cNvPr id="46" name="Imagen 45">
            <a:extLst>
              <a:ext uri="{FF2B5EF4-FFF2-40B4-BE49-F238E27FC236}">
                <a16:creationId xmlns:a16="http://schemas.microsoft.com/office/drawing/2014/main" id="{02CBD655-E6A0-4083-98E9-2EB5D87D6724}"/>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692441" y="292484"/>
            <a:ext cx="1665170" cy="462626"/>
          </a:xfrm>
          <a:prstGeom prst="rect">
            <a:avLst/>
          </a:prstGeom>
        </p:spPr>
      </p:pic>
      <p:sp>
        <p:nvSpPr>
          <p:cNvPr id="24" name="CuadroTexto 23">
            <a:extLst>
              <a:ext uri="{FF2B5EF4-FFF2-40B4-BE49-F238E27FC236}">
                <a16:creationId xmlns:a16="http://schemas.microsoft.com/office/drawing/2014/main" id="{03978477-44D8-4127-B477-391A3CE34313}"/>
              </a:ext>
            </a:extLst>
          </p:cNvPr>
          <p:cNvSpPr txBox="1"/>
          <p:nvPr/>
        </p:nvSpPr>
        <p:spPr>
          <a:xfrm>
            <a:off x="1028624" y="3721826"/>
            <a:ext cx="4496771" cy="523220"/>
          </a:xfrm>
          <a:prstGeom prst="rect">
            <a:avLst/>
          </a:prstGeom>
          <a:noFill/>
        </p:spPr>
        <p:txBody>
          <a:bodyPr wrap="square" rtlCol="0">
            <a:spAutoFit/>
          </a:bodyPr>
          <a:lstStyle/>
          <a:p>
            <a:pPr lvl="0">
              <a:tabLst>
                <a:tab pos="3136900" algn="l"/>
              </a:tabLst>
            </a:pPr>
            <a:r>
              <a:rPr lang="en-US" dirty="0">
                <a:solidFill>
                  <a:srgbClr val="595959"/>
                </a:solidFill>
                <a:latin typeface="Outfit" pitchFamily="2" charset="0"/>
              </a:rPr>
              <a:t>Connect the external temperature probe to the rear of the </a:t>
            </a:r>
            <a:r>
              <a:rPr lang="en-US" dirty="0" err="1">
                <a:solidFill>
                  <a:srgbClr val="595959"/>
                </a:solidFill>
                <a:latin typeface="Outfit" pitchFamily="2" charset="0"/>
              </a:rPr>
              <a:t>Xploris</a:t>
            </a:r>
            <a:r>
              <a:rPr lang="en-US" dirty="0">
                <a:solidFill>
                  <a:srgbClr val="595959"/>
                </a:solidFill>
                <a:latin typeface="Outfit" pitchFamily="2" charset="0"/>
              </a:rPr>
              <a:t> as shown in the picture.</a:t>
            </a:r>
          </a:p>
        </p:txBody>
      </p:sp>
      <p:grpSp>
        <p:nvGrpSpPr>
          <p:cNvPr id="19" name="Grupo 18">
            <a:extLst>
              <a:ext uri="{FF2B5EF4-FFF2-40B4-BE49-F238E27FC236}">
                <a16:creationId xmlns:a16="http://schemas.microsoft.com/office/drawing/2014/main" id="{B61A89BB-B4BF-4003-A71A-38A18ADB8706}"/>
              </a:ext>
            </a:extLst>
          </p:cNvPr>
          <p:cNvGrpSpPr/>
          <p:nvPr/>
        </p:nvGrpSpPr>
        <p:grpSpPr>
          <a:xfrm>
            <a:off x="951703" y="1589244"/>
            <a:ext cx="4482446" cy="442980"/>
            <a:chOff x="951703" y="1589244"/>
            <a:chExt cx="4084531" cy="442980"/>
          </a:xfrm>
        </p:grpSpPr>
        <p:sp>
          <p:nvSpPr>
            <p:cNvPr id="20" name="Rectángulo: esquinas redondeadas 19">
              <a:extLst>
                <a:ext uri="{FF2B5EF4-FFF2-40B4-BE49-F238E27FC236}">
                  <a16:creationId xmlns:a16="http://schemas.microsoft.com/office/drawing/2014/main" id="{7E87F606-ACD5-4B62-A0B8-CA7A89CF0888}"/>
                </a:ext>
              </a:extLst>
            </p:cNvPr>
            <p:cNvSpPr/>
            <p:nvPr/>
          </p:nvSpPr>
          <p:spPr>
            <a:xfrm>
              <a:off x="951703" y="1589244"/>
              <a:ext cx="4084531" cy="442980"/>
            </a:xfrm>
            <a:prstGeom prst="roundRect">
              <a:avLst>
                <a:gd name="adj" fmla="val 50000"/>
              </a:avLst>
            </a:prstGeom>
            <a:solidFill>
              <a:srgbClr val="FE99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600" dirty="0" err="1">
                  <a:latin typeface="Outfit Medium" pitchFamily="2" charset="0"/>
                </a:rPr>
                <a:t>Activity</a:t>
              </a:r>
              <a:r>
                <a:rPr lang="es-MX" sz="1600" dirty="0">
                  <a:latin typeface="Outfit Medium" pitchFamily="2" charset="0"/>
                </a:rPr>
                <a:t> </a:t>
              </a:r>
              <a:r>
                <a:rPr lang="es-MX" sz="1600" dirty="0" err="1">
                  <a:latin typeface="Outfit Medium" pitchFamily="2" charset="0"/>
                </a:rPr>
                <a:t>setup</a:t>
              </a:r>
              <a:endParaRPr lang="es-MX" sz="1600" dirty="0">
                <a:latin typeface="Outfit Medium" pitchFamily="2" charset="0"/>
              </a:endParaRPr>
            </a:p>
          </p:txBody>
        </p:sp>
        <p:sp>
          <p:nvSpPr>
            <p:cNvPr id="21" name="Elipse 20">
              <a:extLst>
                <a:ext uri="{FF2B5EF4-FFF2-40B4-BE49-F238E27FC236}">
                  <a16:creationId xmlns:a16="http://schemas.microsoft.com/office/drawing/2014/main" id="{AD0E911A-6CF5-484E-870A-53A1FF541AD7}"/>
                </a:ext>
              </a:extLst>
            </p:cNvPr>
            <p:cNvSpPr/>
            <p:nvPr/>
          </p:nvSpPr>
          <p:spPr>
            <a:xfrm>
              <a:off x="1021796" y="1659644"/>
              <a:ext cx="275555" cy="30217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200" b="1" dirty="0">
                  <a:solidFill>
                    <a:srgbClr val="FE999D"/>
                  </a:solidFill>
                  <a:latin typeface="Outfit Medium" pitchFamily="2" charset="0"/>
                </a:rPr>
                <a:t>2</a:t>
              </a:r>
              <a:endParaRPr lang="es-CL" sz="1200" b="1" dirty="0">
                <a:solidFill>
                  <a:srgbClr val="FE999D"/>
                </a:solidFill>
                <a:latin typeface="Outfit Medium" pitchFamily="2" charset="0"/>
              </a:endParaRPr>
            </a:p>
          </p:txBody>
        </p:sp>
      </p:grpSp>
      <p:pic>
        <p:nvPicPr>
          <p:cNvPr id="5" name="Imagen 4">
            <a:hlinkClick r:id="rId5" action="ppaction://hlinksldjump"/>
            <a:extLst>
              <a:ext uri="{FF2B5EF4-FFF2-40B4-BE49-F238E27FC236}">
                <a16:creationId xmlns:a16="http://schemas.microsoft.com/office/drawing/2014/main" id="{8242829C-68C9-A5BB-9583-E83697F39CE8}"/>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11181329" y="112259"/>
            <a:ext cx="751609" cy="751609"/>
          </a:xfrm>
          <a:prstGeom prst="rect">
            <a:avLst/>
          </a:prstGeom>
        </p:spPr>
      </p:pic>
      <p:pic>
        <p:nvPicPr>
          <p:cNvPr id="15" name="Imagen 14">
            <a:extLst>
              <a:ext uri="{FF2B5EF4-FFF2-40B4-BE49-F238E27FC236}">
                <a16:creationId xmlns:a16="http://schemas.microsoft.com/office/drawing/2014/main" id="{CF5D17E0-EB6B-486A-B47C-0E9F2DA1129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229263" y="1358475"/>
            <a:ext cx="4659290" cy="5034006"/>
          </a:xfrm>
          <a:prstGeom prst="rect">
            <a:avLst/>
          </a:prstGeom>
        </p:spPr>
      </p:pic>
      <p:cxnSp>
        <p:nvCxnSpPr>
          <p:cNvPr id="16" name="Conector recto de flecha 15"/>
          <p:cNvCxnSpPr>
            <a:cxnSpLocks/>
          </p:cNvCxnSpPr>
          <p:nvPr/>
        </p:nvCxnSpPr>
        <p:spPr>
          <a:xfrm flipV="1">
            <a:off x="5838739" y="3828316"/>
            <a:ext cx="1154914" cy="155120"/>
          </a:xfrm>
          <a:prstGeom prst="straightConnector1">
            <a:avLst/>
          </a:prstGeom>
          <a:ln w="57150">
            <a:solidFill>
              <a:srgbClr val="DD2120"/>
            </a:solidFill>
            <a:tailEnd type="triangle"/>
          </a:ln>
        </p:spPr>
        <p:style>
          <a:lnRef idx="1">
            <a:schemeClr val="accent1"/>
          </a:lnRef>
          <a:fillRef idx="0">
            <a:schemeClr val="accent1"/>
          </a:fillRef>
          <a:effectRef idx="0">
            <a:schemeClr val="accent1"/>
          </a:effectRef>
          <a:fontRef idx="minor">
            <a:schemeClr val="tx1"/>
          </a:fontRef>
        </p:style>
      </p:cxnSp>
      <p:sp>
        <p:nvSpPr>
          <p:cNvPr id="17" name="Rectángulo redondeado 16"/>
          <p:cNvSpPr/>
          <p:nvPr/>
        </p:nvSpPr>
        <p:spPr>
          <a:xfrm>
            <a:off x="8884651" y="3134757"/>
            <a:ext cx="752817" cy="693559"/>
          </a:xfrm>
          <a:prstGeom prst="roundRect">
            <a:avLst/>
          </a:prstGeom>
          <a:noFill/>
          <a:ln w="38100">
            <a:solidFill>
              <a:srgbClr val="DD21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685968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 name="Rectángulo: esquinas redondeadas 16">
            <a:extLst>
              <a:ext uri="{FF2B5EF4-FFF2-40B4-BE49-F238E27FC236}">
                <a16:creationId xmlns:a16="http://schemas.microsoft.com/office/drawing/2014/main" id="{855C7DF6-5F5D-452C-BD82-9C61F1DA20B5}"/>
              </a:ext>
            </a:extLst>
          </p:cNvPr>
          <p:cNvSpPr/>
          <p:nvPr/>
        </p:nvSpPr>
        <p:spPr>
          <a:xfrm>
            <a:off x="951704" y="2732643"/>
            <a:ext cx="10288593" cy="3605870"/>
          </a:xfrm>
          <a:prstGeom prst="roundRect">
            <a:avLst>
              <a:gd name="adj" fmla="val 1241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175" name="Google Shape;175;p6"/>
          <p:cNvSpPr txBox="1"/>
          <p:nvPr/>
        </p:nvSpPr>
        <p:spPr>
          <a:xfrm>
            <a:off x="951704" y="2151621"/>
            <a:ext cx="10517764" cy="461624"/>
          </a:xfrm>
          <a:prstGeom prst="rect">
            <a:avLst/>
          </a:prstGeom>
          <a:noFill/>
          <a:ln>
            <a:noFill/>
          </a:ln>
        </p:spPr>
        <p:txBody>
          <a:bodyPr spcFirstLastPara="1" wrap="square" lIns="91425" tIns="45700" rIns="91425" bIns="45700" anchor="t" anchorCtr="0">
            <a:spAutoFit/>
          </a:bodyPr>
          <a:lstStyle/>
          <a:p>
            <a:pPr lvl="0"/>
            <a:r>
              <a:rPr lang="en-US" sz="1200" dirty="0" err="1">
                <a:solidFill>
                  <a:srgbClr val="595959"/>
                </a:solidFill>
                <a:latin typeface="Outfit" pitchFamily="2" charset="0"/>
              </a:rPr>
              <a:t>Xploris</a:t>
            </a:r>
            <a:r>
              <a:rPr lang="en-US" sz="1200" dirty="0">
                <a:solidFill>
                  <a:srgbClr val="595959"/>
                </a:solidFill>
                <a:latin typeface="Outfit" pitchFamily="2" charset="0"/>
              </a:rPr>
              <a:t> comes with presorted animations.</a:t>
            </a:r>
          </a:p>
          <a:p>
            <a:pPr lvl="0"/>
            <a:r>
              <a:rPr lang="en-US" sz="1200" dirty="0">
                <a:solidFill>
                  <a:srgbClr val="595959"/>
                </a:solidFill>
                <a:latin typeface="Outfit" pitchFamily="2" charset="0"/>
              </a:rPr>
              <a:t>These animations are stored on the device under the following names and locations</a:t>
            </a:r>
            <a:endParaRPr sz="1200" b="1" dirty="0">
              <a:solidFill>
                <a:srgbClr val="595959"/>
              </a:solidFill>
              <a:latin typeface="Outfit" pitchFamily="2" charset="0"/>
              <a:sym typeface="Arial"/>
            </a:endParaRPr>
          </a:p>
        </p:txBody>
      </p:sp>
      <p:sp>
        <p:nvSpPr>
          <p:cNvPr id="176" name="Google Shape;176;p6"/>
          <p:cNvSpPr/>
          <p:nvPr/>
        </p:nvSpPr>
        <p:spPr>
          <a:xfrm>
            <a:off x="0" y="-155"/>
            <a:ext cx="12192000" cy="1047905"/>
          </a:xfrm>
          <a:prstGeom prst="rect">
            <a:avLst/>
          </a:prstGeom>
          <a:solidFill>
            <a:schemeClr val="tx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77" name="Google Shape;177;p6">
            <a:hlinkClick r:id="" action="ppaction://hlinkshowjump?jump=previousslide"/>
          </p:cNvPr>
          <p:cNvPicPr preferRelativeResize="0"/>
          <p:nvPr/>
        </p:nvPicPr>
        <p:blipFill rotWithShape="1">
          <a:blip r:embed="rId3">
            <a:alphaModFix/>
          </a:blip>
          <a:srcRect/>
          <a:stretch/>
        </p:blipFill>
        <p:spPr>
          <a:xfrm>
            <a:off x="9505034" y="123744"/>
            <a:ext cx="740124" cy="740124"/>
          </a:xfrm>
          <a:prstGeom prst="rect">
            <a:avLst/>
          </a:prstGeom>
          <a:noFill/>
          <a:ln>
            <a:noFill/>
          </a:ln>
        </p:spPr>
      </p:pic>
      <p:pic>
        <p:nvPicPr>
          <p:cNvPr id="179" name="Google Shape;179;p6">
            <a:hlinkClick r:id="" action="ppaction://hlinkshowjump?jump=nextslide"/>
          </p:cNvPr>
          <p:cNvPicPr preferRelativeResize="0"/>
          <p:nvPr/>
        </p:nvPicPr>
        <p:blipFill rotWithShape="1">
          <a:blip r:embed="rId4">
            <a:alphaModFix/>
          </a:blip>
          <a:srcRect/>
          <a:stretch/>
        </p:blipFill>
        <p:spPr>
          <a:xfrm>
            <a:off x="10233751" y="122350"/>
            <a:ext cx="740124" cy="741518"/>
          </a:xfrm>
          <a:prstGeom prst="rect">
            <a:avLst/>
          </a:prstGeom>
          <a:noFill/>
          <a:ln>
            <a:noFill/>
          </a:ln>
        </p:spPr>
      </p:pic>
      <p:pic>
        <p:nvPicPr>
          <p:cNvPr id="180" name="Google Shape;180;p6"/>
          <p:cNvPicPr preferRelativeResize="0"/>
          <p:nvPr/>
        </p:nvPicPr>
        <p:blipFill rotWithShape="1">
          <a:blip r:embed="rId5">
            <a:alphaModFix/>
          </a:blip>
          <a:srcRect/>
          <a:stretch/>
        </p:blipFill>
        <p:spPr>
          <a:xfrm>
            <a:off x="692441" y="292484"/>
            <a:ext cx="1665170" cy="462626"/>
          </a:xfrm>
          <a:prstGeom prst="rect">
            <a:avLst/>
          </a:prstGeom>
          <a:noFill/>
          <a:ln>
            <a:noFill/>
          </a:ln>
        </p:spPr>
      </p:pic>
      <p:grpSp>
        <p:nvGrpSpPr>
          <p:cNvPr id="28" name="Grupo 27">
            <a:extLst>
              <a:ext uri="{FF2B5EF4-FFF2-40B4-BE49-F238E27FC236}">
                <a16:creationId xmlns:a16="http://schemas.microsoft.com/office/drawing/2014/main" id="{260D6F52-AA3D-4456-9B12-9E1A161B5412}"/>
              </a:ext>
            </a:extLst>
          </p:cNvPr>
          <p:cNvGrpSpPr/>
          <p:nvPr/>
        </p:nvGrpSpPr>
        <p:grpSpPr>
          <a:xfrm>
            <a:off x="951703" y="1589244"/>
            <a:ext cx="4482446" cy="442980"/>
            <a:chOff x="951703" y="1589244"/>
            <a:chExt cx="4084531" cy="442980"/>
          </a:xfrm>
        </p:grpSpPr>
        <p:sp>
          <p:nvSpPr>
            <p:cNvPr id="29" name="Rectángulo: esquinas redondeadas 28">
              <a:extLst>
                <a:ext uri="{FF2B5EF4-FFF2-40B4-BE49-F238E27FC236}">
                  <a16:creationId xmlns:a16="http://schemas.microsoft.com/office/drawing/2014/main" id="{B6C08CB0-0627-4878-B590-21607AD1EB5D}"/>
                </a:ext>
              </a:extLst>
            </p:cNvPr>
            <p:cNvSpPr/>
            <p:nvPr/>
          </p:nvSpPr>
          <p:spPr>
            <a:xfrm>
              <a:off x="951703" y="1589244"/>
              <a:ext cx="4084531" cy="442980"/>
            </a:xfrm>
            <a:prstGeom prst="roundRect">
              <a:avLst>
                <a:gd name="adj" fmla="val 50000"/>
              </a:avLst>
            </a:prstGeom>
            <a:solidFill>
              <a:srgbClr val="FE99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600" dirty="0" err="1">
                  <a:latin typeface="Outfit Medium" pitchFamily="2" charset="0"/>
                </a:rPr>
                <a:t>Activity</a:t>
              </a:r>
              <a:r>
                <a:rPr lang="es-MX" sz="1600" dirty="0">
                  <a:latin typeface="Outfit Medium" pitchFamily="2" charset="0"/>
                </a:rPr>
                <a:t> </a:t>
              </a:r>
              <a:r>
                <a:rPr lang="es-MX" sz="1600" dirty="0" err="1">
                  <a:latin typeface="Outfit Medium" pitchFamily="2" charset="0"/>
                </a:rPr>
                <a:t>setup</a:t>
              </a:r>
              <a:endParaRPr lang="es-MX" sz="1600" dirty="0">
                <a:latin typeface="Outfit Medium" pitchFamily="2" charset="0"/>
              </a:endParaRPr>
            </a:p>
          </p:txBody>
        </p:sp>
        <p:sp>
          <p:nvSpPr>
            <p:cNvPr id="30" name="Elipse 29">
              <a:extLst>
                <a:ext uri="{FF2B5EF4-FFF2-40B4-BE49-F238E27FC236}">
                  <a16:creationId xmlns:a16="http://schemas.microsoft.com/office/drawing/2014/main" id="{5029AE34-FD33-4EA2-90E6-A74436424E6F}"/>
                </a:ext>
              </a:extLst>
            </p:cNvPr>
            <p:cNvSpPr/>
            <p:nvPr/>
          </p:nvSpPr>
          <p:spPr>
            <a:xfrm>
              <a:off x="1021796" y="1659644"/>
              <a:ext cx="275555" cy="30217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200" b="1" dirty="0">
                  <a:solidFill>
                    <a:srgbClr val="FE999D"/>
                  </a:solidFill>
                  <a:latin typeface="Outfit Medium" pitchFamily="2" charset="0"/>
                </a:rPr>
                <a:t>2</a:t>
              </a:r>
              <a:endParaRPr lang="es-CL" sz="1200" b="1" dirty="0">
                <a:solidFill>
                  <a:srgbClr val="FE999D"/>
                </a:solidFill>
                <a:latin typeface="Outfit Medium" pitchFamily="2" charset="0"/>
              </a:endParaRPr>
            </a:p>
          </p:txBody>
        </p:sp>
      </p:grpSp>
      <p:pic>
        <p:nvPicPr>
          <p:cNvPr id="2" name="Imagen 1">
            <a:hlinkClick r:id="rId6" action="ppaction://hlinksldjump"/>
            <a:extLst>
              <a:ext uri="{FF2B5EF4-FFF2-40B4-BE49-F238E27FC236}">
                <a16:creationId xmlns:a16="http://schemas.microsoft.com/office/drawing/2014/main" id="{2FDAD03C-B47A-C0A1-9409-51C873EBD756}"/>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11181329" y="112259"/>
            <a:ext cx="751609" cy="751609"/>
          </a:xfrm>
          <a:prstGeom prst="rect">
            <a:avLst/>
          </a:prstGeom>
        </p:spPr>
      </p:pic>
      <p:pic>
        <p:nvPicPr>
          <p:cNvPr id="6" name="Imagen 5"/>
          <p:cNvPicPr>
            <a:picLocks noChangeAspect="1"/>
          </p:cNvPicPr>
          <p:nvPr/>
        </p:nvPicPr>
        <p:blipFill>
          <a:blip r:embed="rId8"/>
          <a:stretch>
            <a:fillRect/>
          </a:stretch>
        </p:blipFill>
        <p:spPr>
          <a:xfrm>
            <a:off x="1524600" y="3051351"/>
            <a:ext cx="1186918" cy="1023074"/>
          </a:xfrm>
          <a:prstGeom prst="rect">
            <a:avLst/>
          </a:prstGeom>
        </p:spPr>
      </p:pic>
      <p:pic>
        <p:nvPicPr>
          <p:cNvPr id="7" name="Imagen 6"/>
          <p:cNvPicPr>
            <a:picLocks noChangeAspect="1"/>
          </p:cNvPicPr>
          <p:nvPr/>
        </p:nvPicPr>
        <p:blipFill>
          <a:blip r:embed="rId9"/>
          <a:stretch>
            <a:fillRect/>
          </a:stretch>
        </p:blipFill>
        <p:spPr>
          <a:xfrm>
            <a:off x="4554310" y="3045561"/>
            <a:ext cx="1181202" cy="1023074"/>
          </a:xfrm>
          <a:prstGeom prst="rect">
            <a:avLst/>
          </a:prstGeom>
        </p:spPr>
      </p:pic>
      <p:pic>
        <p:nvPicPr>
          <p:cNvPr id="8" name="Imagen 7"/>
          <p:cNvPicPr>
            <a:picLocks noChangeAspect="1"/>
          </p:cNvPicPr>
          <p:nvPr/>
        </p:nvPicPr>
        <p:blipFill>
          <a:blip r:embed="rId10"/>
          <a:stretch>
            <a:fillRect/>
          </a:stretch>
        </p:blipFill>
        <p:spPr>
          <a:xfrm>
            <a:off x="7709792" y="3052016"/>
            <a:ext cx="1185013" cy="1013548"/>
          </a:xfrm>
          <a:prstGeom prst="rect">
            <a:avLst/>
          </a:prstGeom>
        </p:spPr>
      </p:pic>
      <p:pic>
        <p:nvPicPr>
          <p:cNvPr id="11" name="Imagen 10"/>
          <p:cNvPicPr>
            <a:picLocks noChangeAspect="1"/>
          </p:cNvPicPr>
          <p:nvPr/>
        </p:nvPicPr>
        <p:blipFill>
          <a:blip r:embed="rId11"/>
          <a:stretch>
            <a:fillRect/>
          </a:stretch>
        </p:blipFill>
        <p:spPr>
          <a:xfrm>
            <a:off x="1524600" y="4441877"/>
            <a:ext cx="1190728" cy="1023074"/>
          </a:xfrm>
          <a:prstGeom prst="rect">
            <a:avLst/>
          </a:prstGeom>
        </p:spPr>
      </p:pic>
      <p:pic>
        <p:nvPicPr>
          <p:cNvPr id="12" name="Imagen 11"/>
          <p:cNvPicPr>
            <a:picLocks noChangeAspect="1"/>
          </p:cNvPicPr>
          <p:nvPr/>
        </p:nvPicPr>
        <p:blipFill>
          <a:blip r:embed="rId12"/>
          <a:stretch>
            <a:fillRect/>
          </a:stretch>
        </p:blipFill>
        <p:spPr>
          <a:xfrm>
            <a:off x="4678177" y="4441401"/>
            <a:ext cx="1186918" cy="1021169"/>
          </a:xfrm>
          <a:prstGeom prst="rect">
            <a:avLst/>
          </a:prstGeom>
        </p:spPr>
      </p:pic>
      <p:sp>
        <p:nvSpPr>
          <p:cNvPr id="31" name="CuadroTexto 30"/>
          <p:cNvSpPr txBox="1"/>
          <p:nvPr/>
        </p:nvSpPr>
        <p:spPr>
          <a:xfrm>
            <a:off x="1467804" y="5843508"/>
            <a:ext cx="5969449" cy="261610"/>
          </a:xfrm>
          <a:prstGeom prst="rect">
            <a:avLst/>
          </a:prstGeom>
          <a:noFill/>
        </p:spPr>
        <p:txBody>
          <a:bodyPr wrap="square" rtlCol="0">
            <a:spAutoFit/>
          </a:bodyPr>
          <a:lstStyle/>
          <a:p>
            <a:r>
              <a:rPr lang="es-CL" sz="1100" dirty="0">
                <a:solidFill>
                  <a:srgbClr val="C00000"/>
                </a:solidFill>
                <a:latin typeface="Outfit" pitchFamily="2" charset="0"/>
              </a:rPr>
              <a:t>*</a:t>
            </a:r>
            <a:r>
              <a:rPr lang="en-US" sz="1100" dirty="0">
                <a:solidFill>
                  <a:srgbClr val="C00000"/>
                </a:solidFill>
                <a:latin typeface="Outfit" pitchFamily="2" charset="0"/>
              </a:rPr>
              <a:t>Remember to check the location of any new animation you have saved in </a:t>
            </a:r>
            <a:r>
              <a:rPr lang="en-US" sz="1100" dirty="0" err="1">
                <a:solidFill>
                  <a:srgbClr val="C00000"/>
                </a:solidFill>
                <a:latin typeface="Outfit" pitchFamily="2" charset="0"/>
              </a:rPr>
              <a:t>Xploris</a:t>
            </a:r>
            <a:r>
              <a:rPr lang="en-US" sz="1100" dirty="0">
                <a:solidFill>
                  <a:srgbClr val="C00000"/>
                </a:solidFill>
                <a:latin typeface="Outfit" pitchFamily="2" charset="0"/>
              </a:rPr>
              <a:t>.</a:t>
            </a:r>
            <a:endParaRPr lang="es-CL" sz="1100" dirty="0">
              <a:latin typeface="Outfit" pitchFamily="2" charset="0"/>
            </a:endParaRPr>
          </a:p>
        </p:txBody>
      </p:sp>
      <p:sp>
        <p:nvSpPr>
          <p:cNvPr id="32" name="CuadroTexto 31"/>
          <p:cNvSpPr txBox="1"/>
          <p:nvPr/>
        </p:nvSpPr>
        <p:spPr>
          <a:xfrm>
            <a:off x="2808687" y="3172376"/>
            <a:ext cx="2030054" cy="769441"/>
          </a:xfrm>
          <a:prstGeom prst="rect">
            <a:avLst/>
          </a:prstGeom>
          <a:noFill/>
        </p:spPr>
        <p:txBody>
          <a:bodyPr wrap="square" rtlCol="0">
            <a:spAutoFit/>
          </a:bodyPr>
          <a:lstStyle/>
          <a:p>
            <a:r>
              <a:rPr lang="es-CL" sz="1100" dirty="0" err="1">
                <a:solidFill>
                  <a:schemeClr val="tx1">
                    <a:lumMod val="65000"/>
                    <a:lumOff val="35000"/>
                  </a:schemeClr>
                </a:solidFill>
                <a:latin typeface="Outfit" pitchFamily="2" charset="0"/>
              </a:rPr>
              <a:t>Animation</a:t>
            </a:r>
            <a:r>
              <a:rPr lang="es-CL" sz="1100" dirty="0">
                <a:solidFill>
                  <a:schemeClr val="tx1">
                    <a:lumMod val="65000"/>
                    <a:lumOff val="35000"/>
                  </a:schemeClr>
                </a:solidFill>
                <a:latin typeface="Outfit" pitchFamily="2" charset="0"/>
              </a:rPr>
              <a:t> </a:t>
            </a:r>
            <a:r>
              <a:rPr lang="es-CL" sz="1100" dirty="0" err="1">
                <a:solidFill>
                  <a:schemeClr val="tx1">
                    <a:lumMod val="65000"/>
                    <a:lumOff val="35000"/>
                  </a:schemeClr>
                </a:solidFill>
                <a:latin typeface="Outfit" pitchFamily="2" charset="0"/>
              </a:rPr>
              <a:t>name</a:t>
            </a:r>
            <a:r>
              <a:rPr lang="es-CL" sz="1100" dirty="0">
                <a:solidFill>
                  <a:schemeClr val="tx1">
                    <a:lumMod val="65000"/>
                    <a:lumOff val="35000"/>
                  </a:schemeClr>
                </a:solidFill>
                <a:latin typeface="Outfit" pitchFamily="2" charset="0"/>
              </a:rPr>
              <a:t>: </a:t>
            </a:r>
          </a:p>
          <a:p>
            <a:r>
              <a:rPr lang="es-CL" sz="1100" dirty="0" err="1">
                <a:solidFill>
                  <a:schemeClr val="tx1">
                    <a:lumMod val="65000"/>
                    <a:lumOff val="35000"/>
                  </a:schemeClr>
                </a:solidFill>
                <a:latin typeface="Outfit" pitchFamily="2" charset="0"/>
              </a:rPr>
              <a:t>Girl.json</a:t>
            </a:r>
            <a:endParaRPr lang="es-CL" sz="1100" dirty="0">
              <a:solidFill>
                <a:schemeClr val="tx1">
                  <a:lumMod val="65000"/>
                  <a:lumOff val="35000"/>
                </a:schemeClr>
              </a:solidFill>
              <a:latin typeface="Outfit" pitchFamily="2" charset="0"/>
            </a:endParaRPr>
          </a:p>
          <a:p>
            <a:endParaRPr lang="es-CL" sz="1100" dirty="0">
              <a:solidFill>
                <a:schemeClr val="tx1">
                  <a:lumMod val="65000"/>
                  <a:lumOff val="35000"/>
                </a:schemeClr>
              </a:solidFill>
              <a:latin typeface="Outfit" pitchFamily="2" charset="0"/>
            </a:endParaRPr>
          </a:p>
          <a:p>
            <a:r>
              <a:rPr lang="es-CL" sz="1100" dirty="0" err="1">
                <a:solidFill>
                  <a:schemeClr val="tx1">
                    <a:lumMod val="65000"/>
                    <a:lumOff val="35000"/>
                  </a:schemeClr>
                </a:solidFill>
                <a:latin typeface="Outfit" pitchFamily="2" charset="0"/>
              </a:rPr>
              <a:t>Animation</a:t>
            </a:r>
            <a:r>
              <a:rPr lang="es-CL" sz="1100" dirty="0">
                <a:solidFill>
                  <a:schemeClr val="tx1">
                    <a:lumMod val="65000"/>
                    <a:lumOff val="35000"/>
                  </a:schemeClr>
                </a:solidFill>
                <a:latin typeface="Outfit" pitchFamily="2" charset="0"/>
              </a:rPr>
              <a:t> </a:t>
            </a:r>
            <a:r>
              <a:rPr lang="es-CL" sz="1100" dirty="0" err="1">
                <a:solidFill>
                  <a:schemeClr val="tx1">
                    <a:lumMod val="65000"/>
                    <a:lumOff val="35000"/>
                  </a:schemeClr>
                </a:solidFill>
                <a:latin typeface="Outfit" pitchFamily="2" charset="0"/>
              </a:rPr>
              <a:t>number</a:t>
            </a:r>
            <a:r>
              <a:rPr lang="es-CL" sz="1100" dirty="0">
                <a:solidFill>
                  <a:schemeClr val="tx1">
                    <a:lumMod val="65000"/>
                    <a:lumOff val="35000"/>
                  </a:schemeClr>
                </a:solidFill>
                <a:latin typeface="Outfit" pitchFamily="2" charset="0"/>
              </a:rPr>
              <a:t>: 1</a:t>
            </a:r>
          </a:p>
        </p:txBody>
      </p:sp>
      <p:sp>
        <p:nvSpPr>
          <p:cNvPr id="33" name="CuadroTexto 32"/>
          <p:cNvSpPr txBox="1"/>
          <p:nvPr/>
        </p:nvSpPr>
        <p:spPr>
          <a:xfrm>
            <a:off x="5832681" y="3181551"/>
            <a:ext cx="1692214" cy="769441"/>
          </a:xfrm>
          <a:prstGeom prst="rect">
            <a:avLst/>
          </a:prstGeom>
          <a:noFill/>
        </p:spPr>
        <p:txBody>
          <a:bodyPr wrap="square" rtlCol="0">
            <a:spAutoFit/>
          </a:bodyPr>
          <a:lstStyle/>
          <a:p>
            <a:r>
              <a:rPr lang="es-CL" sz="1100" dirty="0" err="1">
                <a:solidFill>
                  <a:schemeClr val="tx1">
                    <a:lumMod val="65000"/>
                    <a:lumOff val="35000"/>
                  </a:schemeClr>
                </a:solidFill>
                <a:latin typeface="Outfit" pitchFamily="2" charset="0"/>
              </a:rPr>
              <a:t>Animation</a:t>
            </a:r>
            <a:r>
              <a:rPr lang="es-CL" sz="1100" dirty="0">
                <a:solidFill>
                  <a:schemeClr val="tx1">
                    <a:lumMod val="65000"/>
                    <a:lumOff val="35000"/>
                  </a:schemeClr>
                </a:solidFill>
                <a:latin typeface="Outfit" pitchFamily="2" charset="0"/>
              </a:rPr>
              <a:t> </a:t>
            </a:r>
            <a:r>
              <a:rPr lang="es-CL" sz="1100" dirty="0" err="1">
                <a:solidFill>
                  <a:schemeClr val="tx1">
                    <a:lumMod val="65000"/>
                    <a:lumOff val="35000"/>
                  </a:schemeClr>
                </a:solidFill>
                <a:latin typeface="Outfit" pitchFamily="2" charset="0"/>
              </a:rPr>
              <a:t>name</a:t>
            </a:r>
            <a:r>
              <a:rPr lang="es-CL" sz="1100" dirty="0">
                <a:solidFill>
                  <a:schemeClr val="tx1">
                    <a:lumMod val="65000"/>
                    <a:lumOff val="35000"/>
                  </a:schemeClr>
                </a:solidFill>
                <a:latin typeface="Outfit" pitchFamily="2" charset="0"/>
              </a:rPr>
              <a:t> : </a:t>
            </a:r>
            <a:r>
              <a:rPr lang="es-CL" sz="1100" dirty="0" err="1">
                <a:solidFill>
                  <a:schemeClr val="tx1">
                    <a:lumMod val="65000"/>
                    <a:lumOff val="35000"/>
                  </a:schemeClr>
                </a:solidFill>
                <a:latin typeface="Outfit" pitchFamily="2" charset="0"/>
              </a:rPr>
              <a:t>Flower.json</a:t>
            </a:r>
            <a:endParaRPr lang="es-CL" sz="1100" dirty="0">
              <a:solidFill>
                <a:schemeClr val="tx1">
                  <a:lumMod val="65000"/>
                  <a:lumOff val="35000"/>
                </a:schemeClr>
              </a:solidFill>
              <a:latin typeface="Outfit" pitchFamily="2" charset="0"/>
            </a:endParaRPr>
          </a:p>
          <a:p>
            <a:pPr algn="just"/>
            <a:endParaRPr lang="es-CL" sz="1100" dirty="0">
              <a:solidFill>
                <a:schemeClr val="tx1">
                  <a:lumMod val="65000"/>
                  <a:lumOff val="35000"/>
                </a:schemeClr>
              </a:solidFill>
              <a:latin typeface="Outfit" pitchFamily="2" charset="0"/>
            </a:endParaRPr>
          </a:p>
          <a:p>
            <a:pPr algn="just"/>
            <a:r>
              <a:rPr lang="es-CL" sz="1100" dirty="0" err="1">
                <a:solidFill>
                  <a:schemeClr val="tx1">
                    <a:lumMod val="65000"/>
                    <a:lumOff val="35000"/>
                  </a:schemeClr>
                </a:solidFill>
                <a:latin typeface="Outfit" pitchFamily="2" charset="0"/>
              </a:rPr>
              <a:t>Animation</a:t>
            </a:r>
            <a:r>
              <a:rPr lang="es-CL" sz="1100" dirty="0">
                <a:solidFill>
                  <a:schemeClr val="tx1">
                    <a:lumMod val="65000"/>
                    <a:lumOff val="35000"/>
                  </a:schemeClr>
                </a:solidFill>
                <a:latin typeface="Outfit" pitchFamily="2" charset="0"/>
              </a:rPr>
              <a:t> </a:t>
            </a:r>
            <a:r>
              <a:rPr lang="es-CL" sz="1100" dirty="0" err="1">
                <a:solidFill>
                  <a:schemeClr val="tx1">
                    <a:lumMod val="65000"/>
                    <a:lumOff val="35000"/>
                  </a:schemeClr>
                </a:solidFill>
                <a:latin typeface="Outfit" pitchFamily="2" charset="0"/>
              </a:rPr>
              <a:t>number</a:t>
            </a:r>
            <a:r>
              <a:rPr lang="es-CL" sz="1100" dirty="0">
                <a:solidFill>
                  <a:schemeClr val="tx1">
                    <a:lumMod val="65000"/>
                    <a:lumOff val="35000"/>
                  </a:schemeClr>
                </a:solidFill>
                <a:latin typeface="Outfit" pitchFamily="2" charset="0"/>
              </a:rPr>
              <a:t>: 2</a:t>
            </a:r>
          </a:p>
        </p:txBody>
      </p:sp>
      <p:sp>
        <p:nvSpPr>
          <p:cNvPr id="34" name="CuadroTexto 33"/>
          <p:cNvSpPr txBox="1"/>
          <p:nvPr/>
        </p:nvSpPr>
        <p:spPr>
          <a:xfrm>
            <a:off x="9116612" y="3172377"/>
            <a:ext cx="1802522" cy="769441"/>
          </a:xfrm>
          <a:prstGeom prst="rect">
            <a:avLst/>
          </a:prstGeom>
          <a:noFill/>
        </p:spPr>
        <p:txBody>
          <a:bodyPr wrap="square" rtlCol="0">
            <a:spAutoFit/>
          </a:bodyPr>
          <a:lstStyle/>
          <a:p>
            <a:r>
              <a:rPr lang="es-CL" sz="1100" dirty="0" err="1">
                <a:solidFill>
                  <a:schemeClr val="tx1">
                    <a:lumMod val="65000"/>
                    <a:lumOff val="35000"/>
                  </a:schemeClr>
                </a:solidFill>
                <a:latin typeface="Outfit" pitchFamily="2" charset="0"/>
              </a:rPr>
              <a:t>Animation</a:t>
            </a:r>
            <a:r>
              <a:rPr lang="es-CL" sz="1100" dirty="0">
                <a:solidFill>
                  <a:schemeClr val="tx1">
                    <a:lumMod val="65000"/>
                    <a:lumOff val="35000"/>
                  </a:schemeClr>
                </a:solidFill>
                <a:latin typeface="Outfit" pitchFamily="2" charset="0"/>
              </a:rPr>
              <a:t> </a:t>
            </a:r>
            <a:r>
              <a:rPr lang="es-CL" sz="1100" dirty="0" err="1">
                <a:solidFill>
                  <a:schemeClr val="tx1">
                    <a:lumMod val="65000"/>
                    <a:lumOff val="35000"/>
                  </a:schemeClr>
                </a:solidFill>
                <a:latin typeface="Outfit" pitchFamily="2" charset="0"/>
              </a:rPr>
              <a:t>name</a:t>
            </a:r>
            <a:r>
              <a:rPr lang="es-CL" sz="1100" dirty="0">
                <a:solidFill>
                  <a:schemeClr val="tx1">
                    <a:lumMod val="65000"/>
                    <a:lumOff val="35000"/>
                  </a:schemeClr>
                </a:solidFill>
                <a:latin typeface="Outfit" pitchFamily="2" charset="0"/>
              </a:rPr>
              <a:t>: </a:t>
            </a:r>
          </a:p>
          <a:p>
            <a:r>
              <a:rPr lang="es-CL" sz="1100" dirty="0" err="1">
                <a:solidFill>
                  <a:schemeClr val="tx1">
                    <a:lumMod val="65000"/>
                    <a:lumOff val="35000"/>
                  </a:schemeClr>
                </a:solidFill>
                <a:latin typeface="Outfit" pitchFamily="2" charset="0"/>
              </a:rPr>
              <a:t>Note.json</a:t>
            </a:r>
            <a:endParaRPr lang="es-CL" sz="1100" dirty="0">
              <a:solidFill>
                <a:schemeClr val="tx1">
                  <a:lumMod val="65000"/>
                  <a:lumOff val="35000"/>
                </a:schemeClr>
              </a:solidFill>
              <a:latin typeface="Outfit" pitchFamily="2" charset="0"/>
            </a:endParaRPr>
          </a:p>
          <a:p>
            <a:endParaRPr lang="es-CL" sz="1100" dirty="0">
              <a:solidFill>
                <a:schemeClr val="tx1">
                  <a:lumMod val="65000"/>
                  <a:lumOff val="35000"/>
                </a:schemeClr>
              </a:solidFill>
              <a:latin typeface="Outfit" pitchFamily="2" charset="0"/>
            </a:endParaRPr>
          </a:p>
          <a:p>
            <a:r>
              <a:rPr lang="es-CL" sz="1100" dirty="0" err="1">
                <a:solidFill>
                  <a:schemeClr val="tx1">
                    <a:lumMod val="65000"/>
                    <a:lumOff val="35000"/>
                  </a:schemeClr>
                </a:solidFill>
                <a:latin typeface="Outfit" pitchFamily="2" charset="0"/>
              </a:rPr>
              <a:t>Animation</a:t>
            </a:r>
            <a:r>
              <a:rPr lang="es-CL" sz="1100" dirty="0">
                <a:solidFill>
                  <a:schemeClr val="tx1">
                    <a:lumMod val="65000"/>
                    <a:lumOff val="35000"/>
                  </a:schemeClr>
                </a:solidFill>
                <a:latin typeface="Outfit" pitchFamily="2" charset="0"/>
              </a:rPr>
              <a:t> </a:t>
            </a:r>
            <a:r>
              <a:rPr lang="es-CL" sz="1100" dirty="0" err="1">
                <a:solidFill>
                  <a:schemeClr val="tx1">
                    <a:lumMod val="65000"/>
                    <a:lumOff val="35000"/>
                  </a:schemeClr>
                </a:solidFill>
                <a:latin typeface="Outfit" pitchFamily="2" charset="0"/>
              </a:rPr>
              <a:t>number</a:t>
            </a:r>
            <a:r>
              <a:rPr lang="es-CL" sz="1100" dirty="0">
                <a:solidFill>
                  <a:schemeClr val="tx1">
                    <a:lumMod val="65000"/>
                    <a:lumOff val="35000"/>
                  </a:schemeClr>
                </a:solidFill>
                <a:latin typeface="Outfit" pitchFamily="2" charset="0"/>
              </a:rPr>
              <a:t>: 3</a:t>
            </a:r>
          </a:p>
        </p:txBody>
      </p:sp>
      <p:sp>
        <p:nvSpPr>
          <p:cNvPr id="36" name="CuadroTexto 35"/>
          <p:cNvSpPr txBox="1"/>
          <p:nvPr/>
        </p:nvSpPr>
        <p:spPr>
          <a:xfrm>
            <a:off x="2790022" y="4549346"/>
            <a:ext cx="2030054" cy="769441"/>
          </a:xfrm>
          <a:prstGeom prst="rect">
            <a:avLst/>
          </a:prstGeom>
          <a:noFill/>
        </p:spPr>
        <p:txBody>
          <a:bodyPr wrap="square" rtlCol="0">
            <a:spAutoFit/>
          </a:bodyPr>
          <a:lstStyle/>
          <a:p>
            <a:r>
              <a:rPr lang="es-CL" sz="1100" dirty="0" err="1">
                <a:solidFill>
                  <a:schemeClr val="tx1">
                    <a:lumMod val="65000"/>
                    <a:lumOff val="35000"/>
                  </a:schemeClr>
                </a:solidFill>
                <a:latin typeface="Outfit" pitchFamily="2" charset="0"/>
              </a:rPr>
              <a:t>Animation</a:t>
            </a:r>
            <a:r>
              <a:rPr lang="es-CL" sz="1100" dirty="0">
                <a:solidFill>
                  <a:schemeClr val="tx1">
                    <a:lumMod val="65000"/>
                    <a:lumOff val="35000"/>
                  </a:schemeClr>
                </a:solidFill>
                <a:latin typeface="Outfit" pitchFamily="2" charset="0"/>
              </a:rPr>
              <a:t> </a:t>
            </a:r>
            <a:r>
              <a:rPr lang="es-CL" sz="1100" dirty="0" err="1">
                <a:solidFill>
                  <a:schemeClr val="tx1">
                    <a:lumMod val="65000"/>
                    <a:lumOff val="35000"/>
                  </a:schemeClr>
                </a:solidFill>
                <a:latin typeface="Outfit" pitchFamily="2" charset="0"/>
              </a:rPr>
              <a:t>name</a:t>
            </a:r>
            <a:r>
              <a:rPr lang="es-CL" sz="1100" dirty="0">
                <a:solidFill>
                  <a:schemeClr val="tx1">
                    <a:lumMod val="65000"/>
                    <a:lumOff val="35000"/>
                  </a:schemeClr>
                </a:solidFill>
                <a:latin typeface="Outfit" pitchFamily="2" charset="0"/>
              </a:rPr>
              <a:t>: </a:t>
            </a:r>
          </a:p>
          <a:p>
            <a:r>
              <a:rPr lang="es-CL" sz="1100" dirty="0" err="1">
                <a:solidFill>
                  <a:schemeClr val="tx1">
                    <a:lumMod val="65000"/>
                    <a:lumOff val="35000"/>
                  </a:schemeClr>
                </a:solidFill>
                <a:latin typeface="Outfit" pitchFamily="2" charset="0"/>
              </a:rPr>
              <a:t>Molecule.json</a:t>
            </a:r>
            <a:endParaRPr lang="es-CL" sz="1100" dirty="0">
              <a:solidFill>
                <a:schemeClr val="tx1">
                  <a:lumMod val="65000"/>
                  <a:lumOff val="35000"/>
                </a:schemeClr>
              </a:solidFill>
              <a:latin typeface="Outfit" pitchFamily="2" charset="0"/>
            </a:endParaRPr>
          </a:p>
          <a:p>
            <a:endParaRPr lang="es-CL" sz="1100" dirty="0">
              <a:solidFill>
                <a:schemeClr val="tx1">
                  <a:lumMod val="65000"/>
                  <a:lumOff val="35000"/>
                </a:schemeClr>
              </a:solidFill>
              <a:latin typeface="Outfit" pitchFamily="2" charset="0"/>
            </a:endParaRPr>
          </a:p>
          <a:p>
            <a:r>
              <a:rPr lang="es-CL" sz="1100" dirty="0" err="1">
                <a:solidFill>
                  <a:schemeClr val="tx1">
                    <a:lumMod val="65000"/>
                    <a:lumOff val="35000"/>
                  </a:schemeClr>
                </a:solidFill>
                <a:latin typeface="Outfit" pitchFamily="2" charset="0"/>
              </a:rPr>
              <a:t>Animation</a:t>
            </a:r>
            <a:r>
              <a:rPr lang="es-CL" sz="1100" dirty="0">
                <a:solidFill>
                  <a:schemeClr val="tx1">
                    <a:lumMod val="65000"/>
                    <a:lumOff val="35000"/>
                  </a:schemeClr>
                </a:solidFill>
                <a:latin typeface="Outfit" pitchFamily="2" charset="0"/>
              </a:rPr>
              <a:t> </a:t>
            </a:r>
            <a:r>
              <a:rPr lang="es-CL" sz="1100" dirty="0" err="1">
                <a:solidFill>
                  <a:schemeClr val="tx1">
                    <a:lumMod val="65000"/>
                    <a:lumOff val="35000"/>
                  </a:schemeClr>
                </a:solidFill>
                <a:latin typeface="Outfit" pitchFamily="2" charset="0"/>
              </a:rPr>
              <a:t>number</a:t>
            </a:r>
            <a:r>
              <a:rPr lang="es-CL" sz="1100" dirty="0">
                <a:solidFill>
                  <a:schemeClr val="tx1">
                    <a:lumMod val="65000"/>
                    <a:lumOff val="35000"/>
                  </a:schemeClr>
                </a:solidFill>
                <a:latin typeface="Outfit" pitchFamily="2" charset="0"/>
              </a:rPr>
              <a:t>: 4</a:t>
            </a:r>
          </a:p>
        </p:txBody>
      </p:sp>
      <p:sp>
        <p:nvSpPr>
          <p:cNvPr id="37" name="CuadroTexto 36"/>
          <p:cNvSpPr txBox="1"/>
          <p:nvPr/>
        </p:nvSpPr>
        <p:spPr>
          <a:xfrm>
            <a:off x="6086902" y="4567264"/>
            <a:ext cx="2030054" cy="769441"/>
          </a:xfrm>
          <a:prstGeom prst="rect">
            <a:avLst/>
          </a:prstGeom>
          <a:noFill/>
        </p:spPr>
        <p:txBody>
          <a:bodyPr wrap="square" rtlCol="0">
            <a:spAutoFit/>
          </a:bodyPr>
          <a:lstStyle/>
          <a:p>
            <a:r>
              <a:rPr lang="es-CL" sz="1100" dirty="0" err="1">
                <a:solidFill>
                  <a:schemeClr val="tx1">
                    <a:lumMod val="65000"/>
                    <a:lumOff val="35000"/>
                  </a:schemeClr>
                </a:solidFill>
                <a:latin typeface="Outfit" pitchFamily="2" charset="0"/>
              </a:rPr>
              <a:t>Animation</a:t>
            </a:r>
            <a:r>
              <a:rPr lang="es-CL" sz="1100" dirty="0">
                <a:solidFill>
                  <a:schemeClr val="tx1">
                    <a:lumMod val="65000"/>
                    <a:lumOff val="35000"/>
                  </a:schemeClr>
                </a:solidFill>
                <a:latin typeface="Outfit" pitchFamily="2" charset="0"/>
              </a:rPr>
              <a:t> </a:t>
            </a:r>
            <a:r>
              <a:rPr lang="es-CL" sz="1100" dirty="0" err="1">
                <a:solidFill>
                  <a:schemeClr val="tx1">
                    <a:lumMod val="65000"/>
                    <a:lumOff val="35000"/>
                  </a:schemeClr>
                </a:solidFill>
                <a:latin typeface="Outfit" pitchFamily="2" charset="0"/>
              </a:rPr>
              <a:t>name</a:t>
            </a:r>
            <a:r>
              <a:rPr lang="es-CL" sz="1100" dirty="0">
                <a:solidFill>
                  <a:schemeClr val="tx1">
                    <a:lumMod val="65000"/>
                    <a:lumOff val="35000"/>
                  </a:schemeClr>
                </a:solidFill>
                <a:latin typeface="Outfit" pitchFamily="2" charset="0"/>
              </a:rPr>
              <a:t>: </a:t>
            </a:r>
          </a:p>
          <a:p>
            <a:r>
              <a:rPr lang="es-CL" sz="1100" dirty="0" err="1">
                <a:solidFill>
                  <a:schemeClr val="tx1">
                    <a:lumMod val="65000"/>
                    <a:lumOff val="35000"/>
                  </a:schemeClr>
                </a:solidFill>
                <a:latin typeface="Outfit" pitchFamily="2" charset="0"/>
              </a:rPr>
              <a:t>Bear.json</a:t>
            </a:r>
            <a:endParaRPr lang="es-CL" sz="1100" dirty="0">
              <a:solidFill>
                <a:schemeClr val="tx1">
                  <a:lumMod val="65000"/>
                  <a:lumOff val="35000"/>
                </a:schemeClr>
              </a:solidFill>
              <a:latin typeface="Outfit" pitchFamily="2" charset="0"/>
            </a:endParaRPr>
          </a:p>
          <a:p>
            <a:endParaRPr lang="es-CL" sz="1100" dirty="0">
              <a:solidFill>
                <a:schemeClr val="tx1">
                  <a:lumMod val="65000"/>
                  <a:lumOff val="35000"/>
                </a:schemeClr>
              </a:solidFill>
              <a:latin typeface="Outfit" pitchFamily="2" charset="0"/>
            </a:endParaRPr>
          </a:p>
          <a:p>
            <a:r>
              <a:rPr lang="es-CL" sz="1100" dirty="0" err="1">
                <a:solidFill>
                  <a:schemeClr val="tx1">
                    <a:lumMod val="65000"/>
                    <a:lumOff val="35000"/>
                  </a:schemeClr>
                </a:solidFill>
                <a:latin typeface="Outfit" pitchFamily="2" charset="0"/>
              </a:rPr>
              <a:t>Animation</a:t>
            </a:r>
            <a:r>
              <a:rPr lang="es-CL" sz="1100" dirty="0">
                <a:solidFill>
                  <a:schemeClr val="tx1">
                    <a:lumMod val="65000"/>
                    <a:lumOff val="35000"/>
                  </a:schemeClr>
                </a:solidFill>
                <a:latin typeface="Outfit" pitchFamily="2" charset="0"/>
              </a:rPr>
              <a:t> </a:t>
            </a:r>
            <a:r>
              <a:rPr lang="es-CL" sz="1100" dirty="0" err="1">
                <a:solidFill>
                  <a:schemeClr val="tx1">
                    <a:lumMod val="65000"/>
                    <a:lumOff val="35000"/>
                  </a:schemeClr>
                </a:solidFill>
                <a:latin typeface="Outfit" pitchFamily="2" charset="0"/>
              </a:rPr>
              <a:t>number</a:t>
            </a:r>
            <a:r>
              <a:rPr lang="es-CL" sz="1100" dirty="0">
                <a:solidFill>
                  <a:schemeClr val="tx1">
                    <a:lumMod val="65000"/>
                    <a:lumOff val="35000"/>
                  </a:schemeClr>
                </a:solidFill>
                <a:latin typeface="Outfit" pitchFamily="2" charset="0"/>
              </a:rPr>
              <a:t>: 5</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38" name="Rectángulo: esquinas redondeadas 37">
            <a:extLst>
              <a:ext uri="{FF2B5EF4-FFF2-40B4-BE49-F238E27FC236}">
                <a16:creationId xmlns:a16="http://schemas.microsoft.com/office/drawing/2014/main" id="{A2AD6784-E17F-8DF4-24B2-C67DB6D9D7A5}"/>
              </a:ext>
            </a:extLst>
          </p:cNvPr>
          <p:cNvSpPr/>
          <p:nvPr/>
        </p:nvSpPr>
        <p:spPr>
          <a:xfrm>
            <a:off x="4982705" y="2233481"/>
            <a:ext cx="6627613" cy="4093031"/>
          </a:xfrm>
          <a:prstGeom prst="roundRect">
            <a:avLst>
              <a:gd name="adj" fmla="val 752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s-CL"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39" name="Google Shape;150;p5">
            <a:extLst>
              <a:ext uri="{FF2B5EF4-FFF2-40B4-BE49-F238E27FC236}">
                <a16:creationId xmlns:a16="http://schemas.microsoft.com/office/drawing/2014/main" id="{2AB5A536-A286-40A6-4862-0408EDEBEAC8}"/>
              </a:ext>
            </a:extLst>
          </p:cNvPr>
          <p:cNvSpPr/>
          <p:nvPr/>
        </p:nvSpPr>
        <p:spPr>
          <a:xfrm>
            <a:off x="4982703" y="3712068"/>
            <a:ext cx="6627613" cy="941074"/>
          </a:xfrm>
          <a:prstGeom prst="rect">
            <a:avLst/>
          </a:prstGeom>
          <a:solidFill>
            <a:schemeClr val="bg1">
              <a:lumMod val="95000"/>
            </a:schemeClr>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40" name="Rectángulo: esquinas superiores redondeadas 39">
            <a:extLst>
              <a:ext uri="{FF2B5EF4-FFF2-40B4-BE49-F238E27FC236}">
                <a16:creationId xmlns:a16="http://schemas.microsoft.com/office/drawing/2014/main" id="{11A51DAE-D054-8C9C-4EF6-CE384E5E5F29}"/>
              </a:ext>
            </a:extLst>
          </p:cNvPr>
          <p:cNvSpPr/>
          <p:nvPr/>
        </p:nvSpPr>
        <p:spPr>
          <a:xfrm>
            <a:off x="4982703" y="2233482"/>
            <a:ext cx="6627613" cy="691000"/>
          </a:xfrm>
          <a:prstGeom prst="round2SameRect">
            <a:avLst>
              <a:gd name="adj1" fmla="val 42576"/>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s-CL"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41" name="Google Shape;147;p5">
            <a:extLst>
              <a:ext uri="{FF2B5EF4-FFF2-40B4-BE49-F238E27FC236}">
                <a16:creationId xmlns:a16="http://schemas.microsoft.com/office/drawing/2014/main" id="{C193E5A7-8FD2-FC1B-A669-7E57DB1B98B8}"/>
              </a:ext>
            </a:extLst>
          </p:cNvPr>
          <p:cNvSpPr txBox="1"/>
          <p:nvPr/>
        </p:nvSpPr>
        <p:spPr>
          <a:xfrm>
            <a:off x="6887828" y="3827066"/>
            <a:ext cx="4591196" cy="523180"/>
          </a:xfrm>
          <a:prstGeom prst="rect">
            <a:avLst/>
          </a:prstGeom>
          <a:noFill/>
          <a:ln>
            <a:noFill/>
          </a:ln>
        </p:spPr>
        <p:txBody>
          <a:bodyPr spcFirstLastPara="1" wrap="square" lIns="91425" tIns="45700" rIns="91425" bIns="45700" anchor="t" anchorCtr="0">
            <a:spAutoFit/>
          </a:bodyPr>
          <a:lstStyle/>
          <a:p>
            <a:pPr lvl="0">
              <a:defRPr/>
            </a:pPr>
            <a:r>
              <a:rPr lang="en-US" dirty="0">
                <a:solidFill>
                  <a:srgbClr val="595959"/>
                </a:solidFill>
                <a:latin typeface="Outfit" pitchFamily="2" charset="0"/>
              </a:rPr>
              <a:t>Once inside XploriLab, select the icon to connect the device via cable or </a:t>
            </a:r>
            <a:r>
              <a:rPr lang="en-IL" dirty="0">
                <a:solidFill>
                  <a:srgbClr val="595959"/>
                </a:solidFill>
                <a:latin typeface="Outfit" pitchFamily="2" charset="0"/>
              </a:rPr>
              <a:t>B</a:t>
            </a:r>
            <a:r>
              <a:rPr lang="en-US" dirty="0" err="1">
                <a:solidFill>
                  <a:srgbClr val="595959"/>
                </a:solidFill>
                <a:latin typeface="Outfit" pitchFamily="2" charset="0"/>
              </a:rPr>
              <a:t>luetooth</a:t>
            </a:r>
            <a:r>
              <a:rPr lang="en-US" dirty="0">
                <a:solidFill>
                  <a:srgbClr val="595959"/>
                </a:solidFill>
                <a:latin typeface="Outfit" pitchFamily="2" charset="0"/>
              </a:rPr>
              <a:t> as applicable.</a:t>
            </a:r>
          </a:p>
        </p:txBody>
      </p:sp>
      <p:pic>
        <p:nvPicPr>
          <p:cNvPr id="42" name="Google Shape;148;p5">
            <a:extLst>
              <a:ext uri="{FF2B5EF4-FFF2-40B4-BE49-F238E27FC236}">
                <a16:creationId xmlns:a16="http://schemas.microsoft.com/office/drawing/2014/main" id="{28EB688D-FDE2-BEEB-2D04-AA9472C3E4E6}"/>
              </a:ext>
            </a:extLst>
          </p:cNvPr>
          <p:cNvPicPr preferRelativeResize="0"/>
          <p:nvPr/>
        </p:nvPicPr>
        <p:blipFill rotWithShape="1">
          <a:blip r:embed="rId3">
            <a:alphaModFix/>
          </a:blip>
          <a:srcRect/>
          <a:stretch/>
        </p:blipFill>
        <p:spPr>
          <a:xfrm>
            <a:off x="5203610" y="3877664"/>
            <a:ext cx="601189" cy="601189"/>
          </a:xfrm>
          <a:prstGeom prst="rect">
            <a:avLst/>
          </a:prstGeom>
          <a:noFill/>
          <a:ln>
            <a:noFill/>
          </a:ln>
        </p:spPr>
      </p:pic>
      <p:pic>
        <p:nvPicPr>
          <p:cNvPr id="43" name="Google Shape;149;p5">
            <a:extLst>
              <a:ext uri="{FF2B5EF4-FFF2-40B4-BE49-F238E27FC236}">
                <a16:creationId xmlns:a16="http://schemas.microsoft.com/office/drawing/2014/main" id="{2D854500-AA5D-8070-CD8B-5BCEA4ECE18E}"/>
              </a:ext>
            </a:extLst>
          </p:cNvPr>
          <p:cNvPicPr preferRelativeResize="0"/>
          <p:nvPr/>
        </p:nvPicPr>
        <p:blipFill rotWithShape="1">
          <a:blip r:embed="rId4">
            <a:alphaModFix/>
          </a:blip>
          <a:srcRect/>
          <a:stretch/>
        </p:blipFill>
        <p:spPr>
          <a:xfrm>
            <a:off x="5712094" y="3877664"/>
            <a:ext cx="603603" cy="601189"/>
          </a:xfrm>
          <a:prstGeom prst="rect">
            <a:avLst/>
          </a:prstGeom>
          <a:noFill/>
          <a:ln>
            <a:noFill/>
          </a:ln>
        </p:spPr>
      </p:pic>
      <p:sp>
        <p:nvSpPr>
          <p:cNvPr id="44" name="Google Shape;151;p5">
            <a:extLst>
              <a:ext uri="{FF2B5EF4-FFF2-40B4-BE49-F238E27FC236}">
                <a16:creationId xmlns:a16="http://schemas.microsoft.com/office/drawing/2014/main" id="{7001FAE6-66EE-42ED-A408-2D9197482DD6}"/>
              </a:ext>
            </a:extLst>
          </p:cNvPr>
          <p:cNvSpPr txBox="1"/>
          <p:nvPr/>
        </p:nvSpPr>
        <p:spPr>
          <a:xfrm>
            <a:off x="6887828" y="2329696"/>
            <a:ext cx="4722490" cy="523180"/>
          </a:xfrm>
          <a:prstGeom prst="rect">
            <a:avLst/>
          </a:prstGeom>
          <a:noFill/>
          <a:ln>
            <a:noFill/>
          </a:ln>
        </p:spPr>
        <p:txBody>
          <a:bodyPr spcFirstLastPara="1" wrap="square" lIns="91425" tIns="45700" rIns="91425" bIns="45700" anchor="t" anchorCtr="0">
            <a:spAutoFit/>
          </a:bodyPr>
          <a:lstStyle/>
          <a:p>
            <a:pPr lvl="0">
              <a:defRPr/>
            </a:pPr>
            <a:r>
              <a:rPr lang="en-US" dirty="0">
                <a:solidFill>
                  <a:srgbClr val="595959"/>
                </a:solidFill>
                <a:latin typeface="Outfit" pitchFamily="2" charset="0"/>
              </a:rPr>
              <a:t>Turn on your </a:t>
            </a:r>
            <a:r>
              <a:rPr lang="en-US" dirty="0" err="1">
                <a:solidFill>
                  <a:srgbClr val="595959"/>
                </a:solidFill>
                <a:latin typeface="Outfit" pitchFamily="2" charset="0"/>
              </a:rPr>
              <a:t>Xploris</a:t>
            </a:r>
            <a:r>
              <a:rPr lang="en-US" dirty="0">
                <a:solidFill>
                  <a:srgbClr val="595959"/>
                </a:solidFill>
                <a:latin typeface="Outfit" pitchFamily="2" charset="0"/>
              </a:rPr>
              <a:t> and connect it to your computer or tablet.</a:t>
            </a:r>
          </a:p>
        </p:txBody>
      </p:sp>
      <p:pic>
        <p:nvPicPr>
          <p:cNvPr id="45" name="Google Shape;161;p5">
            <a:extLst>
              <a:ext uri="{FF2B5EF4-FFF2-40B4-BE49-F238E27FC236}">
                <a16:creationId xmlns:a16="http://schemas.microsoft.com/office/drawing/2014/main" id="{7BF143D8-BDF0-3B63-4940-7B8DB0A1E460}"/>
              </a:ext>
            </a:extLst>
          </p:cNvPr>
          <p:cNvPicPr preferRelativeResize="0"/>
          <p:nvPr/>
        </p:nvPicPr>
        <p:blipFill rotWithShape="1">
          <a:blip r:embed="rId5">
            <a:alphaModFix/>
          </a:blip>
          <a:srcRect/>
          <a:stretch/>
        </p:blipFill>
        <p:spPr>
          <a:xfrm>
            <a:off x="5468436" y="3033747"/>
            <a:ext cx="569483" cy="569056"/>
          </a:xfrm>
          <a:prstGeom prst="rect">
            <a:avLst/>
          </a:prstGeom>
          <a:noFill/>
          <a:ln>
            <a:noFill/>
          </a:ln>
        </p:spPr>
      </p:pic>
      <p:sp>
        <p:nvSpPr>
          <p:cNvPr id="46" name="Google Shape;162;p5">
            <a:extLst>
              <a:ext uri="{FF2B5EF4-FFF2-40B4-BE49-F238E27FC236}">
                <a16:creationId xmlns:a16="http://schemas.microsoft.com/office/drawing/2014/main" id="{BA176ABB-9C54-89BE-1CFB-784B75267C5E}"/>
              </a:ext>
            </a:extLst>
          </p:cNvPr>
          <p:cNvSpPr txBox="1"/>
          <p:nvPr/>
        </p:nvSpPr>
        <p:spPr>
          <a:xfrm>
            <a:off x="6887828" y="3042903"/>
            <a:ext cx="4591196" cy="523180"/>
          </a:xfrm>
          <a:prstGeom prst="rect">
            <a:avLst/>
          </a:prstGeom>
          <a:noFill/>
          <a:ln>
            <a:noFill/>
          </a:ln>
        </p:spPr>
        <p:txBody>
          <a:bodyPr spcFirstLastPara="1" wrap="square" lIns="91425" tIns="45700" rIns="91425" bIns="45700" anchor="t" anchorCtr="0">
            <a:spAutoFit/>
          </a:bodyPr>
          <a:lstStyle/>
          <a:p>
            <a:pPr lvl="0">
              <a:defRPr/>
            </a:pPr>
            <a:r>
              <a:rPr lang="en-US" dirty="0">
                <a:solidFill>
                  <a:srgbClr val="595959"/>
                </a:solidFill>
                <a:latin typeface="Outfit" pitchFamily="2" charset="0"/>
              </a:rPr>
              <a:t>Open the </a:t>
            </a:r>
            <a:r>
              <a:rPr lang="en-US" dirty="0" err="1">
                <a:solidFill>
                  <a:srgbClr val="595959"/>
                </a:solidFill>
                <a:latin typeface="Outfit" pitchFamily="2" charset="0"/>
              </a:rPr>
              <a:t>XploriLab</a:t>
            </a:r>
            <a:r>
              <a:rPr lang="en-US" dirty="0">
                <a:solidFill>
                  <a:srgbClr val="595959"/>
                </a:solidFill>
                <a:latin typeface="Outfit" pitchFamily="2" charset="0"/>
              </a:rPr>
              <a:t> software on your computer or tablet.</a:t>
            </a:r>
          </a:p>
        </p:txBody>
      </p:sp>
      <p:pic>
        <p:nvPicPr>
          <p:cNvPr id="47" name="Google Shape;163;p5">
            <a:extLst>
              <a:ext uri="{FF2B5EF4-FFF2-40B4-BE49-F238E27FC236}">
                <a16:creationId xmlns:a16="http://schemas.microsoft.com/office/drawing/2014/main" id="{AAD2EEA8-856D-E7E5-BA73-496892F9164B}"/>
              </a:ext>
            </a:extLst>
          </p:cNvPr>
          <p:cNvPicPr preferRelativeResize="0"/>
          <p:nvPr/>
        </p:nvPicPr>
        <p:blipFill rotWithShape="1">
          <a:blip r:embed="rId6">
            <a:alphaModFix/>
          </a:blip>
          <a:srcRect/>
          <a:stretch/>
        </p:blipFill>
        <p:spPr>
          <a:xfrm>
            <a:off x="5504205" y="2285646"/>
            <a:ext cx="478988" cy="566077"/>
          </a:xfrm>
          <a:prstGeom prst="rect">
            <a:avLst/>
          </a:prstGeom>
          <a:noFill/>
          <a:ln>
            <a:noFill/>
          </a:ln>
        </p:spPr>
      </p:pic>
      <p:sp>
        <p:nvSpPr>
          <p:cNvPr id="50" name="Google Shape;166;p5">
            <a:extLst>
              <a:ext uri="{FF2B5EF4-FFF2-40B4-BE49-F238E27FC236}">
                <a16:creationId xmlns:a16="http://schemas.microsoft.com/office/drawing/2014/main" id="{808CE768-80BC-3164-C1C5-CD82A6A46626}"/>
              </a:ext>
            </a:extLst>
          </p:cNvPr>
          <p:cNvSpPr txBox="1"/>
          <p:nvPr/>
        </p:nvSpPr>
        <p:spPr>
          <a:xfrm>
            <a:off x="7532702" y="5214346"/>
            <a:ext cx="3653909" cy="523180"/>
          </a:xfrm>
          <a:prstGeom prst="rect">
            <a:avLst/>
          </a:prstGeom>
          <a:noFill/>
          <a:ln>
            <a:noFill/>
          </a:ln>
        </p:spPr>
        <p:txBody>
          <a:bodyPr spcFirstLastPara="1" wrap="square" lIns="91425" tIns="45700" rIns="91425" bIns="45700" anchor="t" anchorCtr="0">
            <a:spAutoFit/>
          </a:bodyPr>
          <a:lstStyle/>
          <a:p>
            <a:pPr lvl="0"/>
            <a:r>
              <a:rPr lang="en-US" dirty="0">
                <a:solidFill>
                  <a:srgbClr val="595959"/>
                </a:solidFill>
                <a:latin typeface="Outfit" pitchFamily="2" charset="0"/>
              </a:rPr>
              <a:t>Enter the ENGINEERING section and then CONTROL.</a:t>
            </a:r>
          </a:p>
        </p:txBody>
      </p:sp>
      <p:pic>
        <p:nvPicPr>
          <p:cNvPr id="51" name="Google Shape;169;p5">
            <a:extLst>
              <a:ext uri="{FF2B5EF4-FFF2-40B4-BE49-F238E27FC236}">
                <a16:creationId xmlns:a16="http://schemas.microsoft.com/office/drawing/2014/main" id="{FF2DAE06-62F3-2687-B72C-113DE030199B}"/>
              </a:ext>
            </a:extLst>
          </p:cNvPr>
          <p:cNvPicPr preferRelativeResize="0"/>
          <p:nvPr/>
        </p:nvPicPr>
        <p:blipFill rotWithShape="1">
          <a:blip r:embed="rId7">
            <a:alphaModFix/>
          </a:blip>
          <a:srcRect/>
          <a:stretch/>
        </p:blipFill>
        <p:spPr>
          <a:xfrm>
            <a:off x="5506878" y="4027581"/>
            <a:ext cx="251452" cy="320572"/>
          </a:xfrm>
          <a:prstGeom prst="rect">
            <a:avLst/>
          </a:prstGeom>
          <a:noFill/>
          <a:ln>
            <a:noFill/>
          </a:ln>
        </p:spPr>
      </p:pic>
      <p:sp>
        <p:nvSpPr>
          <p:cNvPr id="152" name="Google Shape;152;p5"/>
          <p:cNvSpPr/>
          <p:nvPr/>
        </p:nvSpPr>
        <p:spPr>
          <a:xfrm>
            <a:off x="0" y="-155"/>
            <a:ext cx="12192000" cy="1047905"/>
          </a:xfrm>
          <a:prstGeom prst="rect">
            <a:avLst/>
          </a:prstGeom>
          <a:solidFill>
            <a:schemeClr val="tx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53" name="Google Shape;153;p5">
            <a:hlinkClick r:id="" action="ppaction://hlinkshowjump?jump=previousslide"/>
          </p:cNvPr>
          <p:cNvPicPr preferRelativeResize="0"/>
          <p:nvPr/>
        </p:nvPicPr>
        <p:blipFill rotWithShape="1">
          <a:blip r:embed="rId8">
            <a:alphaModFix/>
          </a:blip>
          <a:srcRect/>
          <a:stretch/>
        </p:blipFill>
        <p:spPr>
          <a:xfrm>
            <a:off x="9505034" y="123744"/>
            <a:ext cx="740124" cy="740124"/>
          </a:xfrm>
          <a:prstGeom prst="rect">
            <a:avLst/>
          </a:prstGeom>
          <a:noFill/>
          <a:ln>
            <a:noFill/>
          </a:ln>
        </p:spPr>
      </p:pic>
      <p:pic>
        <p:nvPicPr>
          <p:cNvPr id="155" name="Google Shape;155;p5">
            <a:hlinkClick r:id="" action="ppaction://hlinkshowjump?jump=nextslide"/>
          </p:cNvPr>
          <p:cNvPicPr preferRelativeResize="0"/>
          <p:nvPr/>
        </p:nvPicPr>
        <p:blipFill rotWithShape="1">
          <a:blip r:embed="rId9">
            <a:alphaModFix/>
          </a:blip>
          <a:srcRect/>
          <a:stretch/>
        </p:blipFill>
        <p:spPr>
          <a:xfrm>
            <a:off x="10233751" y="122350"/>
            <a:ext cx="740124" cy="741518"/>
          </a:xfrm>
          <a:prstGeom prst="rect">
            <a:avLst/>
          </a:prstGeom>
          <a:noFill/>
          <a:ln>
            <a:noFill/>
          </a:ln>
        </p:spPr>
      </p:pic>
      <p:pic>
        <p:nvPicPr>
          <p:cNvPr id="156" name="Google Shape;156;p5"/>
          <p:cNvPicPr preferRelativeResize="0"/>
          <p:nvPr/>
        </p:nvPicPr>
        <p:blipFill rotWithShape="1">
          <a:blip r:embed="rId10">
            <a:alphaModFix/>
          </a:blip>
          <a:srcRect/>
          <a:stretch/>
        </p:blipFill>
        <p:spPr>
          <a:xfrm>
            <a:off x="692441" y="292484"/>
            <a:ext cx="1665170" cy="462626"/>
          </a:xfrm>
          <a:prstGeom prst="rect">
            <a:avLst/>
          </a:prstGeom>
          <a:noFill/>
          <a:ln>
            <a:noFill/>
          </a:ln>
        </p:spPr>
      </p:pic>
      <p:pic>
        <p:nvPicPr>
          <p:cNvPr id="169" name="Google Shape;169;p5"/>
          <p:cNvPicPr preferRelativeResize="0"/>
          <p:nvPr/>
        </p:nvPicPr>
        <p:blipFill rotWithShape="1">
          <a:blip r:embed="rId7">
            <a:alphaModFix/>
          </a:blip>
          <a:srcRect/>
          <a:stretch/>
        </p:blipFill>
        <p:spPr>
          <a:xfrm>
            <a:off x="5490471" y="4027581"/>
            <a:ext cx="251452" cy="320572"/>
          </a:xfrm>
          <a:prstGeom prst="rect">
            <a:avLst/>
          </a:prstGeom>
          <a:noFill/>
          <a:ln>
            <a:noFill/>
          </a:ln>
        </p:spPr>
      </p:pic>
      <p:grpSp>
        <p:nvGrpSpPr>
          <p:cNvPr id="27" name="Grupo 26">
            <a:extLst>
              <a:ext uri="{FF2B5EF4-FFF2-40B4-BE49-F238E27FC236}">
                <a16:creationId xmlns:a16="http://schemas.microsoft.com/office/drawing/2014/main" id="{2D9BCE8B-51F5-4FB3-AF64-546EB59BDAF5}"/>
              </a:ext>
            </a:extLst>
          </p:cNvPr>
          <p:cNvGrpSpPr/>
          <p:nvPr/>
        </p:nvGrpSpPr>
        <p:grpSpPr>
          <a:xfrm>
            <a:off x="951703" y="1589244"/>
            <a:ext cx="4482446" cy="442980"/>
            <a:chOff x="951703" y="1589244"/>
            <a:chExt cx="4084531" cy="442980"/>
          </a:xfrm>
        </p:grpSpPr>
        <p:sp>
          <p:nvSpPr>
            <p:cNvPr id="28" name="Rectángulo: esquinas redondeadas 27">
              <a:extLst>
                <a:ext uri="{FF2B5EF4-FFF2-40B4-BE49-F238E27FC236}">
                  <a16:creationId xmlns:a16="http://schemas.microsoft.com/office/drawing/2014/main" id="{C7B316E3-068A-413D-BB1B-E2716CF0E56E}"/>
                </a:ext>
              </a:extLst>
            </p:cNvPr>
            <p:cNvSpPr/>
            <p:nvPr/>
          </p:nvSpPr>
          <p:spPr>
            <a:xfrm>
              <a:off x="951703" y="1589244"/>
              <a:ext cx="4084531" cy="442980"/>
            </a:xfrm>
            <a:prstGeom prst="roundRect">
              <a:avLst>
                <a:gd name="adj" fmla="val 50000"/>
              </a:avLst>
            </a:prstGeom>
            <a:solidFill>
              <a:srgbClr val="FE99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600" dirty="0" err="1">
                  <a:latin typeface="Outfit Medium" pitchFamily="2" charset="0"/>
                </a:rPr>
                <a:t>Activity</a:t>
              </a:r>
              <a:r>
                <a:rPr lang="es-MX" sz="1600" dirty="0">
                  <a:latin typeface="Outfit Medium" pitchFamily="2" charset="0"/>
                </a:rPr>
                <a:t> </a:t>
              </a:r>
              <a:r>
                <a:rPr lang="es-MX" sz="1600" dirty="0" err="1">
                  <a:latin typeface="Outfit Medium" pitchFamily="2" charset="0"/>
                </a:rPr>
                <a:t>setup</a:t>
              </a:r>
              <a:endParaRPr lang="es-CL" sz="1600" dirty="0">
                <a:highlight>
                  <a:srgbClr val="C0C0C0"/>
                </a:highlight>
                <a:latin typeface="Outfit Medium" pitchFamily="2" charset="0"/>
              </a:endParaRPr>
            </a:p>
          </p:txBody>
        </p:sp>
        <p:sp>
          <p:nvSpPr>
            <p:cNvPr id="29" name="Elipse 28">
              <a:extLst>
                <a:ext uri="{FF2B5EF4-FFF2-40B4-BE49-F238E27FC236}">
                  <a16:creationId xmlns:a16="http://schemas.microsoft.com/office/drawing/2014/main" id="{F0FE6D15-9647-4040-A3CC-01C76057A221}"/>
                </a:ext>
              </a:extLst>
            </p:cNvPr>
            <p:cNvSpPr/>
            <p:nvPr/>
          </p:nvSpPr>
          <p:spPr>
            <a:xfrm>
              <a:off x="1021796" y="1659644"/>
              <a:ext cx="275555" cy="30217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200" b="1" dirty="0">
                  <a:solidFill>
                    <a:srgbClr val="FE999D"/>
                  </a:solidFill>
                  <a:latin typeface="Outfit Medium" pitchFamily="2" charset="0"/>
                </a:rPr>
                <a:t>2</a:t>
              </a:r>
              <a:endParaRPr lang="es-CL" sz="1200" b="1" dirty="0">
                <a:solidFill>
                  <a:srgbClr val="FE999D"/>
                </a:solidFill>
                <a:latin typeface="Outfit Medium" pitchFamily="2" charset="0"/>
              </a:endParaRPr>
            </a:p>
          </p:txBody>
        </p:sp>
      </p:grpSp>
      <p:pic>
        <p:nvPicPr>
          <p:cNvPr id="2" name="Imagen 1">
            <a:hlinkClick r:id="rId11" action="ppaction://hlinksldjump"/>
            <a:extLst>
              <a:ext uri="{FF2B5EF4-FFF2-40B4-BE49-F238E27FC236}">
                <a16:creationId xmlns:a16="http://schemas.microsoft.com/office/drawing/2014/main" id="{4EEA6F04-8739-9734-242A-7D5697EA1147}"/>
              </a:ext>
            </a:extLst>
          </p:cNvPr>
          <p:cNvPicPr>
            <a:picLocks noChangeAspect="1"/>
          </p:cNvPicPr>
          <p:nvPr/>
        </p:nvPicPr>
        <p:blipFill>
          <a:blip r:embed="rId12" cstate="hqprint">
            <a:extLst>
              <a:ext uri="{28A0092B-C50C-407E-A947-70E740481C1C}">
                <a14:useLocalDpi xmlns:a14="http://schemas.microsoft.com/office/drawing/2010/main" val="0"/>
              </a:ext>
            </a:extLst>
          </a:blip>
          <a:stretch>
            <a:fillRect/>
          </a:stretch>
        </p:blipFill>
        <p:spPr>
          <a:xfrm>
            <a:off x="11181329" y="112259"/>
            <a:ext cx="751609" cy="751609"/>
          </a:xfrm>
          <a:prstGeom prst="rect">
            <a:avLst/>
          </a:prstGeom>
        </p:spPr>
      </p:pic>
      <p:grpSp>
        <p:nvGrpSpPr>
          <p:cNvPr id="4" name="Grupo 3">
            <a:extLst>
              <a:ext uri="{FF2B5EF4-FFF2-40B4-BE49-F238E27FC236}">
                <a16:creationId xmlns:a16="http://schemas.microsoft.com/office/drawing/2014/main" id="{82135630-016B-E991-F079-4062A3405820}"/>
              </a:ext>
            </a:extLst>
          </p:cNvPr>
          <p:cNvGrpSpPr/>
          <p:nvPr/>
        </p:nvGrpSpPr>
        <p:grpSpPr>
          <a:xfrm>
            <a:off x="1152309" y="2642020"/>
            <a:ext cx="3022935" cy="3022935"/>
            <a:chOff x="1152309" y="2642020"/>
            <a:chExt cx="3022935" cy="3022935"/>
          </a:xfrm>
        </p:grpSpPr>
        <p:pic>
          <p:nvPicPr>
            <p:cNvPr id="3" name="Imagen 2">
              <a:extLst>
                <a:ext uri="{FF2B5EF4-FFF2-40B4-BE49-F238E27FC236}">
                  <a16:creationId xmlns:a16="http://schemas.microsoft.com/office/drawing/2014/main" id="{F1CE99A6-4014-A404-4840-1B9E422C7BE9}"/>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152309" y="2642020"/>
              <a:ext cx="3022935" cy="3022935"/>
            </a:xfrm>
            <a:prstGeom prst="rect">
              <a:avLst/>
            </a:prstGeom>
          </p:spPr>
        </p:pic>
        <p:pic>
          <p:nvPicPr>
            <p:cNvPr id="26" name="Imagen 25"/>
            <p:cNvPicPr>
              <a:picLocks noChangeAspect="1"/>
            </p:cNvPicPr>
            <p:nvPr/>
          </p:nvPicPr>
          <p:blipFill>
            <a:blip r:embed="rId14"/>
            <a:stretch>
              <a:fillRect/>
            </a:stretch>
          </p:blipFill>
          <p:spPr>
            <a:xfrm>
              <a:off x="2076260" y="3566083"/>
              <a:ext cx="1086417" cy="1087059"/>
            </a:xfrm>
            <a:prstGeom prst="rect">
              <a:avLst/>
            </a:prstGeom>
          </p:spPr>
        </p:pic>
      </p:grpSp>
      <p:sp>
        <p:nvSpPr>
          <p:cNvPr id="53" name="Google Shape;170;p5"/>
          <p:cNvSpPr/>
          <p:nvPr/>
        </p:nvSpPr>
        <p:spPr>
          <a:xfrm>
            <a:off x="6186258" y="5350427"/>
            <a:ext cx="218114" cy="251018"/>
          </a:xfrm>
          <a:prstGeom prst="rightArrow">
            <a:avLst>
              <a:gd name="adj1" fmla="val 50000"/>
              <a:gd name="adj2" fmla="val 50000"/>
            </a:avLst>
          </a:prstGeom>
          <a:solidFill>
            <a:srgbClr val="75707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55" name="Imagen 54" descr="Icono&#10;&#10;Descripción generada automáticamente">
            <a:extLst>
              <a:ext uri="{FF2B5EF4-FFF2-40B4-BE49-F238E27FC236}">
                <a16:creationId xmlns:a16="http://schemas.microsoft.com/office/drawing/2014/main" id="{B60CAACE-E4FC-F031-6B89-E15D13976721}"/>
              </a:ext>
            </a:extLst>
          </p:cNvPr>
          <p:cNvPicPr>
            <a:picLocks noChangeAspect="1"/>
          </p:cNvPicPr>
          <p:nvPr/>
        </p:nvPicPr>
        <p:blipFill>
          <a:blip r:embed="rId15"/>
          <a:stretch>
            <a:fillRect/>
          </a:stretch>
        </p:blipFill>
        <p:spPr>
          <a:xfrm>
            <a:off x="5211315" y="4813602"/>
            <a:ext cx="913878" cy="1329277"/>
          </a:xfrm>
          <a:prstGeom prst="rect">
            <a:avLst/>
          </a:prstGeom>
        </p:spPr>
      </p:pic>
      <p:pic>
        <p:nvPicPr>
          <p:cNvPr id="6" name="Picture 5">
            <a:extLst>
              <a:ext uri="{FF2B5EF4-FFF2-40B4-BE49-F238E27FC236}">
                <a16:creationId xmlns:a16="http://schemas.microsoft.com/office/drawing/2014/main" id="{B19D040F-946E-79D7-7699-935F93C837DD}"/>
              </a:ext>
            </a:extLst>
          </p:cNvPr>
          <p:cNvPicPr>
            <a:picLocks noChangeAspect="1"/>
          </p:cNvPicPr>
          <p:nvPr/>
        </p:nvPicPr>
        <p:blipFill>
          <a:blip r:embed="rId16"/>
          <a:stretch>
            <a:fillRect/>
          </a:stretch>
        </p:blipFill>
        <p:spPr>
          <a:xfrm>
            <a:off x="6465437" y="4811215"/>
            <a:ext cx="892638" cy="1329278"/>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52" name="Rectángulo: esquinas redondeadas 51">
            <a:extLst>
              <a:ext uri="{FF2B5EF4-FFF2-40B4-BE49-F238E27FC236}">
                <a16:creationId xmlns:a16="http://schemas.microsoft.com/office/drawing/2014/main" id="{6303D4AA-BDF5-4B12-A692-71E4BF5A4DFA}"/>
              </a:ext>
            </a:extLst>
          </p:cNvPr>
          <p:cNvSpPr/>
          <p:nvPr/>
        </p:nvSpPr>
        <p:spPr>
          <a:xfrm>
            <a:off x="951704" y="2407571"/>
            <a:ext cx="10299718" cy="3950459"/>
          </a:xfrm>
          <a:prstGeom prst="roundRect">
            <a:avLst>
              <a:gd name="adj" fmla="val 8073"/>
            </a:avLst>
          </a:prstGeom>
          <a:solidFill>
            <a:schemeClr val="bg1">
              <a:lumMod val="95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CL" sz="1600" b="1" i="0" u="none" strike="noStrike" kern="1200" cap="none" spc="0" normalizeH="0" baseline="0" noProof="0" dirty="0">
              <a:ln>
                <a:noFill/>
              </a:ln>
              <a:solidFill>
                <a:prstClr val="white"/>
              </a:solidFill>
              <a:effectLst/>
              <a:uLnTx/>
              <a:uFillTx/>
              <a:latin typeface="Calibri"/>
              <a:ea typeface="+mn-ea"/>
              <a:cs typeface="+mn-cs"/>
            </a:endParaRPr>
          </a:p>
        </p:txBody>
      </p:sp>
      <p:sp>
        <p:nvSpPr>
          <p:cNvPr id="203" name="Google Shape;203;p7"/>
          <p:cNvSpPr/>
          <p:nvPr/>
        </p:nvSpPr>
        <p:spPr>
          <a:xfrm>
            <a:off x="0" y="-155"/>
            <a:ext cx="12192000" cy="1047905"/>
          </a:xfrm>
          <a:prstGeom prst="rect">
            <a:avLst/>
          </a:prstGeom>
          <a:solidFill>
            <a:schemeClr val="tx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04" name="Google Shape;204;p7">
            <a:hlinkClick r:id="" action="ppaction://hlinkshowjump?jump=previousslide"/>
          </p:cNvPr>
          <p:cNvPicPr preferRelativeResize="0"/>
          <p:nvPr/>
        </p:nvPicPr>
        <p:blipFill rotWithShape="1">
          <a:blip r:embed="rId3">
            <a:alphaModFix/>
          </a:blip>
          <a:srcRect/>
          <a:stretch/>
        </p:blipFill>
        <p:spPr>
          <a:xfrm>
            <a:off x="9505034" y="123744"/>
            <a:ext cx="740124" cy="740124"/>
          </a:xfrm>
          <a:prstGeom prst="rect">
            <a:avLst/>
          </a:prstGeom>
          <a:noFill/>
          <a:ln>
            <a:noFill/>
          </a:ln>
        </p:spPr>
      </p:pic>
      <p:pic>
        <p:nvPicPr>
          <p:cNvPr id="206" name="Google Shape;206;p7">
            <a:hlinkClick r:id="" action="ppaction://hlinkshowjump?jump=nextslide"/>
          </p:cNvPr>
          <p:cNvPicPr preferRelativeResize="0"/>
          <p:nvPr/>
        </p:nvPicPr>
        <p:blipFill rotWithShape="1">
          <a:blip r:embed="rId4">
            <a:alphaModFix/>
          </a:blip>
          <a:srcRect/>
          <a:stretch/>
        </p:blipFill>
        <p:spPr>
          <a:xfrm>
            <a:off x="10233751" y="122350"/>
            <a:ext cx="740124" cy="741518"/>
          </a:xfrm>
          <a:prstGeom prst="rect">
            <a:avLst/>
          </a:prstGeom>
          <a:noFill/>
          <a:ln>
            <a:noFill/>
          </a:ln>
        </p:spPr>
      </p:pic>
      <p:pic>
        <p:nvPicPr>
          <p:cNvPr id="207" name="Google Shape;207;p7"/>
          <p:cNvPicPr preferRelativeResize="0"/>
          <p:nvPr/>
        </p:nvPicPr>
        <p:blipFill rotWithShape="1">
          <a:blip r:embed="rId5">
            <a:alphaModFix/>
          </a:blip>
          <a:srcRect/>
          <a:stretch/>
        </p:blipFill>
        <p:spPr>
          <a:xfrm>
            <a:off x="692441" y="292484"/>
            <a:ext cx="1665170" cy="462626"/>
          </a:xfrm>
          <a:prstGeom prst="rect">
            <a:avLst/>
          </a:prstGeom>
          <a:noFill/>
          <a:ln>
            <a:noFill/>
          </a:ln>
        </p:spPr>
      </p:pic>
      <p:pic>
        <p:nvPicPr>
          <p:cNvPr id="2" name="Imagen 1">
            <a:hlinkClick r:id="rId6" action="ppaction://hlinksldjump"/>
            <a:extLst>
              <a:ext uri="{FF2B5EF4-FFF2-40B4-BE49-F238E27FC236}">
                <a16:creationId xmlns:a16="http://schemas.microsoft.com/office/drawing/2014/main" id="{4FCEFE48-12E2-ED4A-D089-76125A44E384}"/>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11181329" y="112259"/>
            <a:ext cx="751609" cy="751609"/>
          </a:xfrm>
          <a:prstGeom prst="rect">
            <a:avLst/>
          </a:prstGeom>
        </p:spPr>
      </p:pic>
      <p:pic>
        <p:nvPicPr>
          <p:cNvPr id="12" name="Picture 11">
            <a:extLst>
              <a:ext uri="{FF2B5EF4-FFF2-40B4-BE49-F238E27FC236}">
                <a16:creationId xmlns:a16="http://schemas.microsoft.com/office/drawing/2014/main" id="{56BF76B9-BFEE-5F8D-E22E-DA34B8636B2F}"/>
              </a:ext>
            </a:extLst>
          </p:cNvPr>
          <p:cNvPicPr>
            <a:picLocks noChangeAspect="1"/>
          </p:cNvPicPr>
          <p:nvPr/>
        </p:nvPicPr>
        <p:blipFill>
          <a:blip r:embed="rId8"/>
          <a:stretch>
            <a:fillRect/>
          </a:stretch>
        </p:blipFill>
        <p:spPr>
          <a:xfrm>
            <a:off x="2643100" y="2638478"/>
            <a:ext cx="6993901" cy="3488645"/>
          </a:xfrm>
          <a:prstGeom prst="rect">
            <a:avLst/>
          </a:prstGeom>
        </p:spPr>
      </p:pic>
      <p:sp>
        <p:nvSpPr>
          <p:cNvPr id="62" name="Google Shape;121;p3"/>
          <p:cNvSpPr/>
          <p:nvPr/>
        </p:nvSpPr>
        <p:spPr>
          <a:xfrm>
            <a:off x="3994590" y="4103566"/>
            <a:ext cx="1844123" cy="250951"/>
          </a:xfrm>
          <a:prstGeom prst="roundRect">
            <a:avLst>
              <a:gd name="adj" fmla="val 50000"/>
            </a:avLst>
          </a:prstGeom>
          <a:solidFill>
            <a:srgbClr val="C00000"/>
          </a:solidFill>
          <a:ln>
            <a:noFill/>
          </a:ln>
        </p:spPr>
        <p:txBody>
          <a:bodyPr spcFirstLastPara="1" wrap="square" lIns="91425" tIns="45700" rIns="91425" bIns="45700" anchor="ctr" anchorCtr="0">
            <a:noAutofit/>
          </a:bodyPr>
          <a:lstStyle/>
          <a:p>
            <a:pPr lvl="0" algn="ctr"/>
            <a:r>
              <a:rPr lang="es-MX" sz="1050" dirty="0">
                <a:solidFill>
                  <a:schemeClr val="lt1"/>
                </a:solidFill>
                <a:latin typeface="Outfit Medium" pitchFamily="2" charset="0"/>
              </a:rPr>
              <a:t>Control </a:t>
            </a:r>
            <a:r>
              <a:rPr lang="es-MX" sz="1050" dirty="0" err="1">
                <a:solidFill>
                  <a:schemeClr val="lt1"/>
                </a:solidFill>
                <a:latin typeface="Outfit Medium" pitchFamily="2" charset="0"/>
              </a:rPr>
              <a:t>conditions</a:t>
            </a:r>
            <a:endParaRPr lang="es-MX" sz="1050" dirty="0">
              <a:solidFill>
                <a:schemeClr val="lt1"/>
              </a:solidFill>
              <a:latin typeface="Outfit Medium" pitchFamily="2" charset="0"/>
            </a:endParaRPr>
          </a:p>
        </p:txBody>
      </p:sp>
      <p:sp>
        <p:nvSpPr>
          <p:cNvPr id="64" name="Google Shape;121;p3"/>
          <p:cNvSpPr/>
          <p:nvPr/>
        </p:nvSpPr>
        <p:spPr>
          <a:xfrm>
            <a:off x="7522561" y="4131849"/>
            <a:ext cx="1844123" cy="250951"/>
          </a:xfrm>
          <a:prstGeom prst="roundRect">
            <a:avLst>
              <a:gd name="adj" fmla="val 50000"/>
            </a:avLst>
          </a:prstGeom>
          <a:solidFill>
            <a:srgbClr val="C00000"/>
          </a:solidFill>
          <a:ln>
            <a:noFill/>
          </a:ln>
        </p:spPr>
        <p:txBody>
          <a:bodyPr spcFirstLastPara="1" wrap="square" lIns="91425" tIns="45700" rIns="91425" bIns="45700" anchor="ctr" anchorCtr="0">
            <a:noAutofit/>
          </a:bodyPr>
          <a:lstStyle/>
          <a:p>
            <a:pPr lvl="0" algn="ctr"/>
            <a:r>
              <a:rPr lang="es-MX" sz="1050" dirty="0">
                <a:solidFill>
                  <a:schemeClr val="lt1"/>
                </a:solidFill>
                <a:latin typeface="Outfit Medium" pitchFamily="2" charset="0"/>
              </a:rPr>
              <a:t>Control </a:t>
            </a:r>
            <a:r>
              <a:rPr lang="es-MX" sz="1050" dirty="0" err="1">
                <a:solidFill>
                  <a:schemeClr val="lt1"/>
                </a:solidFill>
                <a:latin typeface="Outfit Medium" pitchFamily="2" charset="0"/>
              </a:rPr>
              <a:t>actions</a:t>
            </a:r>
            <a:endParaRPr lang="es-MX" sz="1050" dirty="0">
              <a:solidFill>
                <a:schemeClr val="lt1"/>
              </a:solidFill>
              <a:latin typeface="Outfit Medium" pitchFamily="2" charset="0"/>
            </a:endParaRPr>
          </a:p>
        </p:txBody>
      </p:sp>
      <p:sp>
        <p:nvSpPr>
          <p:cNvPr id="65" name="Google Shape;121;p3"/>
          <p:cNvSpPr/>
          <p:nvPr/>
        </p:nvSpPr>
        <p:spPr>
          <a:xfrm>
            <a:off x="7270253" y="2551035"/>
            <a:ext cx="1844123" cy="250951"/>
          </a:xfrm>
          <a:prstGeom prst="roundRect">
            <a:avLst>
              <a:gd name="adj" fmla="val 50000"/>
            </a:avLst>
          </a:prstGeom>
          <a:solidFill>
            <a:srgbClr val="C00000"/>
          </a:solidFill>
          <a:ln>
            <a:noFill/>
          </a:ln>
        </p:spPr>
        <p:txBody>
          <a:bodyPr spcFirstLastPara="1" wrap="square" lIns="91425" tIns="45700" rIns="91425" bIns="45700" anchor="ctr" anchorCtr="0">
            <a:noAutofit/>
          </a:bodyPr>
          <a:lstStyle/>
          <a:p>
            <a:pPr lvl="0" algn="ctr"/>
            <a:r>
              <a:rPr lang="es-MX" sz="1050" dirty="0" err="1">
                <a:solidFill>
                  <a:schemeClr val="lt1"/>
                </a:solidFill>
                <a:latin typeface="Outfit Medium" pitchFamily="2" charset="0"/>
              </a:rPr>
              <a:t>Connection</a:t>
            </a:r>
            <a:r>
              <a:rPr lang="es-MX" sz="1050" dirty="0">
                <a:solidFill>
                  <a:schemeClr val="lt1"/>
                </a:solidFill>
                <a:latin typeface="Outfit Medium" pitchFamily="2" charset="0"/>
              </a:rPr>
              <a:t> </a:t>
            </a:r>
            <a:r>
              <a:rPr lang="es-MX" sz="1050" dirty="0" err="1">
                <a:solidFill>
                  <a:schemeClr val="lt1"/>
                </a:solidFill>
                <a:latin typeface="Outfit Medium" pitchFamily="2" charset="0"/>
              </a:rPr>
              <a:t>keys</a:t>
            </a:r>
            <a:endParaRPr lang="es-MX" sz="1050" dirty="0">
              <a:solidFill>
                <a:schemeClr val="lt1"/>
              </a:solidFill>
              <a:latin typeface="Outfit Medium" pitchFamily="2" charset="0"/>
            </a:endParaRPr>
          </a:p>
        </p:txBody>
      </p:sp>
      <p:sp>
        <p:nvSpPr>
          <p:cNvPr id="66" name="Google Shape;121;p3"/>
          <p:cNvSpPr/>
          <p:nvPr/>
        </p:nvSpPr>
        <p:spPr>
          <a:xfrm>
            <a:off x="3662278" y="5530172"/>
            <a:ext cx="2321146" cy="262479"/>
          </a:xfrm>
          <a:prstGeom prst="roundRect">
            <a:avLst>
              <a:gd name="adj" fmla="val 50000"/>
            </a:avLst>
          </a:prstGeom>
          <a:solidFill>
            <a:srgbClr val="C00000"/>
          </a:solidFill>
          <a:ln>
            <a:noFill/>
          </a:ln>
        </p:spPr>
        <p:txBody>
          <a:bodyPr spcFirstLastPara="1" wrap="square" lIns="91425" tIns="45700" rIns="91425" bIns="45700" anchor="ctr" anchorCtr="0">
            <a:noAutofit/>
          </a:bodyPr>
          <a:lstStyle/>
          <a:p>
            <a:pPr lvl="0" algn="ctr"/>
            <a:r>
              <a:rPr lang="es-MX" sz="1050" dirty="0">
                <a:solidFill>
                  <a:schemeClr val="lt1"/>
                </a:solidFill>
                <a:latin typeface="Outfit Medium" pitchFamily="2" charset="0"/>
              </a:rPr>
              <a:t>Play </a:t>
            </a:r>
            <a:r>
              <a:rPr lang="es-MX" sz="1050" dirty="0" err="1">
                <a:solidFill>
                  <a:schemeClr val="lt1"/>
                </a:solidFill>
                <a:latin typeface="Outfit Medium" pitchFamily="2" charset="0"/>
              </a:rPr>
              <a:t>or</a:t>
            </a:r>
            <a:r>
              <a:rPr lang="es-MX" sz="1050" dirty="0">
                <a:solidFill>
                  <a:schemeClr val="lt1"/>
                </a:solidFill>
                <a:latin typeface="Outfit Medium" pitchFamily="2" charset="0"/>
              </a:rPr>
              <a:t> stop </a:t>
            </a:r>
            <a:r>
              <a:rPr lang="es-MX" sz="1050" dirty="0" err="1">
                <a:solidFill>
                  <a:schemeClr val="lt1"/>
                </a:solidFill>
                <a:latin typeface="Outfit Medium" pitchFamily="2" charset="0"/>
              </a:rPr>
              <a:t>keys</a:t>
            </a:r>
            <a:endParaRPr lang="es-MX" sz="1050" dirty="0">
              <a:solidFill>
                <a:schemeClr val="lt1"/>
              </a:solidFill>
              <a:latin typeface="Outfit Medium" pitchFamily="2" charset="0"/>
            </a:endParaRPr>
          </a:p>
        </p:txBody>
      </p:sp>
      <p:sp>
        <p:nvSpPr>
          <p:cNvPr id="7" name="CuadroTexto 6">
            <a:extLst>
              <a:ext uri="{FF2B5EF4-FFF2-40B4-BE49-F238E27FC236}">
                <a16:creationId xmlns:a16="http://schemas.microsoft.com/office/drawing/2014/main" id="{B5C12234-3359-F21C-0B6F-EFE3C8E48E95}"/>
              </a:ext>
            </a:extLst>
          </p:cNvPr>
          <p:cNvSpPr txBox="1"/>
          <p:nvPr/>
        </p:nvSpPr>
        <p:spPr>
          <a:xfrm>
            <a:off x="941787" y="1964477"/>
            <a:ext cx="10517764" cy="307777"/>
          </a:xfrm>
          <a:prstGeom prst="rect">
            <a:avLst/>
          </a:prstGeom>
          <a:noFill/>
        </p:spPr>
        <p:txBody>
          <a:bodyPr wrap="square" rtlCol="0">
            <a:spAutoFit/>
          </a:bodyPr>
          <a:lstStyle/>
          <a:p>
            <a:pPr algn="just"/>
            <a:r>
              <a:rPr lang="en-US" dirty="0">
                <a:solidFill>
                  <a:schemeClr val="tx1">
                    <a:lumMod val="75000"/>
                    <a:lumOff val="25000"/>
                  </a:schemeClr>
                </a:solidFill>
                <a:latin typeface="Outfit" pitchFamily="2" charset="0"/>
              </a:rPr>
              <a:t>Inside the main window you will find several sections with the necessary tools to make a control diagram.</a:t>
            </a:r>
          </a:p>
        </p:txBody>
      </p:sp>
      <p:grpSp>
        <p:nvGrpSpPr>
          <p:cNvPr id="8" name="Grupo 7">
            <a:extLst>
              <a:ext uri="{FF2B5EF4-FFF2-40B4-BE49-F238E27FC236}">
                <a16:creationId xmlns:a16="http://schemas.microsoft.com/office/drawing/2014/main" id="{F6C8B848-46CE-52FC-1874-B14F27D1BAA5}"/>
              </a:ext>
            </a:extLst>
          </p:cNvPr>
          <p:cNvGrpSpPr/>
          <p:nvPr/>
        </p:nvGrpSpPr>
        <p:grpSpPr>
          <a:xfrm>
            <a:off x="865609" y="1386181"/>
            <a:ext cx="3554982" cy="442980"/>
            <a:chOff x="951704" y="1589244"/>
            <a:chExt cx="3270976" cy="442980"/>
          </a:xfrm>
        </p:grpSpPr>
        <p:sp>
          <p:nvSpPr>
            <p:cNvPr id="9" name="Rectángulo: esquinas redondeadas 8">
              <a:extLst>
                <a:ext uri="{FF2B5EF4-FFF2-40B4-BE49-F238E27FC236}">
                  <a16:creationId xmlns:a16="http://schemas.microsoft.com/office/drawing/2014/main" id="{AE4A58B4-0AF7-AB90-5984-3B566E3A1BCE}"/>
                </a:ext>
              </a:extLst>
            </p:cNvPr>
            <p:cNvSpPr/>
            <p:nvPr/>
          </p:nvSpPr>
          <p:spPr>
            <a:xfrm>
              <a:off x="951704" y="1589244"/>
              <a:ext cx="3270976" cy="442980"/>
            </a:xfrm>
            <a:prstGeom prst="roundRect">
              <a:avLst>
                <a:gd name="adj" fmla="val 50000"/>
              </a:avLst>
            </a:prstGeom>
            <a:solidFill>
              <a:srgbClr val="EAA6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s-MX" sz="1600" dirty="0">
                  <a:latin typeface="Outfit Medium" pitchFamily="2" charset="0"/>
                </a:rPr>
                <a:t>Control </a:t>
              </a:r>
              <a:r>
                <a:rPr lang="es-MX" sz="1600" dirty="0" err="1">
                  <a:latin typeface="Outfit Medium" pitchFamily="2" charset="0"/>
                </a:rPr>
                <a:t>diagram</a:t>
              </a:r>
              <a:endParaRPr lang="es-MX" sz="1600" dirty="0">
                <a:latin typeface="Outfit Medium" pitchFamily="2" charset="0"/>
              </a:endParaRPr>
            </a:p>
          </p:txBody>
        </p:sp>
        <p:sp>
          <p:nvSpPr>
            <p:cNvPr id="10" name="Elipse 9">
              <a:extLst>
                <a:ext uri="{FF2B5EF4-FFF2-40B4-BE49-F238E27FC236}">
                  <a16:creationId xmlns:a16="http://schemas.microsoft.com/office/drawing/2014/main" id="{63FAA0D2-3F2A-DDF2-4E53-D69066C57619}"/>
                </a:ext>
              </a:extLst>
            </p:cNvPr>
            <p:cNvSpPr/>
            <p:nvPr/>
          </p:nvSpPr>
          <p:spPr>
            <a:xfrm>
              <a:off x="1021796" y="1659644"/>
              <a:ext cx="278241" cy="30217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200" b="1" dirty="0">
                  <a:solidFill>
                    <a:srgbClr val="EAA605"/>
                  </a:solidFill>
                  <a:latin typeface="Outfit Medium" pitchFamily="2" charset="0"/>
                </a:rPr>
                <a:t>3</a:t>
              </a:r>
              <a:endParaRPr lang="es-CL" sz="1200" b="1" dirty="0">
                <a:solidFill>
                  <a:srgbClr val="EAA605"/>
                </a:solidFill>
                <a:latin typeface="Outfit Medium" pitchFamily="2" charset="0"/>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52" name="Rectángulo: esquinas redondeadas 51">
            <a:extLst>
              <a:ext uri="{FF2B5EF4-FFF2-40B4-BE49-F238E27FC236}">
                <a16:creationId xmlns:a16="http://schemas.microsoft.com/office/drawing/2014/main" id="{6303D4AA-BDF5-4B12-A692-71E4BF5A4DFA}"/>
              </a:ext>
            </a:extLst>
          </p:cNvPr>
          <p:cNvSpPr/>
          <p:nvPr/>
        </p:nvSpPr>
        <p:spPr>
          <a:xfrm>
            <a:off x="865609" y="2407571"/>
            <a:ext cx="10315720" cy="3950459"/>
          </a:xfrm>
          <a:prstGeom prst="roundRect">
            <a:avLst>
              <a:gd name="adj" fmla="val 8073"/>
            </a:avLst>
          </a:prstGeom>
          <a:solidFill>
            <a:schemeClr val="bg1">
              <a:lumMod val="95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CL" sz="1600" b="1" i="0" u="none" strike="noStrike" kern="1200" cap="none" spc="0" normalizeH="0" baseline="0" noProof="0" dirty="0">
              <a:ln>
                <a:noFill/>
              </a:ln>
              <a:solidFill>
                <a:prstClr val="white"/>
              </a:solidFill>
              <a:effectLst/>
              <a:uLnTx/>
              <a:uFillTx/>
              <a:latin typeface="Calibri"/>
              <a:ea typeface="+mn-ea"/>
              <a:cs typeface="+mn-cs"/>
            </a:endParaRPr>
          </a:p>
        </p:txBody>
      </p:sp>
      <p:sp>
        <p:nvSpPr>
          <p:cNvPr id="203" name="Google Shape;203;p7"/>
          <p:cNvSpPr/>
          <p:nvPr/>
        </p:nvSpPr>
        <p:spPr>
          <a:xfrm>
            <a:off x="0" y="-155"/>
            <a:ext cx="12192000" cy="1047905"/>
          </a:xfrm>
          <a:prstGeom prst="rect">
            <a:avLst/>
          </a:prstGeom>
          <a:solidFill>
            <a:schemeClr val="tx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04" name="Google Shape;204;p7">
            <a:hlinkClick r:id="" action="ppaction://hlinkshowjump?jump=previousslide"/>
          </p:cNvPr>
          <p:cNvPicPr preferRelativeResize="0"/>
          <p:nvPr/>
        </p:nvPicPr>
        <p:blipFill rotWithShape="1">
          <a:blip r:embed="rId3">
            <a:alphaModFix/>
          </a:blip>
          <a:srcRect/>
          <a:stretch/>
        </p:blipFill>
        <p:spPr>
          <a:xfrm>
            <a:off x="9505034" y="123744"/>
            <a:ext cx="740124" cy="740124"/>
          </a:xfrm>
          <a:prstGeom prst="rect">
            <a:avLst/>
          </a:prstGeom>
          <a:noFill/>
          <a:ln>
            <a:noFill/>
          </a:ln>
        </p:spPr>
      </p:pic>
      <p:pic>
        <p:nvPicPr>
          <p:cNvPr id="206" name="Google Shape;206;p7">
            <a:hlinkClick r:id="" action="ppaction://hlinkshowjump?jump=nextslide"/>
          </p:cNvPr>
          <p:cNvPicPr preferRelativeResize="0"/>
          <p:nvPr/>
        </p:nvPicPr>
        <p:blipFill rotWithShape="1">
          <a:blip r:embed="rId4">
            <a:alphaModFix/>
          </a:blip>
          <a:srcRect/>
          <a:stretch/>
        </p:blipFill>
        <p:spPr>
          <a:xfrm>
            <a:off x="10233751" y="122350"/>
            <a:ext cx="740124" cy="741518"/>
          </a:xfrm>
          <a:prstGeom prst="rect">
            <a:avLst/>
          </a:prstGeom>
          <a:noFill/>
          <a:ln>
            <a:noFill/>
          </a:ln>
        </p:spPr>
      </p:pic>
      <p:pic>
        <p:nvPicPr>
          <p:cNvPr id="207" name="Google Shape;207;p7"/>
          <p:cNvPicPr preferRelativeResize="0"/>
          <p:nvPr/>
        </p:nvPicPr>
        <p:blipFill rotWithShape="1">
          <a:blip r:embed="rId5">
            <a:alphaModFix/>
          </a:blip>
          <a:srcRect/>
          <a:stretch/>
        </p:blipFill>
        <p:spPr>
          <a:xfrm>
            <a:off x="692441" y="292484"/>
            <a:ext cx="1665170" cy="462626"/>
          </a:xfrm>
          <a:prstGeom prst="rect">
            <a:avLst/>
          </a:prstGeom>
          <a:noFill/>
          <a:ln>
            <a:noFill/>
          </a:ln>
        </p:spPr>
      </p:pic>
      <p:pic>
        <p:nvPicPr>
          <p:cNvPr id="2" name="Imagen 1">
            <a:hlinkClick r:id="rId6" action="ppaction://hlinksldjump"/>
            <a:extLst>
              <a:ext uri="{FF2B5EF4-FFF2-40B4-BE49-F238E27FC236}">
                <a16:creationId xmlns:a16="http://schemas.microsoft.com/office/drawing/2014/main" id="{4FCEFE48-12E2-ED4A-D089-76125A44E384}"/>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11181329" y="112259"/>
            <a:ext cx="751609" cy="751609"/>
          </a:xfrm>
          <a:prstGeom prst="rect">
            <a:avLst/>
          </a:prstGeom>
        </p:spPr>
      </p:pic>
      <p:sp>
        <p:nvSpPr>
          <p:cNvPr id="17" name="Rectángulo: esquinas redondeadas 75">
            <a:extLst>
              <a:ext uri="{FF2B5EF4-FFF2-40B4-BE49-F238E27FC236}">
                <a16:creationId xmlns:a16="http://schemas.microsoft.com/office/drawing/2014/main" id="{332A6506-1D28-F089-7C28-F95A27E8DC50}"/>
              </a:ext>
            </a:extLst>
          </p:cNvPr>
          <p:cNvSpPr/>
          <p:nvPr/>
        </p:nvSpPr>
        <p:spPr>
          <a:xfrm>
            <a:off x="1682288" y="4656183"/>
            <a:ext cx="4286250" cy="50995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8" name="Rectángulo: esquinas redondeadas 76">
            <a:extLst>
              <a:ext uri="{FF2B5EF4-FFF2-40B4-BE49-F238E27FC236}">
                <a16:creationId xmlns:a16="http://schemas.microsoft.com/office/drawing/2014/main" id="{7978632F-9951-55D5-724B-54D8B09844F9}"/>
              </a:ext>
            </a:extLst>
          </p:cNvPr>
          <p:cNvSpPr/>
          <p:nvPr/>
        </p:nvSpPr>
        <p:spPr>
          <a:xfrm>
            <a:off x="1682288" y="4098896"/>
            <a:ext cx="4286250" cy="509953"/>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9" name="Rectángulo: esquinas redondeadas 77">
            <a:extLst>
              <a:ext uri="{FF2B5EF4-FFF2-40B4-BE49-F238E27FC236}">
                <a16:creationId xmlns:a16="http://schemas.microsoft.com/office/drawing/2014/main" id="{5981FBD6-37DB-24F7-C5D7-19EDAC58CFF6}"/>
              </a:ext>
            </a:extLst>
          </p:cNvPr>
          <p:cNvSpPr/>
          <p:nvPr/>
        </p:nvSpPr>
        <p:spPr>
          <a:xfrm>
            <a:off x="1683616" y="5765006"/>
            <a:ext cx="4286250" cy="50995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0" name="Rectángulo: esquinas redondeadas 78">
            <a:extLst>
              <a:ext uri="{FF2B5EF4-FFF2-40B4-BE49-F238E27FC236}">
                <a16:creationId xmlns:a16="http://schemas.microsoft.com/office/drawing/2014/main" id="{EDBACC96-6A38-2A86-D5F3-CE94C29D2055}"/>
              </a:ext>
            </a:extLst>
          </p:cNvPr>
          <p:cNvSpPr/>
          <p:nvPr/>
        </p:nvSpPr>
        <p:spPr>
          <a:xfrm>
            <a:off x="1683616" y="5207719"/>
            <a:ext cx="4286250" cy="509953"/>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1" name="Rectángulo: esquinas redondeadas 74">
            <a:extLst>
              <a:ext uri="{FF2B5EF4-FFF2-40B4-BE49-F238E27FC236}">
                <a16:creationId xmlns:a16="http://schemas.microsoft.com/office/drawing/2014/main" id="{FEA0B7E8-678A-C399-789C-F797640C6C1F}"/>
              </a:ext>
            </a:extLst>
          </p:cNvPr>
          <p:cNvSpPr/>
          <p:nvPr/>
        </p:nvSpPr>
        <p:spPr>
          <a:xfrm>
            <a:off x="1682288" y="3546482"/>
            <a:ext cx="4286250" cy="50995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2" name="Rectángulo: esquinas redondeadas 32">
            <a:extLst>
              <a:ext uri="{FF2B5EF4-FFF2-40B4-BE49-F238E27FC236}">
                <a16:creationId xmlns:a16="http://schemas.microsoft.com/office/drawing/2014/main" id="{23530D8D-CCFA-4A3A-806B-B967A949C968}"/>
              </a:ext>
            </a:extLst>
          </p:cNvPr>
          <p:cNvSpPr/>
          <p:nvPr/>
        </p:nvSpPr>
        <p:spPr>
          <a:xfrm>
            <a:off x="1682288" y="2989195"/>
            <a:ext cx="4286250" cy="509953"/>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3" name="Rectángulo: esquinas redondeadas 75">
            <a:extLst>
              <a:ext uri="{FF2B5EF4-FFF2-40B4-BE49-F238E27FC236}">
                <a16:creationId xmlns:a16="http://schemas.microsoft.com/office/drawing/2014/main" id="{332A6506-1D28-F089-7C28-F95A27E8DC50}"/>
              </a:ext>
            </a:extLst>
          </p:cNvPr>
          <p:cNvSpPr/>
          <p:nvPr/>
        </p:nvSpPr>
        <p:spPr>
          <a:xfrm>
            <a:off x="6430480" y="4656183"/>
            <a:ext cx="4286250" cy="50995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4" name="Rectángulo: esquinas redondeadas 76">
            <a:extLst>
              <a:ext uri="{FF2B5EF4-FFF2-40B4-BE49-F238E27FC236}">
                <a16:creationId xmlns:a16="http://schemas.microsoft.com/office/drawing/2014/main" id="{7978632F-9951-55D5-724B-54D8B09844F9}"/>
              </a:ext>
            </a:extLst>
          </p:cNvPr>
          <p:cNvSpPr/>
          <p:nvPr/>
        </p:nvSpPr>
        <p:spPr>
          <a:xfrm>
            <a:off x="6430480" y="4098896"/>
            <a:ext cx="4286250" cy="509953"/>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5" name="Rectángulo: esquinas redondeadas 77">
            <a:extLst>
              <a:ext uri="{FF2B5EF4-FFF2-40B4-BE49-F238E27FC236}">
                <a16:creationId xmlns:a16="http://schemas.microsoft.com/office/drawing/2014/main" id="{5981FBD6-37DB-24F7-C5D7-19EDAC58CFF6}"/>
              </a:ext>
            </a:extLst>
          </p:cNvPr>
          <p:cNvSpPr/>
          <p:nvPr/>
        </p:nvSpPr>
        <p:spPr>
          <a:xfrm>
            <a:off x="6431808" y="5765006"/>
            <a:ext cx="4286250" cy="50995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6" name="Rectángulo: esquinas redondeadas 78">
            <a:extLst>
              <a:ext uri="{FF2B5EF4-FFF2-40B4-BE49-F238E27FC236}">
                <a16:creationId xmlns:a16="http://schemas.microsoft.com/office/drawing/2014/main" id="{EDBACC96-6A38-2A86-D5F3-CE94C29D2055}"/>
              </a:ext>
            </a:extLst>
          </p:cNvPr>
          <p:cNvSpPr/>
          <p:nvPr/>
        </p:nvSpPr>
        <p:spPr>
          <a:xfrm>
            <a:off x="6431808" y="5207719"/>
            <a:ext cx="4286250" cy="509953"/>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7" name="Rectángulo: esquinas redondeadas 74">
            <a:extLst>
              <a:ext uri="{FF2B5EF4-FFF2-40B4-BE49-F238E27FC236}">
                <a16:creationId xmlns:a16="http://schemas.microsoft.com/office/drawing/2014/main" id="{FEA0B7E8-678A-C399-789C-F797640C6C1F}"/>
              </a:ext>
            </a:extLst>
          </p:cNvPr>
          <p:cNvSpPr/>
          <p:nvPr/>
        </p:nvSpPr>
        <p:spPr>
          <a:xfrm>
            <a:off x="6430480" y="3546482"/>
            <a:ext cx="4286250" cy="50995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8" name="Rectángulo: esquinas redondeadas 32">
            <a:extLst>
              <a:ext uri="{FF2B5EF4-FFF2-40B4-BE49-F238E27FC236}">
                <a16:creationId xmlns:a16="http://schemas.microsoft.com/office/drawing/2014/main" id="{23530D8D-CCFA-4A3A-806B-B967A949C968}"/>
              </a:ext>
            </a:extLst>
          </p:cNvPr>
          <p:cNvSpPr/>
          <p:nvPr/>
        </p:nvSpPr>
        <p:spPr>
          <a:xfrm>
            <a:off x="6430480" y="2989195"/>
            <a:ext cx="4286250" cy="509953"/>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31" name="CuadroTexto 30">
            <a:extLst>
              <a:ext uri="{FF2B5EF4-FFF2-40B4-BE49-F238E27FC236}">
                <a16:creationId xmlns:a16="http://schemas.microsoft.com/office/drawing/2014/main" id="{3661E16E-9704-42C9-A65C-27C325D3A418}"/>
              </a:ext>
            </a:extLst>
          </p:cNvPr>
          <p:cNvSpPr txBox="1"/>
          <p:nvPr/>
        </p:nvSpPr>
        <p:spPr>
          <a:xfrm>
            <a:off x="3144478" y="3623547"/>
            <a:ext cx="2719609" cy="369332"/>
          </a:xfrm>
          <a:prstGeom prst="rect">
            <a:avLst/>
          </a:prstGeom>
          <a:noFill/>
        </p:spPr>
        <p:txBody>
          <a:bodyPr wrap="square" rtlCol="0">
            <a:spAutoFit/>
          </a:bodyPr>
          <a:lstStyle/>
          <a:p>
            <a:r>
              <a:rPr lang="en-US" sz="900" dirty="0">
                <a:solidFill>
                  <a:schemeClr val="tx1">
                    <a:lumMod val="75000"/>
                    <a:lumOff val="25000"/>
                  </a:schemeClr>
                </a:solidFill>
                <a:latin typeface="Outfit" pitchFamily="2" charset="0"/>
              </a:rPr>
              <a:t>Key to select and display the list of sensors to be used in the control diagram.</a:t>
            </a:r>
          </a:p>
        </p:txBody>
      </p:sp>
      <p:sp>
        <p:nvSpPr>
          <p:cNvPr id="43" name="CuadroTexto 42">
            <a:extLst>
              <a:ext uri="{FF2B5EF4-FFF2-40B4-BE49-F238E27FC236}">
                <a16:creationId xmlns:a16="http://schemas.microsoft.com/office/drawing/2014/main" id="{3661E16E-9704-42C9-A65C-27C325D3A418}"/>
              </a:ext>
            </a:extLst>
          </p:cNvPr>
          <p:cNvSpPr txBox="1"/>
          <p:nvPr/>
        </p:nvSpPr>
        <p:spPr>
          <a:xfrm>
            <a:off x="3423616" y="3068567"/>
            <a:ext cx="2521131" cy="369332"/>
          </a:xfrm>
          <a:prstGeom prst="rect">
            <a:avLst/>
          </a:prstGeom>
          <a:noFill/>
        </p:spPr>
        <p:txBody>
          <a:bodyPr wrap="square" rtlCol="0">
            <a:spAutoFit/>
          </a:bodyPr>
          <a:lstStyle/>
          <a:p>
            <a:r>
              <a:rPr lang="en-US" sz="900" dirty="0">
                <a:solidFill>
                  <a:schemeClr val="tx1">
                    <a:lumMod val="75000"/>
                    <a:lumOff val="25000"/>
                  </a:schemeClr>
                </a:solidFill>
                <a:latin typeface="Outfit" pitchFamily="2" charset="0"/>
              </a:rPr>
              <a:t>Work block for setting sensors, conditions and control logics.</a:t>
            </a:r>
          </a:p>
        </p:txBody>
      </p:sp>
      <p:sp>
        <p:nvSpPr>
          <p:cNvPr id="44" name="CuadroTexto 43">
            <a:extLst>
              <a:ext uri="{FF2B5EF4-FFF2-40B4-BE49-F238E27FC236}">
                <a16:creationId xmlns:a16="http://schemas.microsoft.com/office/drawing/2014/main" id="{3661E16E-9704-42C9-A65C-27C325D3A418}"/>
              </a:ext>
            </a:extLst>
          </p:cNvPr>
          <p:cNvSpPr txBox="1"/>
          <p:nvPr/>
        </p:nvSpPr>
        <p:spPr>
          <a:xfrm>
            <a:off x="2417813" y="4238456"/>
            <a:ext cx="3158234" cy="230832"/>
          </a:xfrm>
          <a:prstGeom prst="rect">
            <a:avLst/>
          </a:prstGeom>
          <a:noFill/>
        </p:spPr>
        <p:txBody>
          <a:bodyPr wrap="square" rtlCol="0">
            <a:spAutoFit/>
          </a:bodyPr>
          <a:lstStyle/>
          <a:p>
            <a:r>
              <a:rPr lang="en-US" sz="900" dirty="0">
                <a:solidFill>
                  <a:schemeClr val="tx1">
                    <a:lumMod val="75000"/>
                    <a:lumOff val="25000"/>
                  </a:schemeClr>
                </a:solidFill>
                <a:latin typeface="Outfit" pitchFamily="2" charset="0"/>
              </a:rPr>
              <a:t>Key to set “greater than” condition </a:t>
            </a:r>
            <a:r>
              <a:rPr lang="en-IL" sz="900" dirty="0">
                <a:solidFill>
                  <a:schemeClr val="tx1">
                    <a:lumMod val="75000"/>
                    <a:lumOff val="25000"/>
                  </a:schemeClr>
                </a:solidFill>
                <a:latin typeface="Outfit" pitchFamily="2" charset="0"/>
              </a:rPr>
              <a:t>for</a:t>
            </a:r>
            <a:r>
              <a:rPr lang="en-US" sz="900" dirty="0">
                <a:solidFill>
                  <a:schemeClr val="tx1">
                    <a:lumMod val="75000"/>
                    <a:lumOff val="25000"/>
                  </a:schemeClr>
                </a:solidFill>
                <a:latin typeface="Outfit" pitchFamily="2" charset="0"/>
              </a:rPr>
              <a:t> a defined sensor</a:t>
            </a:r>
            <a:r>
              <a:rPr lang="en-IL" sz="900" dirty="0">
                <a:solidFill>
                  <a:schemeClr val="tx1">
                    <a:lumMod val="75000"/>
                    <a:lumOff val="25000"/>
                  </a:schemeClr>
                </a:solidFill>
                <a:latin typeface="Outfit" pitchFamily="2" charset="0"/>
              </a:rPr>
              <a:t> level</a:t>
            </a:r>
            <a:r>
              <a:rPr lang="en-US" sz="900" dirty="0">
                <a:solidFill>
                  <a:schemeClr val="tx1">
                    <a:lumMod val="75000"/>
                    <a:lumOff val="25000"/>
                  </a:schemeClr>
                </a:solidFill>
                <a:latin typeface="Outfit" pitchFamily="2" charset="0"/>
              </a:rPr>
              <a:t>.</a:t>
            </a:r>
            <a:endParaRPr lang="es-CL" sz="900" dirty="0">
              <a:solidFill>
                <a:schemeClr val="tx1">
                  <a:lumMod val="75000"/>
                  <a:lumOff val="25000"/>
                </a:schemeClr>
              </a:solidFill>
              <a:latin typeface="Outfit" pitchFamily="2" charset="0"/>
            </a:endParaRPr>
          </a:p>
        </p:txBody>
      </p:sp>
      <p:sp>
        <p:nvSpPr>
          <p:cNvPr id="45" name="CuadroTexto 44">
            <a:extLst>
              <a:ext uri="{FF2B5EF4-FFF2-40B4-BE49-F238E27FC236}">
                <a16:creationId xmlns:a16="http://schemas.microsoft.com/office/drawing/2014/main" id="{3661E16E-9704-42C9-A65C-27C325D3A418}"/>
              </a:ext>
            </a:extLst>
          </p:cNvPr>
          <p:cNvSpPr txBox="1"/>
          <p:nvPr/>
        </p:nvSpPr>
        <p:spPr>
          <a:xfrm>
            <a:off x="2429202" y="4783599"/>
            <a:ext cx="3105021" cy="230832"/>
          </a:xfrm>
          <a:prstGeom prst="rect">
            <a:avLst/>
          </a:prstGeom>
          <a:noFill/>
        </p:spPr>
        <p:txBody>
          <a:bodyPr wrap="square" rtlCol="0">
            <a:spAutoFit/>
          </a:bodyPr>
          <a:lstStyle/>
          <a:p>
            <a:r>
              <a:rPr lang="en-US" sz="900" dirty="0">
                <a:solidFill>
                  <a:schemeClr val="tx1">
                    <a:lumMod val="75000"/>
                    <a:lumOff val="25000"/>
                  </a:schemeClr>
                </a:solidFill>
                <a:latin typeface="Outfit" pitchFamily="2" charset="0"/>
              </a:rPr>
              <a:t>Key to set “less than” condition </a:t>
            </a:r>
            <a:r>
              <a:rPr lang="en-IL" sz="900" dirty="0">
                <a:solidFill>
                  <a:schemeClr val="tx1">
                    <a:lumMod val="75000"/>
                    <a:lumOff val="25000"/>
                  </a:schemeClr>
                </a:solidFill>
                <a:latin typeface="Outfit" pitchFamily="2" charset="0"/>
              </a:rPr>
              <a:t>for</a:t>
            </a:r>
            <a:r>
              <a:rPr lang="en-US" sz="900" dirty="0">
                <a:solidFill>
                  <a:schemeClr val="tx1">
                    <a:lumMod val="75000"/>
                    <a:lumOff val="25000"/>
                  </a:schemeClr>
                </a:solidFill>
                <a:latin typeface="Outfit" pitchFamily="2" charset="0"/>
              </a:rPr>
              <a:t> a defined sensor</a:t>
            </a:r>
            <a:r>
              <a:rPr lang="en-IL" sz="900" dirty="0">
                <a:solidFill>
                  <a:schemeClr val="tx1">
                    <a:lumMod val="75000"/>
                    <a:lumOff val="25000"/>
                  </a:schemeClr>
                </a:solidFill>
                <a:latin typeface="Outfit" pitchFamily="2" charset="0"/>
              </a:rPr>
              <a:t> level</a:t>
            </a:r>
            <a:r>
              <a:rPr lang="en-US" sz="900" dirty="0">
                <a:solidFill>
                  <a:schemeClr val="tx1">
                    <a:lumMod val="75000"/>
                    <a:lumOff val="25000"/>
                  </a:schemeClr>
                </a:solidFill>
                <a:latin typeface="Outfit" pitchFamily="2" charset="0"/>
              </a:rPr>
              <a:t>.</a:t>
            </a:r>
            <a:endParaRPr lang="es-ES" sz="900" dirty="0">
              <a:solidFill>
                <a:schemeClr val="tx1">
                  <a:lumMod val="75000"/>
                  <a:lumOff val="25000"/>
                </a:schemeClr>
              </a:solidFill>
              <a:latin typeface="Outfit" pitchFamily="2" charset="0"/>
            </a:endParaRPr>
          </a:p>
        </p:txBody>
      </p:sp>
      <p:sp>
        <p:nvSpPr>
          <p:cNvPr id="46" name="CuadroTexto 45">
            <a:extLst>
              <a:ext uri="{FF2B5EF4-FFF2-40B4-BE49-F238E27FC236}">
                <a16:creationId xmlns:a16="http://schemas.microsoft.com/office/drawing/2014/main" id="{3661E16E-9704-42C9-A65C-27C325D3A418}"/>
              </a:ext>
            </a:extLst>
          </p:cNvPr>
          <p:cNvSpPr txBox="1"/>
          <p:nvPr/>
        </p:nvSpPr>
        <p:spPr>
          <a:xfrm>
            <a:off x="2417813" y="5282275"/>
            <a:ext cx="3090744" cy="369332"/>
          </a:xfrm>
          <a:prstGeom prst="rect">
            <a:avLst/>
          </a:prstGeom>
          <a:noFill/>
        </p:spPr>
        <p:txBody>
          <a:bodyPr wrap="square" rtlCol="0">
            <a:spAutoFit/>
          </a:bodyPr>
          <a:lstStyle/>
          <a:p>
            <a:r>
              <a:rPr lang="en-US" sz="900" dirty="0">
                <a:solidFill>
                  <a:schemeClr val="tx1">
                    <a:lumMod val="75000"/>
                    <a:lumOff val="25000"/>
                  </a:schemeClr>
                </a:solidFill>
                <a:latin typeface="Outfit" pitchFamily="2" charset="0"/>
              </a:rPr>
              <a:t>Key to set a condition within a range of values of a the defined sensor.</a:t>
            </a:r>
            <a:endParaRPr lang="es-CL" sz="900" dirty="0">
              <a:solidFill>
                <a:schemeClr val="tx1">
                  <a:lumMod val="75000"/>
                  <a:lumOff val="25000"/>
                </a:schemeClr>
              </a:solidFill>
              <a:latin typeface="Outfit" pitchFamily="2" charset="0"/>
            </a:endParaRPr>
          </a:p>
        </p:txBody>
      </p:sp>
      <p:sp>
        <p:nvSpPr>
          <p:cNvPr id="47" name="CuadroTexto 46">
            <a:extLst>
              <a:ext uri="{FF2B5EF4-FFF2-40B4-BE49-F238E27FC236}">
                <a16:creationId xmlns:a16="http://schemas.microsoft.com/office/drawing/2014/main" id="{3661E16E-9704-42C9-A65C-27C325D3A418}"/>
              </a:ext>
            </a:extLst>
          </p:cNvPr>
          <p:cNvSpPr txBox="1"/>
          <p:nvPr/>
        </p:nvSpPr>
        <p:spPr>
          <a:xfrm>
            <a:off x="2417813" y="5788602"/>
            <a:ext cx="2521131" cy="507831"/>
          </a:xfrm>
          <a:prstGeom prst="rect">
            <a:avLst/>
          </a:prstGeom>
          <a:noFill/>
        </p:spPr>
        <p:txBody>
          <a:bodyPr wrap="square" rtlCol="0">
            <a:spAutoFit/>
          </a:bodyPr>
          <a:lstStyle/>
          <a:p>
            <a:r>
              <a:rPr lang="en-US" sz="900" dirty="0">
                <a:solidFill>
                  <a:schemeClr val="tx1">
                    <a:lumMod val="75000"/>
                    <a:lumOff val="25000"/>
                  </a:schemeClr>
                </a:solidFill>
                <a:latin typeface="Outfit" pitchFamily="2" charset="0"/>
              </a:rPr>
              <a:t>Key to set a condition when detecting a Low to High change</a:t>
            </a:r>
            <a:r>
              <a:rPr lang="en-IL" sz="900" dirty="0">
                <a:solidFill>
                  <a:schemeClr val="tx1">
                    <a:lumMod val="75000"/>
                    <a:lumOff val="25000"/>
                  </a:schemeClr>
                </a:solidFill>
                <a:latin typeface="Outfit" pitchFamily="2" charset="0"/>
              </a:rPr>
              <a:t>,</a:t>
            </a:r>
            <a:r>
              <a:rPr lang="en-US" sz="900" dirty="0">
                <a:solidFill>
                  <a:schemeClr val="tx1">
                    <a:lumMod val="75000"/>
                    <a:lumOff val="25000"/>
                  </a:schemeClr>
                </a:solidFill>
                <a:latin typeface="Outfit" pitchFamily="2" charset="0"/>
              </a:rPr>
              <a:t> crossing a predefined level of the selected sensor.</a:t>
            </a:r>
            <a:endParaRPr lang="es-CL" sz="900" dirty="0">
              <a:solidFill>
                <a:schemeClr val="tx1">
                  <a:lumMod val="75000"/>
                  <a:lumOff val="25000"/>
                </a:schemeClr>
              </a:solidFill>
              <a:latin typeface="Outfit" pitchFamily="2" charset="0"/>
            </a:endParaRPr>
          </a:p>
        </p:txBody>
      </p:sp>
      <p:sp>
        <p:nvSpPr>
          <p:cNvPr id="48" name="CuadroTexto 47">
            <a:extLst>
              <a:ext uri="{FF2B5EF4-FFF2-40B4-BE49-F238E27FC236}">
                <a16:creationId xmlns:a16="http://schemas.microsoft.com/office/drawing/2014/main" id="{3661E16E-9704-42C9-A65C-27C325D3A418}"/>
              </a:ext>
            </a:extLst>
          </p:cNvPr>
          <p:cNvSpPr txBox="1"/>
          <p:nvPr/>
        </p:nvSpPr>
        <p:spPr>
          <a:xfrm>
            <a:off x="7386366" y="2990753"/>
            <a:ext cx="2917455" cy="507831"/>
          </a:xfrm>
          <a:prstGeom prst="rect">
            <a:avLst/>
          </a:prstGeom>
          <a:noFill/>
        </p:spPr>
        <p:txBody>
          <a:bodyPr wrap="square" rtlCol="0">
            <a:spAutoFit/>
          </a:bodyPr>
          <a:lstStyle/>
          <a:p>
            <a:r>
              <a:rPr lang="en-US" sz="900" dirty="0">
                <a:solidFill>
                  <a:schemeClr val="tx1">
                    <a:lumMod val="75000"/>
                    <a:lumOff val="25000"/>
                  </a:schemeClr>
                </a:solidFill>
                <a:latin typeface="Outfit" pitchFamily="2" charset="0"/>
              </a:rPr>
              <a:t>Key to set a condition when detecting a High to Low change crossing a predefined level of the selected sensor.</a:t>
            </a:r>
          </a:p>
        </p:txBody>
      </p:sp>
      <p:sp>
        <p:nvSpPr>
          <p:cNvPr id="49" name="CuadroTexto 48">
            <a:extLst>
              <a:ext uri="{FF2B5EF4-FFF2-40B4-BE49-F238E27FC236}">
                <a16:creationId xmlns:a16="http://schemas.microsoft.com/office/drawing/2014/main" id="{3661E16E-9704-42C9-A65C-27C325D3A418}"/>
              </a:ext>
            </a:extLst>
          </p:cNvPr>
          <p:cNvSpPr txBox="1"/>
          <p:nvPr/>
        </p:nvSpPr>
        <p:spPr>
          <a:xfrm>
            <a:off x="7386366" y="3634874"/>
            <a:ext cx="2917455" cy="230832"/>
          </a:xfrm>
          <a:prstGeom prst="rect">
            <a:avLst/>
          </a:prstGeom>
          <a:noFill/>
        </p:spPr>
        <p:txBody>
          <a:bodyPr wrap="square" rtlCol="0">
            <a:spAutoFit/>
          </a:bodyPr>
          <a:lstStyle/>
          <a:p>
            <a:r>
              <a:rPr lang="en-IL" sz="900" dirty="0">
                <a:solidFill>
                  <a:schemeClr val="tx1">
                    <a:lumMod val="75000"/>
                    <a:lumOff val="25000"/>
                  </a:schemeClr>
                </a:solidFill>
                <a:latin typeface="Outfit" pitchFamily="2" charset="0"/>
              </a:rPr>
              <a:t>A cell for setting</a:t>
            </a:r>
            <a:r>
              <a:rPr lang="en-US" sz="900" dirty="0">
                <a:solidFill>
                  <a:schemeClr val="tx1">
                    <a:lumMod val="75000"/>
                    <a:lumOff val="25000"/>
                  </a:schemeClr>
                </a:solidFill>
                <a:latin typeface="Outfit" pitchFamily="2" charset="0"/>
              </a:rPr>
              <a:t> </a:t>
            </a:r>
            <a:r>
              <a:rPr lang="en-IL" sz="900" dirty="0">
                <a:solidFill>
                  <a:schemeClr val="tx1">
                    <a:lumMod val="75000"/>
                    <a:lumOff val="25000"/>
                  </a:schemeClr>
                </a:solidFill>
                <a:latin typeface="Outfit" pitchFamily="2" charset="0"/>
              </a:rPr>
              <a:t>the </a:t>
            </a:r>
            <a:r>
              <a:rPr lang="en-US" sz="900" dirty="0">
                <a:solidFill>
                  <a:schemeClr val="tx1">
                    <a:lumMod val="75000"/>
                    <a:lumOff val="25000"/>
                  </a:schemeClr>
                </a:solidFill>
                <a:latin typeface="Outfit" pitchFamily="2" charset="0"/>
              </a:rPr>
              <a:t>sensor value in the condition.</a:t>
            </a:r>
            <a:endParaRPr lang="es-CL" sz="900" dirty="0">
              <a:solidFill>
                <a:schemeClr val="tx1">
                  <a:lumMod val="75000"/>
                  <a:lumOff val="25000"/>
                </a:schemeClr>
              </a:solidFill>
              <a:latin typeface="Outfit" pitchFamily="2" charset="0"/>
            </a:endParaRPr>
          </a:p>
        </p:txBody>
      </p:sp>
      <p:sp>
        <p:nvSpPr>
          <p:cNvPr id="50" name="CuadroTexto 49">
            <a:extLst>
              <a:ext uri="{FF2B5EF4-FFF2-40B4-BE49-F238E27FC236}">
                <a16:creationId xmlns:a16="http://schemas.microsoft.com/office/drawing/2014/main" id="{3661E16E-9704-42C9-A65C-27C325D3A418}"/>
              </a:ext>
            </a:extLst>
          </p:cNvPr>
          <p:cNvSpPr txBox="1"/>
          <p:nvPr/>
        </p:nvSpPr>
        <p:spPr>
          <a:xfrm>
            <a:off x="7386366" y="4142375"/>
            <a:ext cx="3169965" cy="507831"/>
          </a:xfrm>
          <a:prstGeom prst="rect">
            <a:avLst/>
          </a:prstGeom>
          <a:noFill/>
        </p:spPr>
        <p:txBody>
          <a:bodyPr wrap="square" rtlCol="0">
            <a:spAutoFit/>
          </a:bodyPr>
          <a:lstStyle/>
          <a:p>
            <a:r>
              <a:rPr lang="en-US" sz="900" dirty="0">
                <a:solidFill>
                  <a:schemeClr val="tx1">
                    <a:lumMod val="75000"/>
                    <a:lumOff val="25000"/>
                  </a:schemeClr>
                </a:solidFill>
                <a:latin typeface="Outfit" pitchFamily="2" charset="0"/>
              </a:rPr>
              <a:t>When using 2 conditions, this OR operand indicates that if one of the condition is fulfilled - the </a:t>
            </a:r>
            <a:r>
              <a:rPr lang="en-US" sz="900" dirty="0" err="1">
                <a:solidFill>
                  <a:schemeClr val="tx1">
                    <a:lumMod val="75000"/>
                    <a:lumOff val="25000"/>
                  </a:schemeClr>
                </a:solidFill>
                <a:latin typeface="Outfit" pitchFamily="2" charset="0"/>
              </a:rPr>
              <a:t>Xploris</a:t>
            </a:r>
            <a:r>
              <a:rPr lang="en-US" sz="900" dirty="0">
                <a:solidFill>
                  <a:schemeClr val="tx1">
                    <a:lumMod val="75000"/>
                    <a:lumOff val="25000"/>
                  </a:schemeClr>
                </a:solidFill>
                <a:latin typeface="Outfit" pitchFamily="2" charset="0"/>
              </a:rPr>
              <a:t> will execute the Control action.</a:t>
            </a:r>
            <a:endParaRPr lang="es-CL" sz="900" dirty="0">
              <a:solidFill>
                <a:schemeClr val="tx1">
                  <a:lumMod val="75000"/>
                  <a:lumOff val="25000"/>
                </a:schemeClr>
              </a:solidFill>
              <a:latin typeface="Outfit" pitchFamily="2" charset="0"/>
            </a:endParaRPr>
          </a:p>
        </p:txBody>
      </p:sp>
      <p:sp>
        <p:nvSpPr>
          <p:cNvPr id="51" name="CuadroTexto 50">
            <a:extLst>
              <a:ext uri="{FF2B5EF4-FFF2-40B4-BE49-F238E27FC236}">
                <a16:creationId xmlns:a16="http://schemas.microsoft.com/office/drawing/2014/main" id="{3661E16E-9704-42C9-A65C-27C325D3A418}"/>
              </a:ext>
            </a:extLst>
          </p:cNvPr>
          <p:cNvSpPr txBox="1"/>
          <p:nvPr/>
        </p:nvSpPr>
        <p:spPr>
          <a:xfrm>
            <a:off x="7386366" y="5355697"/>
            <a:ext cx="2917455" cy="230832"/>
          </a:xfrm>
          <a:prstGeom prst="rect">
            <a:avLst/>
          </a:prstGeom>
          <a:noFill/>
        </p:spPr>
        <p:txBody>
          <a:bodyPr wrap="square" rtlCol="0">
            <a:spAutoFit/>
          </a:bodyPr>
          <a:lstStyle/>
          <a:p>
            <a:r>
              <a:rPr lang="en-US" sz="900" dirty="0">
                <a:solidFill>
                  <a:schemeClr val="tx1">
                    <a:lumMod val="75000"/>
                    <a:lumOff val="25000"/>
                  </a:schemeClr>
                </a:solidFill>
                <a:latin typeface="Outfit" pitchFamily="2" charset="0"/>
              </a:rPr>
              <a:t>Key to add another control condition.</a:t>
            </a:r>
            <a:endParaRPr lang="es-CL" sz="900" dirty="0">
              <a:solidFill>
                <a:schemeClr val="tx1">
                  <a:lumMod val="75000"/>
                  <a:lumOff val="25000"/>
                </a:schemeClr>
              </a:solidFill>
              <a:latin typeface="Outfit" pitchFamily="2" charset="0"/>
            </a:endParaRPr>
          </a:p>
        </p:txBody>
      </p:sp>
      <p:sp>
        <p:nvSpPr>
          <p:cNvPr id="53" name="CuadroTexto 52">
            <a:extLst>
              <a:ext uri="{FF2B5EF4-FFF2-40B4-BE49-F238E27FC236}">
                <a16:creationId xmlns:a16="http://schemas.microsoft.com/office/drawing/2014/main" id="{3661E16E-9704-42C9-A65C-27C325D3A418}"/>
              </a:ext>
            </a:extLst>
          </p:cNvPr>
          <p:cNvSpPr txBox="1"/>
          <p:nvPr/>
        </p:nvSpPr>
        <p:spPr>
          <a:xfrm>
            <a:off x="7386366" y="5896764"/>
            <a:ext cx="2917455" cy="230832"/>
          </a:xfrm>
          <a:prstGeom prst="rect">
            <a:avLst/>
          </a:prstGeom>
          <a:noFill/>
        </p:spPr>
        <p:txBody>
          <a:bodyPr wrap="square" rtlCol="0">
            <a:spAutoFit/>
          </a:bodyPr>
          <a:lstStyle/>
          <a:p>
            <a:r>
              <a:rPr lang="en-US" sz="900" dirty="0">
                <a:solidFill>
                  <a:schemeClr val="tx1">
                    <a:lumMod val="75000"/>
                    <a:lumOff val="25000"/>
                  </a:schemeClr>
                </a:solidFill>
                <a:latin typeface="Outfit" pitchFamily="2" charset="0"/>
              </a:rPr>
              <a:t>Key to clear a Control condition</a:t>
            </a:r>
            <a:endParaRPr lang="es-CL" sz="900" dirty="0">
              <a:solidFill>
                <a:schemeClr val="tx1">
                  <a:lumMod val="75000"/>
                  <a:lumOff val="25000"/>
                </a:schemeClr>
              </a:solidFill>
              <a:latin typeface="Outfit" pitchFamily="2" charset="0"/>
            </a:endParaRPr>
          </a:p>
        </p:txBody>
      </p:sp>
      <p:sp>
        <p:nvSpPr>
          <p:cNvPr id="54" name="CuadroTexto 53">
            <a:extLst>
              <a:ext uri="{FF2B5EF4-FFF2-40B4-BE49-F238E27FC236}">
                <a16:creationId xmlns:a16="http://schemas.microsoft.com/office/drawing/2014/main" id="{3661E16E-9704-42C9-A65C-27C325D3A418}"/>
              </a:ext>
            </a:extLst>
          </p:cNvPr>
          <p:cNvSpPr txBox="1"/>
          <p:nvPr/>
        </p:nvSpPr>
        <p:spPr>
          <a:xfrm>
            <a:off x="7386366" y="4671035"/>
            <a:ext cx="3304437" cy="507831"/>
          </a:xfrm>
          <a:prstGeom prst="rect">
            <a:avLst/>
          </a:prstGeom>
          <a:noFill/>
        </p:spPr>
        <p:txBody>
          <a:bodyPr wrap="square" rtlCol="0">
            <a:spAutoFit/>
          </a:bodyPr>
          <a:lstStyle/>
          <a:p>
            <a:r>
              <a:rPr lang="en-US" sz="900" dirty="0">
                <a:solidFill>
                  <a:schemeClr val="tx1">
                    <a:lumMod val="75000"/>
                    <a:lumOff val="25000"/>
                  </a:schemeClr>
                </a:solidFill>
                <a:latin typeface="Outfit" pitchFamily="2" charset="0"/>
              </a:rPr>
              <a:t>When using 2 conditions, this AND operand indicates that ALL conditions must fulfill - in order for the </a:t>
            </a:r>
            <a:r>
              <a:rPr lang="en-US" sz="900" dirty="0" err="1">
                <a:solidFill>
                  <a:schemeClr val="tx1">
                    <a:lumMod val="75000"/>
                    <a:lumOff val="25000"/>
                  </a:schemeClr>
                </a:solidFill>
                <a:latin typeface="Outfit" pitchFamily="2" charset="0"/>
              </a:rPr>
              <a:t>Xploris</a:t>
            </a:r>
            <a:r>
              <a:rPr lang="en-US" sz="900" dirty="0">
                <a:solidFill>
                  <a:schemeClr val="tx1">
                    <a:lumMod val="75000"/>
                    <a:lumOff val="25000"/>
                  </a:schemeClr>
                </a:solidFill>
                <a:latin typeface="Outfit" pitchFamily="2" charset="0"/>
              </a:rPr>
              <a:t> to execute the Control action.</a:t>
            </a:r>
            <a:endParaRPr lang="es-CL" sz="900" dirty="0">
              <a:solidFill>
                <a:schemeClr val="tx1">
                  <a:lumMod val="75000"/>
                  <a:lumOff val="25000"/>
                </a:schemeClr>
              </a:solidFill>
              <a:latin typeface="Outfit" pitchFamily="2" charset="0"/>
            </a:endParaRPr>
          </a:p>
        </p:txBody>
      </p:sp>
      <p:sp>
        <p:nvSpPr>
          <p:cNvPr id="55" name="Google Shape;121;p3"/>
          <p:cNvSpPr/>
          <p:nvPr/>
        </p:nvSpPr>
        <p:spPr>
          <a:xfrm>
            <a:off x="1682286" y="2552207"/>
            <a:ext cx="1844123" cy="250951"/>
          </a:xfrm>
          <a:prstGeom prst="roundRect">
            <a:avLst>
              <a:gd name="adj" fmla="val 50000"/>
            </a:avLst>
          </a:prstGeom>
          <a:solidFill>
            <a:srgbClr val="C00000"/>
          </a:solidFill>
          <a:ln>
            <a:noFill/>
          </a:ln>
        </p:spPr>
        <p:txBody>
          <a:bodyPr spcFirstLastPara="1" wrap="square" lIns="91425" tIns="45700" rIns="91425" bIns="45700" anchor="ctr" anchorCtr="0">
            <a:noAutofit/>
          </a:bodyPr>
          <a:lstStyle/>
          <a:p>
            <a:pPr lvl="0" algn="ctr"/>
            <a:r>
              <a:rPr lang="es-MX" sz="1050" dirty="0">
                <a:solidFill>
                  <a:schemeClr val="lt1"/>
                </a:solidFill>
                <a:latin typeface="Outfit Medium" pitchFamily="2" charset="0"/>
              </a:rPr>
              <a:t>Control </a:t>
            </a:r>
            <a:r>
              <a:rPr lang="es-MX" sz="1050" dirty="0" err="1">
                <a:solidFill>
                  <a:schemeClr val="lt1"/>
                </a:solidFill>
                <a:latin typeface="Outfit Medium" pitchFamily="2" charset="0"/>
              </a:rPr>
              <a:t>conditions</a:t>
            </a:r>
            <a:endParaRPr lang="es-MX" sz="1050" dirty="0">
              <a:solidFill>
                <a:schemeClr val="lt1"/>
              </a:solidFill>
              <a:latin typeface="Outfit Medium" pitchFamily="2" charset="0"/>
            </a:endParaRPr>
          </a:p>
        </p:txBody>
      </p:sp>
      <p:grpSp>
        <p:nvGrpSpPr>
          <p:cNvPr id="4" name="Grupo 3">
            <a:extLst>
              <a:ext uri="{FF2B5EF4-FFF2-40B4-BE49-F238E27FC236}">
                <a16:creationId xmlns:a16="http://schemas.microsoft.com/office/drawing/2014/main" id="{EDC1DE90-8012-BAA1-1922-04299C55355C}"/>
              </a:ext>
            </a:extLst>
          </p:cNvPr>
          <p:cNvGrpSpPr/>
          <p:nvPr/>
        </p:nvGrpSpPr>
        <p:grpSpPr>
          <a:xfrm>
            <a:off x="865609" y="1386181"/>
            <a:ext cx="3554982" cy="442980"/>
            <a:chOff x="951704" y="1589244"/>
            <a:chExt cx="3270976" cy="442980"/>
          </a:xfrm>
        </p:grpSpPr>
        <p:sp>
          <p:nvSpPr>
            <p:cNvPr id="12" name="Rectángulo: esquinas redondeadas 11">
              <a:extLst>
                <a:ext uri="{FF2B5EF4-FFF2-40B4-BE49-F238E27FC236}">
                  <a16:creationId xmlns:a16="http://schemas.microsoft.com/office/drawing/2014/main" id="{B7E95DB3-C948-4809-A769-61D68E62C3DF}"/>
                </a:ext>
              </a:extLst>
            </p:cNvPr>
            <p:cNvSpPr/>
            <p:nvPr/>
          </p:nvSpPr>
          <p:spPr>
            <a:xfrm>
              <a:off x="951704" y="1589244"/>
              <a:ext cx="3270976" cy="442980"/>
            </a:xfrm>
            <a:prstGeom prst="roundRect">
              <a:avLst>
                <a:gd name="adj" fmla="val 50000"/>
              </a:avLst>
            </a:prstGeom>
            <a:solidFill>
              <a:srgbClr val="EAA6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s-MX" sz="1600" dirty="0">
                  <a:latin typeface="Outfit Medium" pitchFamily="2" charset="0"/>
                </a:rPr>
                <a:t>Control </a:t>
              </a:r>
              <a:r>
                <a:rPr lang="es-MX" sz="1600" dirty="0" err="1">
                  <a:latin typeface="Outfit Medium" pitchFamily="2" charset="0"/>
                </a:rPr>
                <a:t>diagram</a:t>
              </a:r>
              <a:endParaRPr lang="es-MX" sz="1600" dirty="0">
                <a:latin typeface="Outfit Medium" pitchFamily="2" charset="0"/>
              </a:endParaRPr>
            </a:p>
          </p:txBody>
        </p:sp>
        <p:sp>
          <p:nvSpPr>
            <p:cNvPr id="33" name="Elipse 32">
              <a:extLst>
                <a:ext uri="{FF2B5EF4-FFF2-40B4-BE49-F238E27FC236}">
                  <a16:creationId xmlns:a16="http://schemas.microsoft.com/office/drawing/2014/main" id="{D46F004B-4DAD-AC94-9F26-58DF4A8A7994}"/>
                </a:ext>
              </a:extLst>
            </p:cNvPr>
            <p:cNvSpPr/>
            <p:nvPr/>
          </p:nvSpPr>
          <p:spPr>
            <a:xfrm>
              <a:off x="1021796" y="1659644"/>
              <a:ext cx="278241" cy="30217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200" b="1" dirty="0">
                  <a:solidFill>
                    <a:srgbClr val="EAA605"/>
                  </a:solidFill>
                  <a:latin typeface="Outfit Medium" pitchFamily="2" charset="0"/>
                </a:rPr>
                <a:t>3</a:t>
              </a:r>
              <a:endParaRPr lang="es-CL" sz="1200" b="1" dirty="0">
                <a:solidFill>
                  <a:srgbClr val="EAA605"/>
                </a:solidFill>
                <a:latin typeface="Outfit Medium" pitchFamily="2" charset="0"/>
              </a:endParaRPr>
            </a:p>
          </p:txBody>
        </p:sp>
      </p:grpSp>
      <p:sp>
        <p:nvSpPr>
          <p:cNvPr id="34" name="CuadroTexto 33">
            <a:extLst>
              <a:ext uri="{FF2B5EF4-FFF2-40B4-BE49-F238E27FC236}">
                <a16:creationId xmlns:a16="http://schemas.microsoft.com/office/drawing/2014/main" id="{52F06303-9C32-5390-A7F9-E80322F87BE9}"/>
              </a:ext>
            </a:extLst>
          </p:cNvPr>
          <p:cNvSpPr txBox="1"/>
          <p:nvPr/>
        </p:nvSpPr>
        <p:spPr>
          <a:xfrm>
            <a:off x="865609" y="1964477"/>
            <a:ext cx="10593942" cy="307777"/>
          </a:xfrm>
          <a:prstGeom prst="rect">
            <a:avLst/>
          </a:prstGeom>
          <a:noFill/>
        </p:spPr>
        <p:txBody>
          <a:bodyPr wrap="square" rtlCol="0">
            <a:spAutoFit/>
          </a:bodyPr>
          <a:lstStyle/>
          <a:p>
            <a:pPr algn="just"/>
            <a:r>
              <a:rPr lang="en-US" dirty="0">
                <a:solidFill>
                  <a:schemeClr val="tx1">
                    <a:lumMod val="75000"/>
                    <a:lumOff val="25000"/>
                  </a:schemeClr>
                </a:solidFill>
                <a:latin typeface="Outfit" pitchFamily="2" charset="0"/>
              </a:rPr>
              <a:t>The Control window is divided to two sections: Condition and Action. Below we describe the varies </a:t>
            </a:r>
            <a:r>
              <a:rPr lang="en-IL" dirty="0">
                <a:solidFill>
                  <a:schemeClr val="tx1">
                    <a:lumMod val="75000"/>
                    <a:lumOff val="25000"/>
                  </a:schemeClr>
                </a:solidFill>
                <a:latin typeface="Outfit" pitchFamily="2" charset="0"/>
              </a:rPr>
              <a:t>conditions</a:t>
            </a:r>
            <a:r>
              <a:rPr lang="en-US" dirty="0">
                <a:solidFill>
                  <a:schemeClr val="tx1">
                    <a:lumMod val="75000"/>
                    <a:lumOff val="25000"/>
                  </a:schemeClr>
                </a:solidFill>
                <a:latin typeface="Outfit" pitchFamily="2" charset="0"/>
              </a:rPr>
              <a:t>.</a:t>
            </a:r>
            <a:endParaRPr lang="es-CL" sz="1400" dirty="0">
              <a:solidFill>
                <a:schemeClr val="tx1">
                  <a:lumMod val="75000"/>
                  <a:lumOff val="25000"/>
                </a:schemeClr>
              </a:solidFill>
              <a:latin typeface="Outfit" pitchFamily="2" charset="0"/>
            </a:endParaRPr>
          </a:p>
        </p:txBody>
      </p:sp>
      <p:pic>
        <p:nvPicPr>
          <p:cNvPr id="36" name="Imagen 35" descr="Imagen que contiene Texto&#10;&#10;Descripción generada automáticamente">
            <a:extLst>
              <a:ext uri="{FF2B5EF4-FFF2-40B4-BE49-F238E27FC236}">
                <a16:creationId xmlns:a16="http://schemas.microsoft.com/office/drawing/2014/main" id="{72CF1186-4EDF-605C-5F56-4E503133A68A}"/>
              </a:ext>
            </a:extLst>
          </p:cNvPr>
          <p:cNvPicPr>
            <a:picLocks noChangeAspect="1"/>
          </p:cNvPicPr>
          <p:nvPr/>
        </p:nvPicPr>
        <p:blipFill>
          <a:blip r:embed="rId8"/>
          <a:stretch>
            <a:fillRect/>
          </a:stretch>
        </p:blipFill>
        <p:spPr>
          <a:xfrm>
            <a:off x="6706451" y="5234212"/>
            <a:ext cx="448305" cy="450150"/>
          </a:xfrm>
          <a:prstGeom prst="rect">
            <a:avLst/>
          </a:prstGeom>
        </p:spPr>
      </p:pic>
      <p:pic>
        <p:nvPicPr>
          <p:cNvPr id="38" name="Imagen 37" descr="Logotipo&#10;&#10;Descripción generada automáticamente">
            <a:extLst>
              <a:ext uri="{FF2B5EF4-FFF2-40B4-BE49-F238E27FC236}">
                <a16:creationId xmlns:a16="http://schemas.microsoft.com/office/drawing/2014/main" id="{BCA7DE12-623B-77B8-9F07-07EF9493D3CB}"/>
              </a:ext>
            </a:extLst>
          </p:cNvPr>
          <p:cNvPicPr>
            <a:picLocks noChangeAspect="1"/>
          </p:cNvPicPr>
          <p:nvPr/>
        </p:nvPicPr>
        <p:blipFill>
          <a:blip r:embed="rId9"/>
          <a:stretch>
            <a:fillRect/>
          </a:stretch>
        </p:blipFill>
        <p:spPr>
          <a:xfrm>
            <a:off x="6597067" y="4770459"/>
            <a:ext cx="667072" cy="287265"/>
          </a:xfrm>
          <a:prstGeom prst="rect">
            <a:avLst/>
          </a:prstGeom>
        </p:spPr>
      </p:pic>
      <p:pic>
        <p:nvPicPr>
          <p:cNvPr id="40" name="Imagen 39" descr="Icono&#10;&#10;Descripción generada automáticamente">
            <a:extLst>
              <a:ext uri="{FF2B5EF4-FFF2-40B4-BE49-F238E27FC236}">
                <a16:creationId xmlns:a16="http://schemas.microsoft.com/office/drawing/2014/main" id="{465ED426-1263-7A64-7BEE-D6E021F064E7}"/>
              </a:ext>
            </a:extLst>
          </p:cNvPr>
          <p:cNvPicPr>
            <a:picLocks noChangeAspect="1"/>
          </p:cNvPicPr>
          <p:nvPr/>
        </p:nvPicPr>
        <p:blipFill>
          <a:blip r:embed="rId10"/>
          <a:stretch>
            <a:fillRect/>
          </a:stretch>
        </p:blipFill>
        <p:spPr>
          <a:xfrm>
            <a:off x="6640446" y="4216886"/>
            <a:ext cx="580314" cy="289193"/>
          </a:xfrm>
          <a:prstGeom prst="rect">
            <a:avLst/>
          </a:prstGeom>
        </p:spPr>
      </p:pic>
      <p:pic>
        <p:nvPicPr>
          <p:cNvPr id="42" name="Imagen 41" descr="Logotipo&#10;&#10;Descripción generada automáticamente con confianza baja">
            <a:extLst>
              <a:ext uri="{FF2B5EF4-FFF2-40B4-BE49-F238E27FC236}">
                <a16:creationId xmlns:a16="http://schemas.microsoft.com/office/drawing/2014/main" id="{806578D0-900E-FA80-862D-38973271A958}"/>
              </a:ext>
            </a:extLst>
          </p:cNvPr>
          <p:cNvPicPr>
            <a:picLocks noChangeAspect="1"/>
          </p:cNvPicPr>
          <p:nvPr/>
        </p:nvPicPr>
        <p:blipFill>
          <a:blip r:embed="rId11"/>
          <a:stretch>
            <a:fillRect/>
          </a:stretch>
        </p:blipFill>
        <p:spPr>
          <a:xfrm>
            <a:off x="6577827" y="3600032"/>
            <a:ext cx="705553" cy="392764"/>
          </a:xfrm>
          <a:prstGeom prst="rect">
            <a:avLst/>
          </a:prstGeom>
        </p:spPr>
      </p:pic>
      <p:pic>
        <p:nvPicPr>
          <p:cNvPr id="58" name="Imagen 57" descr="Icono&#10;&#10;Descripción generada automáticamente">
            <a:extLst>
              <a:ext uri="{FF2B5EF4-FFF2-40B4-BE49-F238E27FC236}">
                <a16:creationId xmlns:a16="http://schemas.microsoft.com/office/drawing/2014/main" id="{3E8954D0-1E43-7B65-C059-E986F3629CA3}"/>
              </a:ext>
            </a:extLst>
          </p:cNvPr>
          <p:cNvPicPr>
            <a:picLocks noChangeAspect="1"/>
          </p:cNvPicPr>
          <p:nvPr/>
        </p:nvPicPr>
        <p:blipFill>
          <a:blip r:embed="rId12"/>
          <a:stretch>
            <a:fillRect/>
          </a:stretch>
        </p:blipFill>
        <p:spPr>
          <a:xfrm>
            <a:off x="6641147" y="5744165"/>
            <a:ext cx="578912" cy="578912"/>
          </a:xfrm>
          <a:prstGeom prst="rect">
            <a:avLst/>
          </a:prstGeom>
        </p:spPr>
      </p:pic>
      <p:pic>
        <p:nvPicPr>
          <p:cNvPr id="60" name="Imagen 59" descr="Icono&#10;&#10;Descripción generada automáticamente">
            <a:extLst>
              <a:ext uri="{FF2B5EF4-FFF2-40B4-BE49-F238E27FC236}">
                <a16:creationId xmlns:a16="http://schemas.microsoft.com/office/drawing/2014/main" id="{644C0967-C68D-C733-9B20-3F364354CA31}"/>
              </a:ext>
            </a:extLst>
          </p:cNvPr>
          <p:cNvPicPr>
            <a:picLocks noChangeAspect="1"/>
          </p:cNvPicPr>
          <p:nvPr/>
        </p:nvPicPr>
        <p:blipFill>
          <a:blip r:embed="rId13"/>
          <a:stretch>
            <a:fillRect/>
          </a:stretch>
        </p:blipFill>
        <p:spPr>
          <a:xfrm>
            <a:off x="6706451" y="2999441"/>
            <a:ext cx="448304" cy="448304"/>
          </a:xfrm>
          <a:prstGeom prst="rect">
            <a:avLst/>
          </a:prstGeom>
        </p:spPr>
      </p:pic>
      <p:pic>
        <p:nvPicPr>
          <p:cNvPr id="62" name="Imagen 61" descr="Icono&#10;&#10;Descripción generada automáticamente">
            <a:extLst>
              <a:ext uri="{FF2B5EF4-FFF2-40B4-BE49-F238E27FC236}">
                <a16:creationId xmlns:a16="http://schemas.microsoft.com/office/drawing/2014/main" id="{3109F7B4-DCB6-F3FA-1914-0C11F60B500C}"/>
              </a:ext>
            </a:extLst>
          </p:cNvPr>
          <p:cNvPicPr>
            <a:picLocks noChangeAspect="1"/>
          </p:cNvPicPr>
          <p:nvPr/>
        </p:nvPicPr>
        <p:blipFill>
          <a:blip r:embed="rId14"/>
          <a:stretch>
            <a:fillRect/>
          </a:stretch>
        </p:blipFill>
        <p:spPr>
          <a:xfrm>
            <a:off x="1857788" y="5794947"/>
            <a:ext cx="448304" cy="450069"/>
          </a:xfrm>
          <a:prstGeom prst="rect">
            <a:avLst/>
          </a:prstGeom>
        </p:spPr>
      </p:pic>
      <p:pic>
        <p:nvPicPr>
          <p:cNvPr id="192" name="Imagen 191" descr="Icono&#10;&#10;Descripción generada automáticamente">
            <a:extLst>
              <a:ext uri="{FF2B5EF4-FFF2-40B4-BE49-F238E27FC236}">
                <a16:creationId xmlns:a16="http://schemas.microsoft.com/office/drawing/2014/main" id="{9BB9316D-72AE-2D52-D211-C6E196CD0F03}"/>
              </a:ext>
            </a:extLst>
          </p:cNvPr>
          <p:cNvPicPr>
            <a:picLocks noChangeAspect="1"/>
          </p:cNvPicPr>
          <p:nvPr/>
        </p:nvPicPr>
        <p:blipFill>
          <a:blip r:embed="rId15"/>
          <a:stretch>
            <a:fillRect/>
          </a:stretch>
        </p:blipFill>
        <p:spPr>
          <a:xfrm>
            <a:off x="1856906" y="5238729"/>
            <a:ext cx="450069" cy="448304"/>
          </a:xfrm>
          <a:prstGeom prst="rect">
            <a:avLst/>
          </a:prstGeom>
        </p:spPr>
      </p:pic>
      <p:pic>
        <p:nvPicPr>
          <p:cNvPr id="194" name="Imagen 193" descr="Icono&#10;&#10;Descripción generada automáticamente">
            <a:extLst>
              <a:ext uri="{FF2B5EF4-FFF2-40B4-BE49-F238E27FC236}">
                <a16:creationId xmlns:a16="http://schemas.microsoft.com/office/drawing/2014/main" id="{3BB6E504-1284-DF56-6D0B-7190C17905E0}"/>
              </a:ext>
            </a:extLst>
          </p:cNvPr>
          <p:cNvPicPr>
            <a:picLocks noChangeAspect="1"/>
          </p:cNvPicPr>
          <p:nvPr/>
        </p:nvPicPr>
        <p:blipFill>
          <a:blip r:embed="rId16"/>
          <a:stretch>
            <a:fillRect/>
          </a:stretch>
        </p:blipFill>
        <p:spPr>
          <a:xfrm>
            <a:off x="1856906" y="4680189"/>
            <a:ext cx="450069" cy="448304"/>
          </a:xfrm>
          <a:prstGeom prst="rect">
            <a:avLst/>
          </a:prstGeom>
        </p:spPr>
      </p:pic>
      <p:pic>
        <p:nvPicPr>
          <p:cNvPr id="196" name="Imagen 195" descr="Icono&#10;&#10;Descripción generada automáticamente">
            <a:extLst>
              <a:ext uri="{FF2B5EF4-FFF2-40B4-BE49-F238E27FC236}">
                <a16:creationId xmlns:a16="http://schemas.microsoft.com/office/drawing/2014/main" id="{01DE5BBB-4D74-9C45-7590-7539FCA2AEA7}"/>
              </a:ext>
            </a:extLst>
          </p:cNvPr>
          <p:cNvPicPr>
            <a:picLocks noChangeAspect="1"/>
          </p:cNvPicPr>
          <p:nvPr/>
        </p:nvPicPr>
        <p:blipFill>
          <a:blip r:embed="rId17"/>
          <a:stretch>
            <a:fillRect/>
          </a:stretch>
        </p:blipFill>
        <p:spPr>
          <a:xfrm>
            <a:off x="1856906" y="4142375"/>
            <a:ext cx="450069" cy="450069"/>
          </a:xfrm>
          <a:prstGeom prst="rect">
            <a:avLst/>
          </a:prstGeom>
        </p:spPr>
      </p:pic>
      <p:pic>
        <p:nvPicPr>
          <p:cNvPr id="198" name="Imagen 197" descr="Forma, Rectángulo&#10;&#10;Descripción generada automáticamente">
            <a:extLst>
              <a:ext uri="{FF2B5EF4-FFF2-40B4-BE49-F238E27FC236}">
                <a16:creationId xmlns:a16="http://schemas.microsoft.com/office/drawing/2014/main" id="{BD71E7B8-1AEC-1541-CC9C-7523F9A37FCF}"/>
              </a:ext>
            </a:extLst>
          </p:cNvPr>
          <p:cNvPicPr>
            <a:picLocks noChangeAspect="1"/>
          </p:cNvPicPr>
          <p:nvPr/>
        </p:nvPicPr>
        <p:blipFill>
          <a:blip r:embed="rId18"/>
          <a:stretch>
            <a:fillRect/>
          </a:stretch>
        </p:blipFill>
        <p:spPr>
          <a:xfrm>
            <a:off x="1824589" y="3034360"/>
            <a:ext cx="1596741" cy="456211"/>
          </a:xfrm>
          <a:prstGeom prst="rect">
            <a:avLst/>
          </a:prstGeom>
        </p:spPr>
      </p:pic>
      <p:pic>
        <p:nvPicPr>
          <p:cNvPr id="200" name="Imagen 199" descr="Forma&#10;&#10;Descripción generada automáticamente">
            <a:extLst>
              <a:ext uri="{FF2B5EF4-FFF2-40B4-BE49-F238E27FC236}">
                <a16:creationId xmlns:a16="http://schemas.microsoft.com/office/drawing/2014/main" id="{0BA653C0-FBDD-9688-5C3F-3FE017FAEB7C}"/>
              </a:ext>
            </a:extLst>
          </p:cNvPr>
          <p:cNvPicPr>
            <a:picLocks noChangeAspect="1"/>
          </p:cNvPicPr>
          <p:nvPr/>
        </p:nvPicPr>
        <p:blipFill>
          <a:blip r:embed="rId19"/>
          <a:stretch>
            <a:fillRect/>
          </a:stretch>
        </p:blipFill>
        <p:spPr>
          <a:xfrm>
            <a:off x="1803851" y="3601820"/>
            <a:ext cx="1340626" cy="451733"/>
          </a:xfrm>
          <a:prstGeom prst="rect">
            <a:avLst/>
          </a:prstGeom>
        </p:spPr>
      </p:pic>
    </p:spTree>
    <p:extLst>
      <p:ext uri="{BB962C8B-B14F-4D97-AF65-F5344CB8AC3E}">
        <p14:creationId xmlns:p14="http://schemas.microsoft.com/office/powerpoint/2010/main" val="12780886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67" name="Rectángulo: esquinas redondeadas 66">
            <a:extLst>
              <a:ext uri="{FF2B5EF4-FFF2-40B4-BE49-F238E27FC236}">
                <a16:creationId xmlns:a16="http://schemas.microsoft.com/office/drawing/2014/main" id="{45279533-CD59-31D8-B8BE-6C6C567CFDA9}"/>
              </a:ext>
            </a:extLst>
          </p:cNvPr>
          <p:cNvSpPr/>
          <p:nvPr/>
        </p:nvSpPr>
        <p:spPr>
          <a:xfrm>
            <a:off x="865609" y="2407571"/>
            <a:ext cx="10315720" cy="3950459"/>
          </a:xfrm>
          <a:prstGeom prst="roundRect">
            <a:avLst>
              <a:gd name="adj" fmla="val 8073"/>
            </a:avLst>
          </a:prstGeom>
          <a:solidFill>
            <a:schemeClr val="bg1">
              <a:lumMod val="95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CL" sz="1600" b="1" i="0" u="none" strike="noStrike" kern="1200" cap="none" spc="0" normalizeH="0" baseline="0" noProof="0" dirty="0">
              <a:ln>
                <a:noFill/>
              </a:ln>
              <a:solidFill>
                <a:prstClr val="white"/>
              </a:solidFill>
              <a:effectLst/>
              <a:uLnTx/>
              <a:uFillTx/>
              <a:latin typeface="Calibri"/>
              <a:ea typeface="+mn-ea"/>
              <a:cs typeface="+mn-cs"/>
            </a:endParaRPr>
          </a:p>
        </p:txBody>
      </p:sp>
      <p:sp>
        <p:nvSpPr>
          <p:cNvPr id="203" name="Google Shape;203;p7"/>
          <p:cNvSpPr/>
          <p:nvPr/>
        </p:nvSpPr>
        <p:spPr>
          <a:xfrm>
            <a:off x="0" y="-155"/>
            <a:ext cx="12192000" cy="1047905"/>
          </a:xfrm>
          <a:prstGeom prst="rect">
            <a:avLst/>
          </a:prstGeom>
          <a:solidFill>
            <a:schemeClr val="tx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04" name="Google Shape;204;p7">
            <a:hlinkClick r:id="" action="ppaction://hlinkshowjump?jump=previousslide"/>
          </p:cNvPr>
          <p:cNvPicPr preferRelativeResize="0"/>
          <p:nvPr/>
        </p:nvPicPr>
        <p:blipFill rotWithShape="1">
          <a:blip r:embed="rId3">
            <a:alphaModFix/>
          </a:blip>
          <a:srcRect/>
          <a:stretch/>
        </p:blipFill>
        <p:spPr>
          <a:xfrm>
            <a:off x="9505034" y="123744"/>
            <a:ext cx="740124" cy="740124"/>
          </a:xfrm>
          <a:prstGeom prst="rect">
            <a:avLst/>
          </a:prstGeom>
          <a:noFill/>
          <a:ln>
            <a:noFill/>
          </a:ln>
        </p:spPr>
      </p:pic>
      <p:pic>
        <p:nvPicPr>
          <p:cNvPr id="206" name="Google Shape;206;p7">
            <a:hlinkClick r:id="" action="ppaction://hlinkshowjump?jump=nextslide"/>
          </p:cNvPr>
          <p:cNvPicPr preferRelativeResize="0"/>
          <p:nvPr/>
        </p:nvPicPr>
        <p:blipFill rotWithShape="1">
          <a:blip r:embed="rId4">
            <a:alphaModFix/>
          </a:blip>
          <a:srcRect/>
          <a:stretch/>
        </p:blipFill>
        <p:spPr>
          <a:xfrm>
            <a:off x="10233751" y="122350"/>
            <a:ext cx="740124" cy="741518"/>
          </a:xfrm>
          <a:prstGeom prst="rect">
            <a:avLst/>
          </a:prstGeom>
          <a:noFill/>
          <a:ln>
            <a:noFill/>
          </a:ln>
        </p:spPr>
      </p:pic>
      <p:pic>
        <p:nvPicPr>
          <p:cNvPr id="207" name="Google Shape;207;p7"/>
          <p:cNvPicPr preferRelativeResize="0"/>
          <p:nvPr/>
        </p:nvPicPr>
        <p:blipFill rotWithShape="1">
          <a:blip r:embed="rId5">
            <a:alphaModFix/>
          </a:blip>
          <a:srcRect/>
          <a:stretch/>
        </p:blipFill>
        <p:spPr>
          <a:xfrm>
            <a:off x="692441" y="292484"/>
            <a:ext cx="1665170" cy="462626"/>
          </a:xfrm>
          <a:prstGeom prst="rect">
            <a:avLst/>
          </a:prstGeom>
          <a:noFill/>
          <a:ln>
            <a:noFill/>
          </a:ln>
        </p:spPr>
      </p:pic>
      <p:pic>
        <p:nvPicPr>
          <p:cNvPr id="2" name="Imagen 1">
            <a:hlinkClick r:id="rId6" action="ppaction://hlinksldjump"/>
            <a:extLst>
              <a:ext uri="{FF2B5EF4-FFF2-40B4-BE49-F238E27FC236}">
                <a16:creationId xmlns:a16="http://schemas.microsoft.com/office/drawing/2014/main" id="{4FCEFE48-12E2-ED4A-D089-76125A44E384}"/>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11181329" y="112259"/>
            <a:ext cx="751609" cy="751609"/>
          </a:xfrm>
          <a:prstGeom prst="rect">
            <a:avLst/>
          </a:prstGeom>
        </p:spPr>
      </p:pic>
      <p:sp>
        <p:nvSpPr>
          <p:cNvPr id="17" name="Rectángulo: esquinas redondeadas 75">
            <a:extLst>
              <a:ext uri="{FF2B5EF4-FFF2-40B4-BE49-F238E27FC236}">
                <a16:creationId xmlns:a16="http://schemas.microsoft.com/office/drawing/2014/main" id="{332A6506-1D28-F089-7C28-F95A27E8DC50}"/>
              </a:ext>
            </a:extLst>
          </p:cNvPr>
          <p:cNvSpPr/>
          <p:nvPr/>
        </p:nvSpPr>
        <p:spPr>
          <a:xfrm>
            <a:off x="1682288" y="4505114"/>
            <a:ext cx="4286250" cy="50995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8" name="Rectángulo: esquinas redondeadas 76">
            <a:extLst>
              <a:ext uri="{FF2B5EF4-FFF2-40B4-BE49-F238E27FC236}">
                <a16:creationId xmlns:a16="http://schemas.microsoft.com/office/drawing/2014/main" id="{7978632F-9951-55D5-724B-54D8B09844F9}"/>
              </a:ext>
            </a:extLst>
          </p:cNvPr>
          <p:cNvSpPr/>
          <p:nvPr/>
        </p:nvSpPr>
        <p:spPr>
          <a:xfrm>
            <a:off x="1682288" y="3947827"/>
            <a:ext cx="4286250" cy="509953"/>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9" name="Rectángulo: esquinas redondeadas 77">
            <a:extLst>
              <a:ext uri="{FF2B5EF4-FFF2-40B4-BE49-F238E27FC236}">
                <a16:creationId xmlns:a16="http://schemas.microsoft.com/office/drawing/2014/main" id="{5981FBD6-37DB-24F7-C5D7-19EDAC58CFF6}"/>
              </a:ext>
            </a:extLst>
          </p:cNvPr>
          <p:cNvSpPr/>
          <p:nvPr/>
        </p:nvSpPr>
        <p:spPr>
          <a:xfrm>
            <a:off x="1683616" y="5613937"/>
            <a:ext cx="4286250" cy="62476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0" name="Rectángulo: esquinas redondeadas 78">
            <a:extLst>
              <a:ext uri="{FF2B5EF4-FFF2-40B4-BE49-F238E27FC236}">
                <a16:creationId xmlns:a16="http://schemas.microsoft.com/office/drawing/2014/main" id="{EDBACC96-6A38-2A86-D5F3-CE94C29D2055}"/>
              </a:ext>
            </a:extLst>
          </p:cNvPr>
          <p:cNvSpPr/>
          <p:nvPr/>
        </p:nvSpPr>
        <p:spPr>
          <a:xfrm>
            <a:off x="1683616" y="5056650"/>
            <a:ext cx="4286250" cy="509953"/>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1" name="Rectángulo: esquinas redondeadas 74">
            <a:extLst>
              <a:ext uri="{FF2B5EF4-FFF2-40B4-BE49-F238E27FC236}">
                <a16:creationId xmlns:a16="http://schemas.microsoft.com/office/drawing/2014/main" id="{FEA0B7E8-678A-C399-789C-F797640C6C1F}"/>
              </a:ext>
            </a:extLst>
          </p:cNvPr>
          <p:cNvSpPr/>
          <p:nvPr/>
        </p:nvSpPr>
        <p:spPr>
          <a:xfrm>
            <a:off x="1682288" y="3395413"/>
            <a:ext cx="4286250" cy="50995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2" name="Rectángulo: esquinas redondeadas 32">
            <a:extLst>
              <a:ext uri="{FF2B5EF4-FFF2-40B4-BE49-F238E27FC236}">
                <a16:creationId xmlns:a16="http://schemas.microsoft.com/office/drawing/2014/main" id="{23530D8D-CCFA-4A3A-806B-B967A949C968}"/>
              </a:ext>
            </a:extLst>
          </p:cNvPr>
          <p:cNvSpPr/>
          <p:nvPr/>
        </p:nvSpPr>
        <p:spPr>
          <a:xfrm>
            <a:off x="1682288" y="2838126"/>
            <a:ext cx="4286250" cy="509953"/>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3" name="Rectángulo: esquinas redondeadas 75">
            <a:extLst>
              <a:ext uri="{FF2B5EF4-FFF2-40B4-BE49-F238E27FC236}">
                <a16:creationId xmlns:a16="http://schemas.microsoft.com/office/drawing/2014/main" id="{332A6506-1D28-F089-7C28-F95A27E8DC50}"/>
              </a:ext>
            </a:extLst>
          </p:cNvPr>
          <p:cNvSpPr/>
          <p:nvPr/>
        </p:nvSpPr>
        <p:spPr>
          <a:xfrm>
            <a:off x="6430480" y="4608480"/>
            <a:ext cx="4286250" cy="50995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4" name="Rectángulo: esquinas redondeadas 76">
            <a:extLst>
              <a:ext uri="{FF2B5EF4-FFF2-40B4-BE49-F238E27FC236}">
                <a16:creationId xmlns:a16="http://schemas.microsoft.com/office/drawing/2014/main" id="{7978632F-9951-55D5-724B-54D8B09844F9}"/>
              </a:ext>
            </a:extLst>
          </p:cNvPr>
          <p:cNvSpPr/>
          <p:nvPr/>
        </p:nvSpPr>
        <p:spPr>
          <a:xfrm>
            <a:off x="6430480" y="4051193"/>
            <a:ext cx="4286250" cy="509953"/>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5" name="Rectángulo: esquinas redondeadas 77">
            <a:extLst>
              <a:ext uri="{FF2B5EF4-FFF2-40B4-BE49-F238E27FC236}">
                <a16:creationId xmlns:a16="http://schemas.microsoft.com/office/drawing/2014/main" id="{5981FBD6-37DB-24F7-C5D7-19EDAC58CFF6}"/>
              </a:ext>
            </a:extLst>
          </p:cNvPr>
          <p:cNvSpPr/>
          <p:nvPr/>
        </p:nvSpPr>
        <p:spPr>
          <a:xfrm>
            <a:off x="6431808" y="5717303"/>
            <a:ext cx="4286250" cy="50995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6" name="Rectángulo: esquinas redondeadas 78">
            <a:extLst>
              <a:ext uri="{FF2B5EF4-FFF2-40B4-BE49-F238E27FC236}">
                <a16:creationId xmlns:a16="http://schemas.microsoft.com/office/drawing/2014/main" id="{EDBACC96-6A38-2A86-D5F3-CE94C29D2055}"/>
              </a:ext>
            </a:extLst>
          </p:cNvPr>
          <p:cNvSpPr/>
          <p:nvPr/>
        </p:nvSpPr>
        <p:spPr>
          <a:xfrm>
            <a:off x="6431808" y="5160016"/>
            <a:ext cx="4286250" cy="509953"/>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7" name="Rectángulo: esquinas redondeadas 74">
            <a:extLst>
              <a:ext uri="{FF2B5EF4-FFF2-40B4-BE49-F238E27FC236}">
                <a16:creationId xmlns:a16="http://schemas.microsoft.com/office/drawing/2014/main" id="{FEA0B7E8-678A-C399-789C-F797640C6C1F}"/>
              </a:ext>
            </a:extLst>
          </p:cNvPr>
          <p:cNvSpPr/>
          <p:nvPr/>
        </p:nvSpPr>
        <p:spPr>
          <a:xfrm>
            <a:off x="6430480" y="3498779"/>
            <a:ext cx="4286250" cy="50995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8" name="Rectángulo: esquinas redondeadas 32">
            <a:extLst>
              <a:ext uri="{FF2B5EF4-FFF2-40B4-BE49-F238E27FC236}">
                <a16:creationId xmlns:a16="http://schemas.microsoft.com/office/drawing/2014/main" id="{23530D8D-CCFA-4A3A-806B-B967A949C968}"/>
              </a:ext>
            </a:extLst>
          </p:cNvPr>
          <p:cNvSpPr/>
          <p:nvPr/>
        </p:nvSpPr>
        <p:spPr>
          <a:xfrm>
            <a:off x="6430480" y="2838126"/>
            <a:ext cx="4286250" cy="622598"/>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31" name="CuadroTexto 30">
            <a:extLst>
              <a:ext uri="{FF2B5EF4-FFF2-40B4-BE49-F238E27FC236}">
                <a16:creationId xmlns:a16="http://schemas.microsoft.com/office/drawing/2014/main" id="{3661E16E-9704-42C9-A65C-27C325D3A418}"/>
              </a:ext>
            </a:extLst>
          </p:cNvPr>
          <p:cNvSpPr txBox="1"/>
          <p:nvPr/>
        </p:nvSpPr>
        <p:spPr>
          <a:xfrm>
            <a:off x="3127799" y="3470868"/>
            <a:ext cx="2780023" cy="369332"/>
          </a:xfrm>
          <a:prstGeom prst="rect">
            <a:avLst/>
          </a:prstGeom>
          <a:noFill/>
        </p:spPr>
        <p:txBody>
          <a:bodyPr wrap="square" rtlCol="0">
            <a:spAutoFit/>
          </a:bodyPr>
          <a:lstStyle/>
          <a:p>
            <a:pPr algn="just"/>
            <a:r>
              <a:rPr lang="en-US" sz="900" dirty="0">
                <a:solidFill>
                  <a:schemeClr val="tx1">
                    <a:lumMod val="75000"/>
                    <a:lumOff val="25000"/>
                  </a:schemeClr>
                </a:solidFill>
                <a:latin typeface="Outfit" pitchFamily="2" charset="0"/>
              </a:rPr>
              <a:t>Key to select and display the list of </a:t>
            </a:r>
            <a:r>
              <a:rPr lang="en-US" sz="900" dirty="0" err="1">
                <a:solidFill>
                  <a:schemeClr val="tx1">
                    <a:lumMod val="75000"/>
                    <a:lumOff val="25000"/>
                  </a:schemeClr>
                </a:solidFill>
                <a:latin typeface="Outfit" pitchFamily="2" charset="0"/>
              </a:rPr>
              <a:t>Xploris</a:t>
            </a:r>
            <a:r>
              <a:rPr lang="en-US" sz="900" dirty="0">
                <a:solidFill>
                  <a:schemeClr val="tx1">
                    <a:lumMod val="75000"/>
                    <a:lumOff val="25000"/>
                  </a:schemeClr>
                </a:solidFill>
                <a:latin typeface="Outfit" pitchFamily="2" charset="0"/>
              </a:rPr>
              <a:t> outputs for the control diagram.</a:t>
            </a:r>
            <a:endParaRPr lang="es-CL" sz="900" dirty="0">
              <a:solidFill>
                <a:schemeClr val="tx1">
                  <a:lumMod val="75000"/>
                  <a:lumOff val="25000"/>
                </a:schemeClr>
              </a:solidFill>
              <a:latin typeface="Outfit" pitchFamily="2" charset="0"/>
            </a:endParaRPr>
          </a:p>
        </p:txBody>
      </p:sp>
      <p:sp>
        <p:nvSpPr>
          <p:cNvPr id="43" name="CuadroTexto 42">
            <a:extLst>
              <a:ext uri="{FF2B5EF4-FFF2-40B4-BE49-F238E27FC236}">
                <a16:creationId xmlns:a16="http://schemas.microsoft.com/office/drawing/2014/main" id="{3661E16E-9704-42C9-A65C-27C325D3A418}"/>
              </a:ext>
            </a:extLst>
          </p:cNvPr>
          <p:cNvSpPr txBox="1"/>
          <p:nvPr/>
        </p:nvSpPr>
        <p:spPr>
          <a:xfrm>
            <a:off x="3440545" y="2917498"/>
            <a:ext cx="2520000" cy="230832"/>
          </a:xfrm>
          <a:prstGeom prst="rect">
            <a:avLst/>
          </a:prstGeom>
          <a:noFill/>
        </p:spPr>
        <p:txBody>
          <a:bodyPr wrap="square" rtlCol="0">
            <a:spAutoFit/>
          </a:bodyPr>
          <a:lstStyle/>
          <a:p>
            <a:pPr algn="just"/>
            <a:r>
              <a:rPr lang="en-US" sz="900" dirty="0">
                <a:solidFill>
                  <a:schemeClr val="tx1">
                    <a:lumMod val="75000"/>
                    <a:lumOff val="25000"/>
                  </a:schemeClr>
                </a:solidFill>
                <a:latin typeface="Outfit" pitchFamily="2" charset="0"/>
              </a:rPr>
              <a:t>Work block for setting the </a:t>
            </a:r>
            <a:r>
              <a:rPr lang="en-US" sz="900" dirty="0" err="1">
                <a:solidFill>
                  <a:schemeClr val="tx1">
                    <a:lumMod val="75000"/>
                    <a:lumOff val="25000"/>
                  </a:schemeClr>
                </a:solidFill>
                <a:latin typeface="Outfit" pitchFamily="2" charset="0"/>
              </a:rPr>
              <a:t>Xploris</a:t>
            </a:r>
            <a:r>
              <a:rPr lang="en-US" sz="900" dirty="0">
                <a:solidFill>
                  <a:schemeClr val="tx1">
                    <a:lumMod val="75000"/>
                    <a:lumOff val="25000"/>
                  </a:schemeClr>
                </a:solidFill>
                <a:latin typeface="Outfit" pitchFamily="2" charset="0"/>
              </a:rPr>
              <a:t> outputs.</a:t>
            </a:r>
            <a:endParaRPr lang="es-CL" sz="900" dirty="0">
              <a:solidFill>
                <a:schemeClr val="tx1">
                  <a:lumMod val="75000"/>
                  <a:lumOff val="25000"/>
                </a:schemeClr>
              </a:solidFill>
              <a:latin typeface="Outfit" pitchFamily="2" charset="0"/>
            </a:endParaRPr>
          </a:p>
        </p:txBody>
      </p:sp>
      <p:sp>
        <p:nvSpPr>
          <p:cNvPr id="44" name="CuadroTexto 43">
            <a:extLst>
              <a:ext uri="{FF2B5EF4-FFF2-40B4-BE49-F238E27FC236}">
                <a16:creationId xmlns:a16="http://schemas.microsoft.com/office/drawing/2014/main" id="{3661E16E-9704-42C9-A65C-27C325D3A418}"/>
              </a:ext>
            </a:extLst>
          </p:cNvPr>
          <p:cNvSpPr txBox="1"/>
          <p:nvPr/>
        </p:nvSpPr>
        <p:spPr>
          <a:xfrm>
            <a:off x="2592343" y="4018137"/>
            <a:ext cx="3276074" cy="369332"/>
          </a:xfrm>
          <a:prstGeom prst="rect">
            <a:avLst/>
          </a:prstGeom>
          <a:noFill/>
        </p:spPr>
        <p:txBody>
          <a:bodyPr wrap="square" rtlCol="0">
            <a:spAutoFit/>
          </a:bodyPr>
          <a:lstStyle/>
          <a:p>
            <a:pPr algn="just"/>
            <a:r>
              <a:rPr lang="en-US" sz="900" dirty="0">
                <a:solidFill>
                  <a:schemeClr val="tx1">
                    <a:lumMod val="75000"/>
                    <a:lumOff val="25000"/>
                  </a:schemeClr>
                </a:solidFill>
                <a:latin typeface="Outfit" pitchFamily="2" charset="0"/>
              </a:rPr>
              <a:t>Key to select the left contact of the </a:t>
            </a:r>
            <a:r>
              <a:rPr lang="en-US" sz="900" dirty="0" err="1">
                <a:solidFill>
                  <a:schemeClr val="tx1">
                    <a:lumMod val="75000"/>
                    <a:lumOff val="25000"/>
                  </a:schemeClr>
                </a:solidFill>
                <a:latin typeface="Outfit" pitchFamily="2" charset="0"/>
              </a:rPr>
              <a:t>Xploris</a:t>
            </a:r>
            <a:r>
              <a:rPr lang="en-US" sz="900" dirty="0">
                <a:solidFill>
                  <a:schemeClr val="tx1">
                    <a:lumMod val="75000"/>
                    <a:lumOff val="25000"/>
                  </a:schemeClr>
                </a:solidFill>
                <a:latin typeface="Outfit" pitchFamily="2" charset="0"/>
              </a:rPr>
              <a:t> that can be configured to be opened or closed.</a:t>
            </a:r>
            <a:endParaRPr lang="es-CL" sz="900" dirty="0">
              <a:solidFill>
                <a:schemeClr val="tx1">
                  <a:lumMod val="75000"/>
                  <a:lumOff val="25000"/>
                </a:schemeClr>
              </a:solidFill>
              <a:latin typeface="Outfit" pitchFamily="2" charset="0"/>
            </a:endParaRPr>
          </a:p>
        </p:txBody>
      </p:sp>
      <p:sp>
        <p:nvSpPr>
          <p:cNvPr id="46" name="CuadroTexto 45">
            <a:extLst>
              <a:ext uri="{FF2B5EF4-FFF2-40B4-BE49-F238E27FC236}">
                <a16:creationId xmlns:a16="http://schemas.microsoft.com/office/drawing/2014/main" id="{3661E16E-9704-42C9-A65C-27C325D3A418}"/>
              </a:ext>
            </a:extLst>
          </p:cNvPr>
          <p:cNvSpPr txBox="1"/>
          <p:nvPr/>
        </p:nvSpPr>
        <p:spPr>
          <a:xfrm>
            <a:off x="2592343" y="5123526"/>
            <a:ext cx="3276074" cy="369332"/>
          </a:xfrm>
          <a:prstGeom prst="rect">
            <a:avLst/>
          </a:prstGeom>
          <a:noFill/>
        </p:spPr>
        <p:txBody>
          <a:bodyPr wrap="square" rtlCol="0">
            <a:spAutoFit/>
          </a:bodyPr>
          <a:lstStyle/>
          <a:p>
            <a:pPr algn="just"/>
            <a:r>
              <a:rPr lang="en-US" sz="900" dirty="0">
                <a:solidFill>
                  <a:schemeClr val="tx1">
                    <a:lumMod val="75000"/>
                    <a:lumOff val="25000"/>
                  </a:schemeClr>
                </a:solidFill>
                <a:latin typeface="Outfit" pitchFamily="2" charset="0"/>
              </a:rPr>
              <a:t>Key to set the </a:t>
            </a:r>
            <a:r>
              <a:rPr lang="en-US" sz="900" dirty="0" err="1">
                <a:solidFill>
                  <a:schemeClr val="tx1">
                    <a:lumMod val="75000"/>
                    <a:lumOff val="25000"/>
                  </a:schemeClr>
                </a:solidFill>
                <a:latin typeface="Outfit" pitchFamily="2" charset="0"/>
              </a:rPr>
              <a:t>Xploris</a:t>
            </a:r>
            <a:r>
              <a:rPr lang="en-US" sz="900" dirty="0">
                <a:solidFill>
                  <a:schemeClr val="tx1">
                    <a:lumMod val="75000"/>
                    <a:lumOff val="25000"/>
                  </a:schemeClr>
                </a:solidFill>
                <a:latin typeface="Outfit" pitchFamily="2" charset="0"/>
              </a:rPr>
              <a:t> “Display” to control animations frames and speed.</a:t>
            </a:r>
            <a:endParaRPr lang="es-CL" sz="900" dirty="0">
              <a:solidFill>
                <a:schemeClr val="tx1">
                  <a:lumMod val="75000"/>
                  <a:lumOff val="25000"/>
                </a:schemeClr>
              </a:solidFill>
              <a:latin typeface="Outfit" pitchFamily="2" charset="0"/>
            </a:endParaRPr>
          </a:p>
        </p:txBody>
      </p:sp>
      <p:sp>
        <p:nvSpPr>
          <p:cNvPr id="47" name="CuadroTexto 46">
            <a:extLst>
              <a:ext uri="{FF2B5EF4-FFF2-40B4-BE49-F238E27FC236}">
                <a16:creationId xmlns:a16="http://schemas.microsoft.com/office/drawing/2014/main" id="{3661E16E-9704-42C9-A65C-27C325D3A418}"/>
              </a:ext>
            </a:extLst>
          </p:cNvPr>
          <p:cNvSpPr txBox="1"/>
          <p:nvPr/>
        </p:nvSpPr>
        <p:spPr>
          <a:xfrm>
            <a:off x="2592343" y="5740555"/>
            <a:ext cx="3264068" cy="369332"/>
          </a:xfrm>
          <a:prstGeom prst="rect">
            <a:avLst/>
          </a:prstGeom>
          <a:noFill/>
        </p:spPr>
        <p:txBody>
          <a:bodyPr wrap="square" rtlCol="0">
            <a:spAutoFit/>
          </a:bodyPr>
          <a:lstStyle/>
          <a:p>
            <a:pPr algn="just"/>
            <a:r>
              <a:rPr lang="en-US" sz="900" dirty="0">
                <a:solidFill>
                  <a:schemeClr val="tx1">
                    <a:lumMod val="75000"/>
                    <a:lumOff val="25000"/>
                  </a:schemeClr>
                </a:solidFill>
                <a:latin typeface="Outfit" pitchFamily="2" charset="0"/>
              </a:rPr>
              <a:t>Key to select the left servo motor port and control the servo angle and speed.</a:t>
            </a:r>
            <a:endParaRPr lang="es-CL" sz="900" dirty="0">
              <a:solidFill>
                <a:schemeClr val="tx1">
                  <a:lumMod val="75000"/>
                  <a:lumOff val="25000"/>
                </a:schemeClr>
              </a:solidFill>
              <a:latin typeface="Outfit" pitchFamily="2" charset="0"/>
            </a:endParaRPr>
          </a:p>
        </p:txBody>
      </p:sp>
      <p:sp>
        <p:nvSpPr>
          <p:cNvPr id="49" name="CuadroTexto 48">
            <a:extLst>
              <a:ext uri="{FF2B5EF4-FFF2-40B4-BE49-F238E27FC236}">
                <a16:creationId xmlns:a16="http://schemas.microsoft.com/office/drawing/2014/main" id="{3661E16E-9704-42C9-A65C-27C325D3A418}"/>
              </a:ext>
            </a:extLst>
          </p:cNvPr>
          <p:cNvSpPr txBox="1"/>
          <p:nvPr/>
        </p:nvSpPr>
        <p:spPr>
          <a:xfrm>
            <a:off x="7761844" y="3566426"/>
            <a:ext cx="2917455" cy="369332"/>
          </a:xfrm>
          <a:prstGeom prst="rect">
            <a:avLst/>
          </a:prstGeom>
          <a:noFill/>
        </p:spPr>
        <p:txBody>
          <a:bodyPr wrap="square" rtlCol="0">
            <a:spAutoFit/>
          </a:bodyPr>
          <a:lstStyle/>
          <a:p>
            <a:r>
              <a:rPr lang="en-US" sz="900" dirty="0">
                <a:solidFill>
                  <a:schemeClr val="tx1">
                    <a:lumMod val="75000"/>
                    <a:lumOff val="25000"/>
                  </a:schemeClr>
                </a:solidFill>
                <a:latin typeface="Outfit" pitchFamily="2" charset="0"/>
              </a:rPr>
              <a:t>Key to select the </a:t>
            </a:r>
            <a:r>
              <a:rPr lang="en-US" sz="900" dirty="0" err="1">
                <a:solidFill>
                  <a:schemeClr val="tx1">
                    <a:lumMod val="75000"/>
                    <a:lumOff val="25000"/>
                  </a:schemeClr>
                </a:solidFill>
                <a:latin typeface="Outfit" pitchFamily="2" charset="0"/>
              </a:rPr>
              <a:t>Xploris</a:t>
            </a:r>
            <a:r>
              <a:rPr lang="en-US" sz="900" dirty="0">
                <a:solidFill>
                  <a:schemeClr val="tx1">
                    <a:lumMod val="75000"/>
                    <a:lumOff val="25000"/>
                  </a:schemeClr>
                </a:solidFill>
                <a:latin typeface="Outfit" pitchFamily="2" charset="0"/>
              </a:rPr>
              <a:t> speaker, produce sound tones and control the sound volume.</a:t>
            </a:r>
            <a:endParaRPr lang="es-CL" sz="900" dirty="0">
              <a:solidFill>
                <a:schemeClr val="tx1">
                  <a:lumMod val="75000"/>
                  <a:lumOff val="25000"/>
                </a:schemeClr>
              </a:solidFill>
              <a:latin typeface="Outfit" pitchFamily="2" charset="0"/>
            </a:endParaRPr>
          </a:p>
        </p:txBody>
      </p:sp>
      <p:sp>
        <p:nvSpPr>
          <p:cNvPr id="50" name="CuadroTexto 49">
            <a:extLst>
              <a:ext uri="{FF2B5EF4-FFF2-40B4-BE49-F238E27FC236}">
                <a16:creationId xmlns:a16="http://schemas.microsoft.com/office/drawing/2014/main" id="{3661E16E-9704-42C9-A65C-27C325D3A418}"/>
              </a:ext>
            </a:extLst>
          </p:cNvPr>
          <p:cNvSpPr txBox="1"/>
          <p:nvPr/>
        </p:nvSpPr>
        <p:spPr>
          <a:xfrm>
            <a:off x="7761844" y="4101692"/>
            <a:ext cx="2590964" cy="369332"/>
          </a:xfrm>
          <a:prstGeom prst="rect">
            <a:avLst/>
          </a:prstGeom>
          <a:noFill/>
        </p:spPr>
        <p:txBody>
          <a:bodyPr wrap="square" rtlCol="0">
            <a:spAutoFit/>
          </a:bodyPr>
          <a:lstStyle/>
          <a:p>
            <a:r>
              <a:rPr lang="en-US" sz="900" dirty="0">
                <a:solidFill>
                  <a:schemeClr val="tx1">
                    <a:lumMod val="75000"/>
                    <a:lumOff val="25000"/>
                  </a:schemeClr>
                </a:solidFill>
                <a:latin typeface="Outfit" pitchFamily="2" charset="0"/>
              </a:rPr>
              <a:t>Key to deliver a 5V voltage activation to the left port of the </a:t>
            </a:r>
            <a:r>
              <a:rPr lang="en-US" sz="900" dirty="0" err="1">
                <a:solidFill>
                  <a:schemeClr val="tx1">
                    <a:lumMod val="75000"/>
                    <a:lumOff val="25000"/>
                  </a:schemeClr>
                </a:solidFill>
                <a:latin typeface="Outfit" pitchFamily="2" charset="0"/>
              </a:rPr>
              <a:t>Xploris</a:t>
            </a:r>
            <a:r>
              <a:rPr lang="en-US" sz="900" dirty="0">
                <a:solidFill>
                  <a:schemeClr val="tx1">
                    <a:lumMod val="75000"/>
                    <a:lumOff val="25000"/>
                  </a:schemeClr>
                </a:solidFill>
                <a:latin typeface="Outfit" pitchFamily="2" charset="0"/>
              </a:rPr>
              <a:t>.</a:t>
            </a:r>
            <a:endParaRPr lang="es-CL" sz="900" dirty="0">
              <a:solidFill>
                <a:schemeClr val="tx1">
                  <a:lumMod val="75000"/>
                  <a:lumOff val="25000"/>
                </a:schemeClr>
              </a:solidFill>
              <a:latin typeface="Outfit" pitchFamily="2" charset="0"/>
            </a:endParaRPr>
          </a:p>
        </p:txBody>
      </p:sp>
      <p:sp>
        <p:nvSpPr>
          <p:cNvPr id="51" name="CuadroTexto 50">
            <a:extLst>
              <a:ext uri="{FF2B5EF4-FFF2-40B4-BE49-F238E27FC236}">
                <a16:creationId xmlns:a16="http://schemas.microsoft.com/office/drawing/2014/main" id="{3661E16E-9704-42C9-A65C-27C325D3A418}"/>
              </a:ext>
            </a:extLst>
          </p:cNvPr>
          <p:cNvSpPr txBox="1"/>
          <p:nvPr/>
        </p:nvSpPr>
        <p:spPr>
          <a:xfrm>
            <a:off x="7761844" y="5290602"/>
            <a:ext cx="2709109" cy="230832"/>
          </a:xfrm>
          <a:prstGeom prst="rect">
            <a:avLst/>
          </a:prstGeom>
          <a:noFill/>
        </p:spPr>
        <p:txBody>
          <a:bodyPr wrap="square" rtlCol="0">
            <a:spAutoFit/>
          </a:bodyPr>
          <a:lstStyle/>
          <a:p>
            <a:r>
              <a:rPr lang="en-US" sz="900" dirty="0">
                <a:solidFill>
                  <a:schemeClr val="tx1">
                    <a:lumMod val="75000"/>
                    <a:lumOff val="25000"/>
                  </a:schemeClr>
                </a:solidFill>
                <a:latin typeface="Outfit" pitchFamily="2" charset="0"/>
              </a:rPr>
              <a:t>Key to add another control action.</a:t>
            </a:r>
            <a:endParaRPr lang="es-CL" sz="900" dirty="0">
              <a:solidFill>
                <a:schemeClr val="tx1">
                  <a:lumMod val="75000"/>
                  <a:lumOff val="25000"/>
                </a:schemeClr>
              </a:solidFill>
              <a:latin typeface="Outfit" pitchFamily="2" charset="0"/>
            </a:endParaRPr>
          </a:p>
        </p:txBody>
      </p:sp>
      <p:sp>
        <p:nvSpPr>
          <p:cNvPr id="53" name="CuadroTexto 52">
            <a:extLst>
              <a:ext uri="{FF2B5EF4-FFF2-40B4-BE49-F238E27FC236}">
                <a16:creationId xmlns:a16="http://schemas.microsoft.com/office/drawing/2014/main" id="{3661E16E-9704-42C9-A65C-27C325D3A418}"/>
              </a:ext>
            </a:extLst>
          </p:cNvPr>
          <p:cNvSpPr txBox="1"/>
          <p:nvPr/>
        </p:nvSpPr>
        <p:spPr>
          <a:xfrm>
            <a:off x="7761844" y="5856863"/>
            <a:ext cx="2917455" cy="230832"/>
          </a:xfrm>
          <a:prstGeom prst="rect">
            <a:avLst/>
          </a:prstGeom>
          <a:noFill/>
        </p:spPr>
        <p:txBody>
          <a:bodyPr wrap="square" rtlCol="0">
            <a:spAutoFit/>
          </a:bodyPr>
          <a:lstStyle/>
          <a:p>
            <a:r>
              <a:rPr lang="en-US" sz="900" dirty="0">
                <a:solidFill>
                  <a:schemeClr val="tx1">
                    <a:lumMod val="75000"/>
                    <a:lumOff val="25000"/>
                  </a:schemeClr>
                </a:solidFill>
                <a:latin typeface="Outfit" pitchFamily="2" charset="0"/>
              </a:rPr>
              <a:t>Key to delete a control action.</a:t>
            </a:r>
            <a:endParaRPr lang="es-CL" sz="900" dirty="0">
              <a:solidFill>
                <a:schemeClr val="tx1">
                  <a:lumMod val="75000"/>
                  <a:lumOff val="25000"/>
                </a:schemeClr>
              </a:solidFill>
              <a:latin typeface="Outfit" pitchFamily="2" charset="0"/>
            </a:endParaRPr>
          </a:p>
        </p:txBody>
      </p:sp>
      <p:sp>
        <p:nvSpPr>
          <p:cNvPr id="55" name="Google Shape;121;p3"/>
          <p:cNvSpPr/>
          <p:nvPr/>
        </p:nvSpPr>
        <p:spPr>
          <a:xfrm>
            <a:off x="1682288" y="2491107"/>
            <a:ext cx="1844123" cy="250951"/>
          </a:xfrm>
          <a:prstGeom prst="roundRect">
            <a:avLst>
              <a:gd name="adj" fmla="val 50000"/>
            </a:avLst>
          </a:prstGeom>
          <a:solidFill>
            <a:srgbClr val="C00000"/>
          </a:solidFill>
          <a:ln>
            <a:noFill/>
          </a:ln>
        </p:spPr>
        <p:txBody>
          <a:bodyPr spcFirstLastPara="1" wrap="square" lIns="91425" tIns="45700" rIns="91425" bIns="45700" anchor="ctr" anchorCtr="0">
            <a:noAutofit/>
          </a:bodyPr>
          <a:lstStyle/>
          <a:p>
            <a:pPr algn="ctr"/>
            <a:r>
              <a:rPr lang="es-MX" sz="1050" dirty="0">
                <a:solidFill>
                  <a:schemeClr val="lt1"/>
                </a:solidFill>
                <a:latin typeface="Outfit Medium" pitchFamily="2" charset="0"/>
              </a:rPr>
              <a:t>Control </a:t>
            </a:r>
            <a:r>
              <a:rPr lang="es-MX" sz="1050" dirty="0" err="1">
                <a:solidFill>
                  <a:schemeClr val="lt1"/>
                </a:solidFill>
                <a:latin typeface="Outfit Medium" pitchFamily="2" charset="0"/>
              </a:rPr>
              <a:t>actions</a:t>
            </a:r>
            <a:endParaRPr sz="1050" dirty="0">
              <a:solidFill>
                <a:schemeClr val="lt1"/>
              </a:solidFill>
              <a:latin typeface="Outfit Medium" pitchFamily="2" charset="0"/>
              <a:sym typeface="Arial"/>
            </a:endParaRPr>
          </a:p>
        </p:txBody>
      </p:sp>
      <p:sp>
        <p:nvSpPr>
          <p:cNvPr id="63" name="CuadroTexto 62">
            <a:extLst>
              <a:ext uri="{FF2B5EF4-FFF2-40B4-BE49-F238E27FC236}">
                <a16:creationId xmlns:a16="http://schemas.microsoft.com/office/drawing/2014/main" id="{3661E16E-9704-42C9-A65C-27C325D3A418}"/>
              </a:ext>
            </a:extLst>
          </p:cNvPr>
          <p:cNvSpPr txBox="1"/>
          <p:nvPr/>
        </p:nvSpPr>
        <p:spPr>
          <a:xfrm>
            <a:off x="2592343" y="4581573"/>
            <a:ext cx="3276074" cy="369332"/>
          </a:xfrm>
          <a:prstGeom prst="rect">
            <a:avLst/>
          </a:prstGeom>
          <a:noFill/>
        </p:spPr>
        <p:txBody>
          <a:bodyPr wrap="square" rtlCol="0">
            <a:spAutoFit/>
          </a:bodyPr>
          <a:lstStyle/>
          <a:p>
            <a:pPr algn="just"/>
            <a:r>
              <a:rPr lang="en-US" sz="900" dirty="0">
                <a:solidFill>
                  <a:schemeClr val="tx1">
                    <a:lumMod val="75000"/>
                    <a:lumOff val="25000"/>
                  </a:schemeClr>
                </a:solidFill>
                <a:latin typeface="Outfit" pitchFamily="2" charset="0"/>
              </a:rPr>
              <a:t>Key to select the right contact of the </a:t>
            </a:r>
            <a:r>
              <a:rPr lang="en-US" sz="900" dirty="0" err="1">
                <a:solidFill>
                  <a:schemeClr val="tx1">
                    <a:lumMod val="75000"/>
                    <a:lumOff val="25000"/>
                  </a:schemeClr>
                </a:solidFill>
                <a:latin typeface="Outfit" pitchFamily="2" charset="0"/>
              </a:rPr>
              <a:t>Xploris</a:t>
            </a:r>
            <a:r>
              <a:rPr lang="en-US" sz="900" dirty="0">
                <a:solidFill>
                  <a:schemeClr val="tx1">
                    <a:lumMod val="75000"/>
                    <a:lumOff val="25000"/>
                  </a:schemeClr>
                </a:solidFill>
                <a:latin typeface="Outfit" pitchFamily="2" charset="0"/>
              </a:rPr>
              <a:t> that can be configured to be opened or closed.</a:t>
            </a:r>
            <a:endParaRPr lang="es-CL" sz="900" dirty="0">
              <a:solidFill>
                <a:schemeClr val="tx1">
                  <a:lumMod val="75000"/>
                  <a:lumOff val="25000"/>
                </a:schemeClr>
              </a:solidFill>
              <a:latin typeface="Outfit" pitchFamily="2" charset="0"/>
            </a:endParaRPr>
          </a:p>
        </p:txBody>
      </p:sp>
      <p:sp>
        <p:nvSpPr>
          <p:cNvPr id="64" name="CuadroTexto 63">
            <a:extLst>
              <a:ext uri="{FF2B5EF4-FFF2-40B4-BE49-F238E27FC236}">
                <a16:creationId xmlns:a16="http://schemas.microsoft.com/office/drawing/2014/main" id="{3661E16E-9704-42C9-A65C-27C325D3A418}"/>
              </a:ext>
            </a:extLst>
          </p:cNvPr>
          <p:cNvSpPr txBox="1"/>
          <p:nvPr/>
        </p:nvSpPr>
        <p:spPr>
          <a:xfrm>
            <a:off x="7761844" y="2971434"/>
            <a:ext cx="2803514" cy="369332"/>
          </a:xfrm>
          <a:prstGeom prst="rect">
            <a:avLst/>
          </a:prstGeom>
          <a:noFill/>
        </p:spPr>
        <p:txBody>
          <a:bodyPr wrap="square" rtlCol="0">
            <a:spAutoFit/>
          </a:bodyPr>
          <a:lstStyle/>
          <a:p>
            <a:pPr algn="just"/>
            <a:r>
              <a:rPr lang="en-US" sz="900" dirty="0">
                <a:solidFill>
                  <a:schemeClr val="tx1">
                    <a:lumMod val="75000"/>
                    <a:lumOff val="25000"/>
                  </a:schemeClr>
                </a:solidFill>
                <a:latin typeface="Outfit" pitchFamily="2" charset="0"/>
              </a:rPr>
              <a:t>Key to select the right servo motor port control the servo angle and speed.</a:t>
            </a:r>
            <a:endParaRPr lang="es-CL" sz="900" dirty="0">
              <a:solidFill>
                <a:schemeClr val="tx1">
                  <a:lumMod val="75000"/>
                  <a:lumOff val="25000"/>
                </a:schemeClr>
              </a:solidFill>
              <a:latin typeface="Outfit" pitchFamily="2" charset="0"/>
            </a:endParaRPr>
          </a:p>
        </p:txBody>
      </p:sp>
      <p:sp>
        <p:nvSpPr>
          <p:cNvPr id="65" name="CuadroTexto 64">
            <a:extLst>
              <a:ext uri="{FF2B5EF4-FFF2-40B4-BE49-F238E27FC236}">
                <a16:creationId xmlns:a16="http://schemas.microsoft.com/office/drawing/2014/main" id="{3661E16E-9704-42C9-A65C-27C325D3A418}"/>
              </a:ext>
            </a:extLst>
          </p:cNvPr>
          <p:cNvSpPr txBox="1"/>
          <p:nvPr/>
        </p:nvSpPr>
        <p:spPr>
          <a:xfrm>
            <a:off x="7761844" y="4682945"/>
            <a:ext cx="2590964" cy="369332"/>
          </a:xfrm>
          <a:prstGeom prst="rect">
            <a:avLst/>
          </a:prstGeom>
          <a:noFill/>
        </p:spPr>
        <p:txBody>
          <a:bodyPr wrap="square" rtlCol="0">
            <a:spAutoFit/>
          </a:bodyPr>
          <a:lstStyle/>
          <a:p>
            <a:r>
              <a:rPr lang="en-US" sz="900" dirty="0">
                <a:solidFill>
                  <a:schemeClr val="tx1">
                    <a:lumMod val="75000"/>
                    <a:lumOff val="25000"/>
                  </a:schemeClr>
                </a:solidFill>
                <a:latin typeface="Outfit" pitchFamily="2" charset="0"/>
              </a:rPr>
              <a:t>Key to deliver a 5V voltage activation to the right port of the </a:t>
            </a:r>
            <a:r>
              <a:rPr lang="en-US" sz="900" dirty="0" err="1">
                <a:solidFill>
                  <a:schemeClr val="tx1">
                    <a:lumMod val="75000"/>
                    <a:lumOff val="25000"/>
                  </a:schemeClr>
                </a:solidFill>
                <a:latin typeface="Outfit" pitchFamily="2" charset="0"/>
              </a:rPr>
              <a:t>Xploris</a:t>
            </a:r>
            <a:r>
              <a:rPr lang="en-US" sz="900" dirty="0">
                <a:solidFill>
                  <a:schemeClr val="tx1">
                    <a:lumMod val="75000"/>
                    <a:lumOff val="25000"/>
                  </a:schemeClr>
                </a:solidFill>
                <a:latin typeface="Outfit" pitchFamily="2" charset="0"/>
              </a:rPr>
              <a:t>.</a:t>
            </a:r>
            <a:endParaRPr lang="es-CL" sz="900" dirty="0">
              <a:solidFill>
                <a:schemeClr val="tx1">
                  <a:lumMod val="75000"/>
                  <a:lumOff val="25000"/>
                </a:schemeClr>
              </a:solidFill>
              <a:latin typeface="Outfit" pitchFamily="2" charset="0"/>
            </a:endParaRPr>
          </a:p>
        </p:txBody>
      </p:sp>
      <p:grpSp>
        <p:nvGrpSpPr>
          <p:cNvPr id="68" name="Grupo 67">
            <a:extLst>
              <a:ext uri="{FF2B5EF4-FFF2-40B4-BE49-F238E27FC236}">
                <a16:creationId xmlns:a16="http://schemas.microsoft.com/office/drawing/2014/main" id="{6DA1B62C-0D70-C5DC-59B7-536B71C416EE}"/>
              </a:ext>
            </a:extLst>
          </p:cNvPr>
          <p:cNvGrpSpPr/>
          <p:nvPr/>
        </p:nvGrpSpPr>
        <p:grpSpPr>
          <a:xfrm>
            <a:off x="865609" y="1386181"/>
            <a:ext cx="3554982" cy="442980"/>
            <a:chOff x="951704" y="1589244"/>
            <a:chExt cx="3270976" cy="442980"/>
          </a:xfrm>
        </p:grpSpPr>
        <p:sp>
          <p:nvSpPr>
            <p:cNvPr id="69" name="Rectángulo: esquinas redondeadas 68">
              <a:extLst>
                <a:ext uri="{FF2B5EF4-FFF2-40B4-BE49-F238E27FC236}">
                  <a16:creationId xmlns:a16="http://schemas.microsoft.com/office/drawing/2014/main" id="{7BDF4BEC-179B-BA98-B114-D5B5AE45BF97}"/>
                </a:ext>
              </a:extLst>
            </p:cNvPr>
            <p:cNvSpPr/>
            <p:nvPr/>
          </p:nvSpPr>
          <p:spPr>
            <a:xfrm>
              <a:off x="951704" y="1589244"/>
              <a:ext cx="3270976" cy="442980"/>
            </a:xfrm>
            <a:prstGeom prst="roundRect">
              <a:avLst>
                <a:gd name="adj" fmla="val 50000"/>
              </a:avLst>
            </a:prstGeom>
            <a:solidFill>
              <a:srgbClr val="EAA6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s-MX" sz="1600" dirty="0">
                  <a:latin typeface="Outfit Medium" pitchFamily="2" charset="0"/>
                </a:rPr>
                <a:t>Control </a:t>
              </a:r>
              <a:r>
                <a:rPr lang="es-MX" sz="1600" dirty="0" err="1">
                  <a:latin typeface="Outfit Medium" pitchFamily="2" charset="0"/>
                </a:rPr>
                <a:t>diagram</a:t>
              </a:r>
              <a:endParaRPr lang="es-MX" sz="1600" dirty="0">
                <a:latin typeface="Outfit Medium" pitchFamily="2" charset="0"/>
              </a:endParaRPr>
            </a:p>
          </p:txBody>
        </p:sp>
        <p:sp>
          <p:nvSpPr>
            <p:cNvPr id="70" name="Elipse 69">
              <a:extLst>
                <a:ext uri="{FF2B5EF4-FFF2-40B4-BE49-F238E27FC236}">
                  <a16:creationId xmlns:a16="http://schemas.microsoft.com/office/drawing/2014/main" id="{516C29A3-F1FC-66E9-717D-CE3A262BF1CB}"/>
                </a:ext>
              </a:extLst>
            </p:cNvPr>
            <p:cNvSpPr/>
            <p:nvPr/>
          </p:nvSpPr>
          <p:spPr>
            <a:xfrm>
              <a:off x="1021796" y="1659644"/>
              <a:ext cx="278241" cy="30217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200" b="1" dirty="0">
                  <a:solidFill>
                    <a:srgbClr val="EAA605"/>
                  </a:solidFill>
                  <a:latin typeface="Outfit Medium" pitchFamily="2" charset="0"/>
                </a:rPr>
                <a:t>3</a:t>
              </a:r>
              <a:endParaRPr lang="es-CL" sz="1200" b="1" dirty="0">
                <a:solidFill>
                  <a:srgbClr val="EAA605"/>
                </a:solidFill>
                <a:latin typeface="Outfit Medium" pitchFamily="2" charset="0"/>
              </a:endParaRPr>
            </a:p>
          </p:txBody>
        </p:sp>
      </p:grpSp>
      <p:sp>
        <p:nvSpPr>
          <p:cNvPr id="71" name="CuadroTexto 70">
            <a:extLst>
              <a:ext uri="{FF2B5EF4-FFF2-40B4-BE49-F238E27FC236}">
                <a16:creationId xmlns:a16="http://schemas.microsoft.com/office/drawing/2014/main" id="{929711EF-5C10-BB3A-EAE2-47B9968CC292}"/>
              </a:ext>
            </a:extLst>
          </p:cNvPr>
          <p:cNvSpPr txBox="1"/>
          <p:nvPr/>
        </p:nvSpPr>
        <p:spPr>
          <a:xfrm>
            <a:off x="865609" y="1964477"/>
            <a:ext cx="10593942" cy="307777"/>
          </a:xfrm>
          <a:prstGeom prst="rect">
            <a:avLst/>
          </a:prstGeom>
          <a:noFill/>
        </p:spPr>
        <p:txBody>
          <a:bodyPr wrap="square" rtlCol="0">
            <a:spAutoFit/>
          </a:bodyPr>
          <a:lstStyle/>
          <a:p>
            <a:pPr algn="just"/>
            <a:r>
              <a:rPr lang="en-US" dirty="0">
                <a:solidFill>
                  <a:schemeClr val="tx1">
                    <a:lumMod val="75000"/>
                    <a:lumOff val="25000"/>
                  </a:schemeClr>
                </a:solidFill>
                <a:latin typeface="Outfit" pitchFamily="2" charset="0"/>
              </a:rPr>
              <a:t>The Control window is divided to two sections: Condition and Action. Below we describe the varies actions.</a:t>
            </a:r>
            <a:endParaRPr lang="es-CL" sz="1400" dirty="0">
              <a:solidFill>
                <a:schemeClr val="tx1">
                  <a:lumMod val="75000"/>
                  <a:lumOff val="25000"/>
                </a:schemeClr>
              </a:solidFill>
              <a:latin typeface="Outfit" pitchFamily="2" charset="0"/>
            </a:endParaRPr>
          </a:p>
        </p:txBody>
      </p:sp>
      <p:pic>
        <p:nvPicPr>
          <p:cNvPr id="3" name="Imagen 2" descr="Imagen que contiene Texto&#10;&#10;Descripción generada automáticamente">
            <a:extLst>
              <a:ext uri="{FF2B5EF4-FFF2-40B4-BE49-F238E27FC236}">
                <a16:creationId xmlns:a16="http://schemas.microsoft.com/office/drawing/2014/main" id="{73512F4B-F407-BD79-2036-FBAFA1F8D8BB}"/>
              </a:ext>
            </a:extLst>
          </p:cNvPr>
          <p:cNvPicPr>
            <a:picLocks noChangeAspect="1"/>
          </p:cNvPicPr>
          <p:nvPr/>
        </p:nvPicPr>
        <p:blipFill>
          <a:blip r:embed="rId8"/>
          <a:stretch>
            <a:fillRect/>
          </a:stretch>
        </p:blipFill>
        <p:spPr>
          <a:xfrm>
            <a:off x="6829311" y="5183137"/>
            <a:ext cx="448305" cy="450150"/>
          </a:xfrm>
          <a:prstGeom prst="rect">
            <a:avLst/>
          </a:prstGeom>
        </p:spPr>
      </p:pic>
      <p:pic>
        <p:nvPicPr>
          <p:cNvPr id="5" name="Imagen 4" descr="Icono&#10;&#10;Descripción generada automáticamente">
            <a:extLst>
              <a:ext uri="{FF2B5EF4-FFF2-40B4-BE49-F238E27FC236}">
                <a16:creationId xmlns:a16="http://schemas.microsoft.com/office/drawing/2014/main" id="{45549F95-EFBD-7777-1EA7-FC350FF4FAEE}"/>
              </a:ext>
            </a:extLst>
          </p:cNvPr>
          <p:cNvPicPr>
            <a:picLocks noChangeAspect="1"/>
          </p:cNvPicPr>
          <p:nvPr/>
        </p:nvPicPr>
        <p:blipFill>
          <a:blip r:embed="rId9"/>
          <a:stretch>
            <a:fillRect/>
          </a:stretch>
        </p:blipFill>
        <p:spPr>
          <a:xfrm>
            <a:off x="6792143" y="5714631"/>
            <a:ext cx="578912" cy="578912"/>
          </a:xfrm>
          <a:prstGeom prst="rect">
            <a:avLst/>
          </a:prstGeom>
        </p:spPr>
      </p:pic>
      <p:pic>
        <p:nvPicPr>
          <p:cNvPr id="6" name="Imagen 5" descr="Forma, Rectángulo&#10;&#10;Descripción generada automáticamente">
            <a:extLst>
              <a:ext uri="{FF2B5EF4-FFF2-40B4-BE49-F238E27FC236}">
                <a16:creationId xmlns:a16="http://schemas.microsoft.com/office/drawing/2014/main" id="{84726E9E-75F1-1A52-420D-57C40FAB3E66}"/>
              </a:ext>
            </a:extLst>
          </p:cNvPr>
          <p:cNvPicPr>
            <a:picLocks noChangeAspect="1"/>
          </p:cNvPicPr>
          <p:nvPr/>
        </p:nvPicPr>
        <p:blipFill>
          <a:blip r:embed="rId10"/>
          <a:stretch>
            <a:fillRect/>
          </a:stretch>
        </p:blipFill>
        <p:spPr>
          <a:xfrm>
            <a:off x="1821668" y="2909134"/>
            <a:ext cx="1542519" cy="440720"/>
          </a:xfrm>
          <a:prstGeom prst="rect">
            <a:avLst/>
          </a:prstGeom>
        </p:spPr>
      </p:pic>
      <p:pic>
        <p:nvPicPr>
          <p:cNvPr id="8" name="Imagen 7" descr="Imagen que contiene texto, señal, firmar, reloj&#10;&#10;Descripción generada automáticamente">
            <a:extLst>
              <a:ext uri="{FF2B5EF4-FFF2-40B4-BE49-F238E27FC236}">
                <a16:creationId xmlns:a16="http://schemas.microsoft.com/office/drawing/2014/main" id="{1FAB49AD-B401-63D3-1FE7-EE7FF0C01214}"/>
              </a:ext>
            </a:extLst>
          </p:cNvPr>
          <p:cNvPicPr>
            <a:picLocks noChangeAspect="1"/>
          </p:cNvPicPr>
          <p:nvPr/>
        </p:nvPicPr>
        <p:blipFill>
          <a:blip r:embed="rId11"/>
          <a:stretch>
            <a:fillRect/>
          </a:stretch>
        </p:blipFill>
        <p:spPr>
          <a:xfrm>
            <a:off x="6815956" y="4625948"/>
            <a:ext cx="475015" cy="475015"/>
          </a:xfrm>
          <a:prstGeom prst="rect">
            <a:avLst/>
          </a:prstGeom>
        </p:spPr>
      </p:pic>
      <p:pic>
        <p:nvPicPr>
          <p:cNvPr id="9" name="Imagen 8" descr="Icono&#10;&#10;Descripción generada automáticamente">
            <a:extLst>
              <a:ext uri="{FF2B5EF4-FFF2-40B4-BE49-F238E27FC236}">
                <a16:creationId xmlns:a16="http://schemas.microsoft.com/office/drawing/2014/main" id="{7FA5BBC6-5E98-75DE-C6EE-D52EC719AF82}"/>
              </a:ext>
            </a:extLst>
          </p:cNvPr>
          <p:cNvPicPr>
            <a:picLocks noChangeAspect="1"/>
          </p:cNvPicPr>
          <p:nvPr/>
        </p:nvPicPr>
        <p:blipFill>
          <a:blip r:embed="rId12"/>
          <a:stretch>
            <a:fillRect/>
          </a:stretch>
        </p:blipFill>
        <p:spPr>
          <a:xfrm>
            <a:off x="1871759" y="3940652"/>
            <a:ext cx="512425" cy="512425"/>
          </a:xfrm>
          <a:prstGeom prst="rect">
            <a:avLst/>
          </a:prstGeom>
        </p:spPr>
      </p:pic>
      <p:pic>
        <p:nvPicPr>
          <p:cNvPr id="10" name="Imagen 9" descr="Icono&#10;&#10;Descripción generada automáticamente">
            <a:extLst>
              <a:ext uri="{FF2B5EF4-FFF2-40B4-BE49-F238E27FC236}">
                <a16:creationId xmlns:a16="http://schemas.microsoft.com/office/drawing/2014/main" id="{6F37B8F6-B4B1-4D83-CC66-672390CD1065}"/>
              </a:ext>
            </a:extLst>
          </p:cNvPr>
          <p:cNvPicPr>
            <a:picLocks noChangeAspect="1"/>
          </p:cNvPicPr>
          <p:nvPr/>
        </p:nvPicPr>
        <p:blipFill>
          <a:blip r:embed="rId13"/>
          <a:stretch>
            <a:fillRect/>
          </a:stretch>
        </p:blipFill>
        <p:spPr>
          <a:xfrm>
            <a:off x="1882182" y="4517337"/>
            <a:ext cx="491578" cy="491578"/>
          </a:xfrm>
          <a:prstGeom prst="rect">
            <a:avLst/>
          </a:prstGeom>
        </p:spPr>
      </p:pic>
      <p:pic>
        <p:nvPicPr>
          <p:cNvPr id="12" name="Imagen 11" descr="Icono&#10;&#10;Descripción generada automáticamente">
            <a:extLst>
              <a:ext uri="{FF2B5EF4-FFF2-40B4-BE49-F238E27FC236}">
                <a16:creationId xmlns:a16="http://schemas.microsoft.com/office/drawing/2014/main" id="{060E29E5-BE0D-3250-F278-9000A5128CEA}"/>
              </a:ext>
            </a:extLst>
          </p:cNvPr>
          <p:cNvPicPr>
            <a:picLocks noChangeAspect="1"/>
          </p:cNvPicPr>
          <p:nvPr/>
        </p:nvPicPr>
        <p:blipFill>
          <a:blip r:embed="rId14"/>
          <a:stretch>
            <a:fillRect/>
          </a:stretch>
        </p:blipFill>
        <p:spPr>
          <a:xfrm>
            <a:off x="1852512" y="5047868"/>
            <a:ext cx="550919" cy="550919"/>
          </a:xfrm>
          <a:prstGeom prst="rect">
            <a:avLst/>
          </a:prstGeom>
        </p:spPr>
      </p:pic>
      <p:pic>
        <p:nvPicPr>
          <p:cNvPr id="13" name="Imagen 12" descr="Icono&#10;&#10;Descripción generada automáticamente">
            <a:extLst>
              <a:ext uri="{FF2B5EF4-FFF2-40B4-BE49-F238E27FC236}">
                <a16:creationId xmlns:a16="http://schemas.microsoft.com/office/drawing/2014/main" id="{D9977394-4FE6-9ED8-935C-372B3C4EA0FD}"/>
              </a:ext>
            </a:extLst>
          </p:cNvPr>
          <p:cNvPicPr>
            <a:picLocks noChangeAspect="1"/>
          </p:cNvPicPr>
          <p:nvPr/>
        </p:nvPicPr>
        <p:blipFill>
          <a:blip r:embed="rId15"/>
          <a:stretch>
            <a:fillRect/>
          </a:stretch>
        </p:blipFill>
        <p:spPr>
          <a:xfrm>
            <a:off x="1818221" y="5603837"/>
            <a:ext cx="619501" cy="619501"/>
          </a:xfrm>
          <a:prstGeom prst="rect">
            <a:avLst/>
          </a:prstGeom>
        </p:spPr>
      </p:pic>
      <p:pic>
        <p:nvPicPr>
          <p:cNvPr id="15" name="Imagen 14" descr="Icono&#10;&#10;Descripción generada automáticamente">
            <a:extLst>
              <a:ext uri="{FF2B5EF4-FFF2-40B4-BE49-F238E27FC236}">
                <a16:creationId xmlns:a16="http://schemas.microsoft.com/office/drawing/2014/main" id="{020858B2-2FBC-F967-C972-A91633758EA5}"/>
              </a:ext>
            </a:extLst>
          </p:cNvPr>
          <p:cNvPicPr>
            <a:picLocks noChangeAspect="1"/>
          </p:cNvPicPr>
          <p:nvPr/>
        </p:nvPicPr>
        <p:blipFill>
          <a:blip r:embed="rId16"/>
          <a:stretch>
            <a:fillRect/>
          </a:stretch>
        </p:blipFill>
        <p:spPr>
          <a:xfrm>
            <a:off x="6669398" y="2845916"/>
            <a:ext cx="619501" cy="614808"/>
          </a:xfrm>
          <a:prstGeom prst="rect">
            <a:avLst/>
          </a:prstGeom>
        </p:spPr>
      </p:pic>
      <p:pic>
        <p:nvPicPr>
          <p:cNvPr id="29" name="Imagen 28" descr="Icono&#10;&#10;Descripción generada automáticamente">
            <a:extLst>
              <a:ext uri="{FF2B5EF4-FFF2-40B4-BE49-F238E27FC236}">
                <a16:creationId xmlns:a16="http://schemas.microsoft.com/office/drawing/2014/main" id="{DBFB0A0C-9365-A582-137A-746522987A89}"/>
              </a:ext>
            </a:extLst>
          </p:cNvPr>
          <p:cNvPicPr>
            <a:picLocks noChangeAspect="1"/>
          </p:cNvPicPr>
          <p:nvPr/>
        </p:nvPicPr>
        <p:blipFill>
          <a:blip r:embed="rId17"/>
          <a:stretch>
            <a:fillRect/>
          </a:stretch>
        </p:blipFill>
        <p:spPr>
          <a:xfrm>
            <a:off x="6831275" y="3531566"/>
            <a:ext cx="444377" cy="444377"/>
          </a:xfrm>
          <a:prstGeom prst="rect">
            <a:avLst/>
          </a:prstGeom>
        </p:spPr>
      </p:pic>
      <p:pic>
        <p:nvPicPr>
          <p:cNvPr id="30" name="Imagen 29" descr="Imagen que contiene texto, señal, reloj, firmar&#10;&#10;Descripción generada automáticamente">
            <a:extLst>
              <a:ext uri="{FF2B5EF4-FFF2-40B4-BE49-F238E27FC236}">
                <a16:creationId xmlns:a16="http://schemas.microsoft.com/office/drawing/2014/main" id="{F502028B-D2FF-EBB2-8E5D-CF96A70F3931}"/>
              </a:ext>
            </a:extLst>
          </p:cNvPr>
          <p:cNvPicPr>
            <a:picLocks noChangeAspect="1"/>
          </p:cNvPicPr>
          <p:nvPr/>
        </p:nvPicPr>
        <p:blipFill>
          <a:blip r:embed="rId18"/>
          <a:stretch>
            <a:fillRect/>
          </a:stretch>
        </p:blipFill>
        <p:spPr>
          <a:xfrm>
            <a:off x="6815956" y="4087466"/>
            <a:ext cx="475015" cy="475015"/>
          </a:xfrm>
          <a:prstGeom prst="rect">
            <a:avLst/>
          </a:prstGeom>
        </p:spPr>
      </p:pic>
      <p:pic>
        <p:nvPicPr>
          <p:cNvPr id="32" name="Imagen 31" descr="Forma&#10;&#10;Descripción generada automáticamente con confianza media">
            <a:extLst>
              <a:ext uri="{FF2B5EF4-FFF2-40B4-BE49-F238E27FC236}">
                <a16:creationId xmlns:a16="http://schemas.microsoft.com/office/drawing/2014/main" id="{E10EB127-7ECC-3639-58A3-5B2B5DD221B7}"/>
              </a:ext>
            </a:extLst>
          </p:cNvPr>
          <p:cNvPicPr>
            <a:picLocks noChangeAspect="1"/>
          </p:cNvPicPr>
          <p:nvPr/>
        </p:nvPicPr>
        <p:blipFill>
          <a:blip r:embed="rId19"/>
          <a:stretch>
            <a:fillRect/>
          </a:stretch>
        </p:blipFill>
        <p:spPr>
          <a:xfrm>
            <a:off x="1814392" y="3452997"/>
            <a:ext cx="1355864" cy="456868"/>
          </a:xfrm>
          <a:prstGeom prst="rect">
            <a:avLst/>
          </a:prstGeom>
        </p:spPr>
      </p:pic>
    </p:spTree>
    <p:extLst>
      <p:ext uri="{BB962C8B-B14F-4D97-AF65-F5344CB8AC3E}">
        <p14:creationId xmlns:p14="http://schemas.microsoft.com/office/powerpoint/2010/main" val="3568670113"/>
      </p:ext>
    </p:extLst>
  </p:cSld>
  <p:clrMapOvr>
    <a:masterClrMapping/>
  </p:clrMapOvr>
</p:sld>
</file>

<file path=ppt/theme/theme1.xml><?xml version="1.0" encoding="utf-8"?>
<a:theme xmlns:a="http://schemas.openxmlformats.org/drawingml/2006/main"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6905</TotalTime>
  <Words>1142</Words>
  <Application>Microsoft Office PowerPoint</Application>
  <PresentationFormat>Widescreen</PresentationFormat>
  <Paragraphs>136</Paragraphs>
  <Slides>16</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Outfit</vt:lpstr>
      <vt:lpstr>Calibri</vt:lpstr>
      <vt:lpstr>Outfit Medium</vt:lpstr>
      <vt:lpstr>Tema de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Cami</dc:creator>
  <cp:lastModifiedBy>גלוביסנס Globisens</cp:lastModifiedBy>
  <cp:revision>149</cp:revision>
  <cp:lastPrinted>2024-11-16T17:33:39Z</cp:lastPrinted>
  <dcterms:created xsi:type="dcterms:W3CDTF">2024-05-06T19:31:29Z</dcterms:created>
  <dcterms:modified xsi:type="dcterms:W3CDTF">2024-11-16T17:42:08Z</dcterms:modified>
</cp:coreProperties>
</file>