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18"/>
  </p:notesMasterIdLst>
  <p:sldIdLst>
    <p:sldId id="308" r:id="rId2"/>
    <p:sldId id="298" r:id="rId3"/>
    <p:sldId id="258" r:id="rId4"/>
    <p:sldId id="278" r:id="rId5"/>
    <p:sldId id="303" r:id="rId6"/>
    <p:sldId id="299" r:id="rId7"/>
    <p:sldId id="304" r:id="rId8"/>
    <p:sldId id="289" r:id="rId9"/>
    <p:sldId id="290" r:id="rId10"/>
    <p:sldId id="293" r:id="rId11"/>
    <p:sldId id="294" r:id="rId12"/>
    <p:sldId id="295" r:id="rId13"/>
    <p:sldId id="300" r:id="rId14"/>
    <p:sldId id="301" r:id="rId15"/>
    <p:sldId id="267" r:id="rId16"/>
    <p:sldId id="307" r:id="rId17"/>
  </p:sldIdLst>
  <p:sldSz cx="12192000" cy="6858000"/>
  <p:notesSz cx="6858000" cy="9144000"/>
  <p:embeddedFontLst>
    <p:embeddedFont>
      <p:font typeface="Amasis MT Pro Light" panose="02040304050005020304" pitchFamily="18" charset="0"/>
      <p:regular r:id="rId19"/>
      <p:italic r:id="rId20"/>
    </p:embeddedFont>
    <p:embeddedFont>
      <p:font typeface="Outfit" panose="020B0604020202020204" charset="0"/>
      <p:regular r:id="rId21"/>
      <p:bold r:id="rId22"/>
    </p:embeddedFont>
    <p:embeddedFont>
      <p:font typeface="Outfit Medium" panose="020B0604020202020204"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gaOHw/fP4wp4vQykvKcMOD75Uzs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lo" initials="" lastIdx="1" clrIdx="0"/>
  <p:cmAuthor id="1" name="Camila Vivanco" initials="CV" lastIdx="3" clrIdx="1">
    <p:extLst>
      <p:ext uri="{19B8F6BF-5375-455C-9EA6-DF929625EA0E}">
        <p15:presenceInfo xmlns:p15="http://schemas.microsoft.com/office/powerpoint/2012/main" userId="Camila Vivanc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3F3F3"/>
    <a:srgbClr val="565380"/>
    <a:srgbClr val="026C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4660"/>
  </p:normalViewPr>
  <p:slideViewPr>
    <p:cSldViewPr snapToGrid="0">
      <p:cViewPr varScale="1">
        <p:scale>
          <a:sx n="107" d="100"/>
          <a:sy n="107" d="100"/>
        </p:scale>
        <p:origin x="708" y="114"/>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extLst>
      <p:ext uri="{BB962C8B-B14F-4D97-AF65-F5344CB8AC3E}">
        <p14:creationId xmlns:p14="http://schemas.microsoft.com/office/powerpoint/2010/main" val="10245656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Outfit Medium" pitchFamily="2" charset="0"/>
        <a:ea typeface="Outfit Medium"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a:extLst>
            <a:ext uri="{FF2B5EF4-FFF2-40B4-BE49-F238E27FC236}">
              <a16:creationId xmlns:a16="http://schemas.microsoft.com/office/drawing/2014/main" id="{9F5FEA78-7A8C-13CA-0B20-BF6E6B0F4C0B}"/>
            </a:ext>
          </a:extLst>
        </p:cNvPr>
        <p:cNvGrpSpPr/>
        <p:nvPr/>
      </p:nvGrpSpPr>
      <p:grpSpPr>
        <a:xfrm>
          <a:off x="0" y="0"/>
          <a:ext cx="0" cy="0"/>
          <a:chOff x="0" y="0"/>
          <a:chExt cx="0" cy="0"/>
        </a:xfrm>
      </p:grpSpPr>
      <p:sp>
        <p:nvSpPr>
          <p:cNvPr id="190" name="Google Shape;190;p7:notes">
            <a:extLst>
              <a:ext uri="{FF2B5EF4-FFF2-40B4-BE49-F238E27FC236}">
                <a16:creationId xmlns:a16="http://schemas.microsoft.com/office/drawing/2014/main" id="{12045485-9F99-E62F-8110-6CCBBFA4029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1" name="Google Shape;191;p7:notes">
            <a:extLst>
              <a:ext uri="{FF2B5EF4-FFF2-40B4-BE49-F238E27FC236}">
                <a16:creationId xmlns:a16="http://schemas.microsoft.com/office/drawing/2014/main" id="{127D28A6-A41A-EDBD-43A3-C56C3C6B62C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0136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a:extLst>
            <a:ext uri="{FF2B5EF4-FFF2-40B4-BE49-F238E27FC236}">
              <a16:creationId xmlns:a16="http://schemas.microsoft.com/office/drawing/2014/main" id="{8166A667-366A-60A9-7387-C261A016FB5C}"/>
            </a:ext>
          </a:extLst>
        </p:cNvPr>
        <p:cNvGrpSpPr/>
        <p:nvPr/>
      </p:nvGrpSpPr>
      <p:grpSpPr>
        <a:xfrm>
          <a:off x="0" y="0"/>
          <a:ext cx="0" cy="0"/>
          <a:chOff x="0" y="0"/>
          <a:chExt cx="0" cy="0"/>
        </a:xfrm>
      </p:grpSpPr>
      <p:sp>
        <p:nvSpPr>
          <p:cNvPr id="229" name="Google Shape;229;p8:notes">
            <a:extLst>
              <a:ext uri="{FF2B5EF4-FFF2-40B4-BE49-F238E27FC236}">
                <a16:creationId xmlns:a16="http://schemas.microsoft.com/office/drawing/2014/main" id="{4CD878D8-E52F-D30F-3566-663C1E6AF8D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0" name="Google Shape;230;p8:notes">
            <a:extLst>
              <a:ext uri="{FF2B5EF4-FFF2-40B4-BE49-F238E27FC236}">
                <a16:creationId xmlns:a16="http://schemas.microsoft.com/office/drawing/2014/main" id="{B32EFE45-1CE4-F5C7-C248-CE978D76A76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0558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52" name="Google Shape;35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79" name="Google Shape;37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1" name="Google Shape;11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3" name="Google Shape;17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0095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4" name="Google Shape;14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1" name="Google Shape;19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8647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a:spLocks noGrp="1"/>
          </p:cNvSpPr>
          <p:nvPr>
            <p:ph type="body" idx="1"/>
          </p:nvPr>
        </p:nvSpPr>
        <p:spPr>
          <a:xfrm>
            <a:off x="710407" y="4861441"/>
            <a:ext cx="5683250" cy="4605576"/>
          </a:xfrm>
          <a:prstGeom prst="rect">
            <a:avLst/>
          </a:prstGeom>
        </p:spPr>
        <p:txBody>
          <a:bodyPr spcFirstLastPara="1" wrap="square" lIns="99059" tIns="99059" rIns="99059" bIns="99059" anchor="t" anchorCtr="0">
            <a:noAutofit/>
          </a:bodyPr>
          <a:lstStyle/>
          <a:p>
            <a:pPr marL="0" indent="0">
              <a:buNone/>
            </a:pPr>
            <a:endParaRPr dirty="0"/>
          </a:p>
        </p:txBody>
      </p:sp>
      <p:sp>
        <p:nvSpPr>
          <p:cNvPr id="191" name="Google Shape;191;p7: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378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a:spLocks noGrp="1"/>
          </p:cNvSpPr>
          <p:nvPr>
            <p:ph type="body" idx="1"/>
          </p:nvPr>
        </p:nvSpPr>
        <p:spPr>
          <a:xfrm>
            <a:off x="710407" y="4861441"/>
            <a:ext cx="5683250" cy="4605576"/>
          </a:xfrm>
          <a:prstGeom prst="rect">
            <a:avLst/>
          </a:prstGeom>
        </p:spPr>
        <p:txBody>
          <a:bodyPr spcFirstLastPara="1" wrap="square" lIns="99059" tIns="99059" rIns="99059" bIns="99059" anchor="t" anchorCtr="0">
            <a:noAutofit/>
          </a:bodyPr>
          <a:lstStyle/>
          <a:p>
            <a:pPr marL="0" indent="0">
              <a:buNone/>
            </a:pPr>
            <a:endParaRPr dirty="0"/>
          </a:p>
        </p:txBody>
      </p:sp>
      <p:sp>
        <p:nvSpPr>
          <p:cNvPr id="191" name="Google Shape;191;p7: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1032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a:extLst>
            <a:ext uri="{FF2B5EF4-FFF2-40B4-BE49-F238E27FC236}">
              <a16:creationId xmlns:a16="http://schemas.microsoft.com/office/drawing/2014/main" id="{9F5FEA78-7A8C-13CA-0B20-BF6E6B0F4C0B}"/>
            </a:ext>
          </a:extLst>
        </p:cNvPr>
        <p:cNvGrpSpPr/>
        <p:nvPr/>
      </p:nvGrpSpPr>
      <p:grpSpPr>
        <a:xfrm>
          <a:off x="0" y="0"/>
          <a:ext cx="0" cy="0"/>
          <a:chOff x="0" y="0"/>
          <a:chExt cx="0" cy="0"/>
        </a:xfrm>
      </p:grpSpPr>
      <p:sp>
        <p:nvSpPr>
          <p:cNvPr id="190" name="Google Shape;190;p7:notes">
            <a:extLst>
              <a:ext uri="{FF2B5EF4-FFF2-40B4-BE49-F238E27FC236}">
                <a16:creationId xmlns:a16="http://schemas.microsoft.com/office/drawing/2014/main" id="{12045485-9F99-E62F-8110-6CCBBFA4029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1" name="Google Shape;191;p7:notes">
            <a:extLst>
              <a:ext uri="{FF2B5EF4-FFF2-40B4-BE49-F238E27FC236}">
                <a16:creationId xmlns:a16="http://schemas.microsoft.com/office/drawing/2014/main" id="{127D28A6-A41A-EDBD-43A3-C56C3C6B62C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1192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3"/>
          <p:cNvSpPr>
            <a:spLocks noGrp="1"/>
          </p:cNvSpPr>
          <p:nvPr>
            <p:ph type="pic" idx="2"/>
          </p:nvPr>
        </p:nvSpPr>
        <p:spPr>
          <a:xfrm>
            <a:off x="5183188" y="987425"/>
            <a:ext cx="6172200" cy="4873625"/>
          </a:xfrm>
          <a:prstGeom prst="rect">
            <a:avLst/>
          </a:prstGeom>
          <a:noFill/>
          <a:ln>
            <a:noFill/>
          </a:ln>
        </p:spPr>
      </p:sp>
      <p:sp>
        <p:nvSpPr>
          <p:cNvPr id="64" name="Google Shape;64;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5.png"/><Relationship Id="rId7"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32.png"/><Relationship Id="rId5" Type="http://schemas.openxmlformats.org/officeDocument/2006/relationships/image" Target="../media/image7.png"/><Relationship Id="rId10" Type="http://schemas.openxmlformats.org/officeDocument/2006/relationships/image" Target="../media/image50.png"/><Relationship Id="rId4" Type="http://schemas.openxmlformats.org/officeDocument/2006/relationships/image" Target="../media/image6.png"/><Relationship Id="rId9" Type="http://schemas.openxmlformats.org/officeDocument/2006/relationships/image" Target="../media/image49.pn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5.png"/><Relationship Id="rId7"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53.png"/><Relationship Id="rId4" Type="http://schemas.openxmlformats.org/officeDocument/2006/relationships/image" Target="../media/image6.png"/><Relationship Id="rId9" Type="http://schemas.openxmlformats.org/officeDocument/2006/relationships/image" Target="../media/image52.png"/></Relationships>
</file>

<file path=ppt/slides/_rels/slide1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5.png"/><Relationship Id="rId7"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8.png"/><Relationship Id="rId7" Type="http://schemas.openxmlformats.org/officeDocument/2006/relationships/image" Target="../media/image55.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58.png"/><Relationship Id="rId4" Type="http://schemas.openxmlformats.org/officeDocument/2006/relationships/image" Target="../media/image5.png"/><Relationship Id="rId9" Type="http://schemas.openxmlformats.org/officeDocument/2006/relationships/image" Target="../media/image5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3.xm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slide" Target="slide12.xml"/><Relationship Id="rId4" Type="http://schemas.openxmlformats.org/officeDocument/2006/relationships/slide" Target="slide7.xml"/><Relationship Id="rId9" Type="http://schemas.openxmlformats.org/officeDocument/2006/relationships/slide" Target="slide16.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slide" Target="slide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14.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8.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7.png"/><Relationship Id="rId5" Type="http://schemas.openxmlformats.org/officeDocument/2006/relationships/image" Target="../media/image18.png"/><Relationship Id="rId15" Type="http://schemas.openxmlformats.org/officeDocument/2006/relationships/image" Target="../media/image23.png"/><Relationship Id="rId10" Type="http://schemas.openxmlformats.org/officeDocument/2006/relationships/image" Target="../media/image6.png"/><Relationship Id="rId4" Type="http://schemas.openxmlformats.org/officeDocument/2006/relationships/image" Target="../media/image17.png"/><Relationship Id="rId9" Type="http://schemas.openxmlformats.org/officeDocument/2006/relationships/image" Target="../media/image5.pn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7.xml"/><Relationship Id="rId16"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28.png"/><Relationship Id="rId5" Type="http://schemas.openxmlformats.org/officeDocument/2006/relationships/image" Target="../media/image7.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6.png"/><Relationship Id="rId9" Type="http://schemas.openxmlformats.org/officeDocument/2006/relationships/image" Target="../media/image26.png"/><Relationship Id="rId14"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8.xml"/><Relationship Id="rId16"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38.png"/><Relationship Id="rId5" Type="http://schemas.openxmlformats.org/officeDocument/2006/relationships/image" Target="../media/image7.png"/><Relationship Id="rId15" Type="http://schemas.openxmlformats.org/officeDocument/2006/relationships/image" Target="../media/image42.png"/><Relationship Id="rId10" Type="http://schemas.openxmlformats.org/officeDocument/2006/relationships/image" Target="../media/image37.png"/><Relationship Id="rId19" Type="http://schemas.openxmlformats.org/officeDocument/2006/relationships/image" Target="../media/image46.png"/><Relationship Id="rId4" Type="http://schemas.openxmlformats.org/officeDocument/2006/relationships/image" Target="../media/image6.png"/><Relationship Id="rId9" Type="http://schemas.openxmlformats.org/officeDocument/2006/relationships/image" Target="../media/image29.png"/><Relationship Id="rId1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3"/>
        <p:cNvGrpSpPr/>
        <p:nvPr/>
      </p:nvGrpSpPr>
      <p:grpSpPr>
        <a:xfrm>
          <a:off x="0" y="0"/>
          <a:ext cx="0" cy="0"/>
          <a:chOff x="0" y="0"/>
          <a:chExt cx="0" cy="0"/>
        </a:xfrm>
      </p:grpSpPr>
      <p:sp>
        <p:nvSpPr>
          <p:cNvPr id="84" name="Google Shape;84;p1"/>
          <p:cNvSpPr txBox="1"/>
          <p:nvPr/>
        </p:nvSpPr>
        <p:spPr>
          <a:xfrm>
            <a:off x="7787148" y="6100196"/>
            <a:ext cx="3831605" cy="40640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90000"/>
              </a:lnSpc>
              <a:spcBef>
                <a:spcPts val="0"/>
              </a:spcBef>
              <a:spcAft>
                <a:spcPts val="0"/>
              </a:spcAft>
              <a:buClr>
                <a:srgbClr val="FFFFFF"/>
              </a:buClr>
              <a:buSzPts val="1800"/>
              <a:buFont typeface="Arial"/>
              <a:buNone/>
              <a:tabLst/>
              <a:defRPr/>
            </a:pPr>
            <a:r>
              <a:rPr kumimoji="0" lang="en-US" sz="1800" b="0" i="0" u="none" strike="noStrike" kern="0" cap="none" spc="0" normalizeH="0" baseline="0" noProof="0">
                <a:ln>
                  <a:noFill/>
                </a:ln>
                <a:solidFill>
                  <a:srgbClr val="FFFFFF"/>
                </a:solidFill>
                <a:effectLst/>
                <a:uLnTx/>
                <a:uFillTx/>
                <a:latin typeface="Outfit Medium" pitchFamily="2" charset="0"/>
                <a:cs typeface="Arial"/>
                <a:sym typeface="Arial"/>
              </a:rPr>
              <a:t>Flower opens in the sun</a:t>
            </a:r>
            <a:endParaRPr kumimoji="0" lang="en-US" sz="1800" b="0" i="0" u="none" strike="noStrike" kern="0" cap="none" spc="0" normalizeH="0" baseline="0" noProof="0" dirty="0">
              <a:ln>
                <a:noFill/>
              </a:ln>
              <a:solidFill>
                <a:srgbClr val="FFFFFF"/>
              </a:solidFill>
              <a:effectLst/>
              <a:uLnTx/>
              <a:uFillTx/>
              <a:latin typeface="Outfit Medium" pitchFamily="2" charset="0"/>
              <a:cs typeface="Arial"/>
              <a:sym typeface="Arial"/>
            </a:endParaRPr>
          </a:p>
        </p:txBody>
      </p:sp>
      <p:pic>
        <p:nvPicPr>
          <p:cNvPr id="2" name="Imagen 1">
            <a:extLst>
              <a:ext uri="{FF2B5EF4-FFF2-40B4-BE49-F238E27FC236}">
                <a16:creationId xmlns:a16="http://schemas.microsoft.com/office/drawing/2014/main" id="{993D572C-FD69-DA05-33D7-2B3CCAA810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1445" y="3733826"/>
            <a:ext cx="2857308" cy="917731"/>
          </a:xfrm>
          <a:prstGeom prst="rect">
            <a:avLst/>
          </a:prstGeom>
        </p:spPr>
      </p:pic>
      <p:sp>
        <p:nvSpPr>
          <p:cNvPr id="3" name="Título 1">
            <a:extLst>
              <a:ext uri="{FF2B5EF4-FFF2-40B4-BE49-F238E27FC236}">
                <a16:creationId xmlns:a16="http://schemas.microsoft.com/office/drawing/2014/main" id="{DEAD1C33-6F8A-10B6-3E56-AFF5387E7377}"/>
              </a:ext>
            </a:extLst>
          </p:cNvPr>
          <p:cNvSpPr txBox="1">
            <a:spLocks/>
          </p:cNvSpPr>
          <p:nvPr/>
        </p:nvSpPr>
        <p:spPr>
          <a:xfrm>
            <a:off x="8854751" y="4651557"/>
            <a:ext cx="2764002" cy="4064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
                <a:srgbClr val="000000"/>
              </a:buClr>
              <a:buSzTx/>
              <a:buFont typeface="Arial"/>
              <a:buNone/>
              <a:tabLst/>
              <a:defRPr/>
            </a:pPr>
            <a:r>
              <a:rPr kumimoji="0" lang="es-CL" sz="2800" b="1" i="0" u="none" strike="noStrike" kern="1200" cap="none" spc="0" normalizeH="0" baseline="0" noProof="0" dirty="0">
                <a:ln>
                  <a:noFill/>
                </a:ln>
                <a:solidFill>
                  <a:srgbClr val="F2DCC7"/>
                </a:solidFill>
                <a:effectLst/>
                <a:uLnTx/>
                <a:uFillTx/>
                <a:latin typeface="Outfit Medium" pitchFamily="2" charset="0"/>
                <a:ea typeface="+mj-ea"/>
                <a:cs typeface="+mj-cs"/>
                <a:sym typeface="Arial"/>
              </a:rPr>
              <a:t>CONTROL</a:t>
            </a:r>
          </a:p>
        </p:txBody>
      </p:sp>
      <p:pic>
        <p:nvPicPr>
          <p:cNvPr id="6" name="Imagen 5">
            <a:extLst>
              <a:ext uri="{FF2B5EF4-FFF2-40B4-BE49-F238E27FC236}">
                <a16:creationId xmlns:a16="http://schemas.microsoft.com/office/drawing/2014/main" id="{41AA3800-3109-C2F5-7B52-9DF778B09E5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119285" y="193607"/>
            <a:ext cx="2499467" cy="69441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a:extLst>
            <a:ext uri="{FF2B5EF4-FFF2-40B4-BE49-F238E27FC236}">
              <a16:creationId xmlns:a16="http://schemas.microsoft.com/office/drawing/2014/main" id="{E47FEAA5-533E-94E8-2D0D-BCCBA4D19C47}"/>
            </a:ext>
          </a:extLst>
        </p:cNvPr>
        <p:cNvGrpSpPr/>
        <p:nvPr/>
      </p:nvGrpSpPr>
      <p:grpSpPr>
        <a:xfrm>
          <a:off x="0" y="0"/>
          <a:ext cx="0" cy="0"/>
          <a:chOff x="0" y="0"/>
          <a:chExt cx="0" cy="0"/>
        </a:xfrm>
      </p:grpSpPr>
      <p:sp>
        <p:nvSpPr>
          <p:cNvPr id="52" name="Rectángulo: esquinas redondeadas 51">
            <a:extLst>
              <a:ext uri="{FF2B5EF4-FFF2-40B4-BE49-F238E27FC236}">
                <a16:creationId xmlns:a16="http://schemas.microsoft.com/office/drawing/2014/main" id="{213DCCA9-E6FC-9E2E-3FDB-DD28E767D6B4}"/>
              </a:ext>
            </a:extLst>
          </p:cNvPr>
          <p:cNvSpPr/>
          <p:nvPr/>
        </p:nvSpPr>
        <p:spPr>
          <a:xfrm>
            <a:off x="951704" y="2107784"/>
            <a:ext cx="4766344" cy="4359117"/>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03" name="Google Shape;203;p7">
            <a:extLst>
              <a:ext uri="{FF2B5EF4-FFF2-40B4-BE49-F238E27FC236}">
                <a16:creationId xmlns:a16="http://schemas.microsoft.com/office/drawing/2014/main" id="{96FFE1F5-8D1F-EEAE-CC45-253458777E94}"/>
              </a:ext>
            </a:extLst>
          </p:cNvPr>
          <p:cNvSpPr/>
          <p:nvPr/>
        </p:nvSpPr>
        <p:spPr>
          <a:xfrm>
            <a:off x="0" y="-155"/>
            <a:ext cx="12192000" cy="1047905"/>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7">
            <a:hlinkClick r:id="" action="ppaction://hlinkshowjump?jump=previousslide"/>
            <a:extLst>
              <a:ext uri="{FF2B5EF4-FFF2-40B4-BE49-F238E27FC236}">
                <a16:creationId xmlns:a16="http://schemas.microsoft.com/office/drawing/2014/main" id="{666B53F6-1FA9-2D63-7403-6A961A9765EE}"/>
              </a:ext>
            </a:extLst>
          </p:cNvPr>
          <p:cNvPicPr preferRelativeResize="0"/>
          <p:nvPr/>
        </p:nvPicPr>
        <p:blipFill rotWithShape="1">
          <a:blip r:embed="rId3">
            <a:alphaModFix/>
          </a:blip>
          <a:srcRect/>
          <a:stretch/>
        </p:blipFill>
        <p:spPr>
          <a:xfrm>
            <a:off x="9505034" y="123744"/>
            <a:ext cx="740124" cy="740124"/>
          </a:xfrm>
          <a:prstGeom prst="rect">
            <a:avLst/>
          </a:prstGeom>
          <a:noFill/>
          <a:ln>
            <a:noFill/>
          </a:ln>
        </p:spPr>
      </p:pic>
      <p:pic>
        <p:nvPicPr>
          <p:cNvPr id="206" name="Google Shape;206;p7">
            <a:hlinkClick r:id="" action="ppaction://hlinkshowjump?jump=nextslide"/>
            <a:extLst>
              <a:ext uri="{FF2B5EF4-FFF2-40B4-BE49-F238E27FC236}">
                <a16:creationId xmlns:a16="http://schemas.microsoft.com/office/drawing/2014/main" id="{5B4EDC4C-FE65-33D9-30B4-0228B70D24D5}"/>
              </a:ext>
            </a:extLst>
          </p:cNvPr>
          <p:cNvPicPr preferRelativeResize="0"/>
          <p:nvPr/>
        </p:nvPicPr>
        <p:blipFill rotWithShape="1">
          <a:blip r:embed="rId4">
            <a:alphaModFix/>
          </a:blip>
          <a:srcRect/>
          <a:stretch/>
        </p:blipFill>
        <p:spPr>
          <a:xfrm>
            <a:off x="10233751" y="122350"/>
            <a:ext cx="740124" cy="741518"/>
          </a:xfrm>
          <a:prstGeom prst="rect">
            <a:avLst/>
          </a:prstGeom>
          <a:noFill/>
          <a:ln>
            <a:noFill/>
          </a:ln>
        </p:spPr>
      </p:pic>
      <p:pic>
        <p:nvPicPr>
          <p:cNvPr id="207" name="Google Shape;207;p7">
            <a:extLst>
              <a:ext uri="{FF2B5EF4-FFF2-40B4-BE49-F238E27FC236}">
                <a16:creationId xmlns:a16="http://schemas.microsoft.com/office/drawing/2014/main" id="{61658571-5FC3-65C8-915B-032455779AC6}"/>
              </a:ext>
            </a:extLst>
          </p:cNvPr>
          <p:cNvPicPr preferRelativeResize="0"/>
          <p:nvPr/>
        </p:nvPicPr>
        <p:blipFill rotWithShape="1">
          <a:blip r:embed="rId5">
            <a:alphaModFix/>
          </a:blip>
          <a:srcRect/>
          <a:stretch/>
        </p:blipFill>
        <p:spPr>
          <a:xfrm>
            <a:off x="692441" y="292484"/>
            <a:ext cx="1665170" cy="462626"/>
          </a:xfrm>
          <a:prstGeom prst="rect">
            <a:avLst/>
          </a:prstGeom>
          <a:noFill/>
          <a:ln>
            <a:noFill/>
          </a:ln>
        </p:spPr>
      </p:pic>
      <p:pic>
        <p:nvPicPr>
          <p:cNvPr id="2" name="Imagen 1">
            <a:hlinkClick r:id="" action="ppaction://noaction"/>
            <a:extLst>
              <a:ext uri="{FF2B5EF4-FFF2-40B4-BE49-F238E27FC236}">
                <a16:creationId xmlns:a16="http://schemas.microsoft.com/office/drawing/2014/main" id="{4FC84F77-6C4B-2D0B-65CB-91A55037A65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grpSp>
        <p:nvGrpSpPr>
          <p:cNvPr id="3" name="Google Shape;238;p8">
            <a:extLst>
              <a:ext uri="{FF2B5EF4-FFF2-40B4-BE49-F238E27FC236}">
                <a16:creationId xmlns:a16="http://schemas.microsoft.com/office/drawing/2014/main" id="{FAA19419-68A8-57A9-68DB-E34B220391CF}"/>
              </a:ext>
            </a:extLst>
          </p:cNvPr>
          <p:cNvGrpSpPr/>
          <p:nvPr/>
        </p:nvGrpSpPr>
        <p:grpSpPr>
          <a:xfrm>
            <a:off x="951704" y="1356277"/>
            <a:ext cx="3554982" cy="442980"/>
            <a:chOff x="951704" y="1589244"/>
            <a:chExt cx="3270976" cy="442980"/>
          </a:xfrm>
        </p:grpSpPr>
        <p:sp>
          <p:nvSpPr>
            <p:cNvPr id="5" name="Google Shape;239;p8">
              <a:extLst>
                <a:ext uri="{FF2B5EF4-FFF2-40B4-BE49-F238E27FC236}">
                  <a16:creationId xmlns:a16="http://schemas.microsoft.com/office/drawing/2014/main" id="{589C2F6F-921C-673D-F095-226058E50CE4}"/>
                </a:ext>
              </a:extLst>
            </p:cNvPr>
            <p:cNvSpPr/>
            <p:nvPr/>
          </p:nvSpPr>
          <p:spPr>
            <a:xfrm>
              <a:off x="951704" y="1589244"/>
              <a:ext cx="3270976" cy="442980"/>
            </a:xfrm>
            <a:prstGeom prst="roundRect">
              <a:avLst>
                <a:gd name="adj" fmla="val 50000"/>
              </a:avLst>
            </a:prstGeom>
            <a:solidFill>
              <a:srgbClr val="EAA6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dirty="0">
                  <a:solidFill>
                    <a:schemeClr val="lt1"/>
                  </a:solidFill>
                  <a:latin typeface="Outfit Medium" pitchFamily="2" charset="0"/>
                </a:rPr>
                <a:t>Control </a:t>
              </a:r>
              <a:r>
                <a:rPr lang="es-MX" sz="1600" dirty="0" err="1">
                  <a:solidFill>
                    <a:schemeClr val="lt1"/>
                  </a:solidFill>
                  <a:latin typeface="Outfit Medium" pitchFamily="2" charset="0"/>
                </a:rPr>
                <a:t>diagram</a:t>
              </a:r>
              <a:endParaRPr lang="es-MX" sz="1600" dirty="0">
                <a:latin typeface="Outfit Medium" pitchFamily="2" charset="0"/>
              </a:endParaRPr>
            </a:p>
          </p:txBody>
        </p:sp>
        <p:sp>
          <p:nvSpPr>
            <p:cNvPr id="6" name="Google Shape;240;p8">
              <a:extLst>
                <a:ext uri="{FF2B5EF4-FFF2-40B4-BE49-F238E27FC236}">
                  <a16:creationId xmlns:a16="http://schemas.microsoft.com/office/drawing/2014/main" id="{C7248A68-7800-31BA-84E1-CB37924F3A4E}"/>
                </a:ext>
              </a:extLst>
            </p:cNvPr>
            <p:cNvSpPr/>
            <p:nvPr/>
          </p:nvSpPr>
          <p:spPr>
            <a:xfrm>
              <a:off x="1021796" y="1659644"/>
              <a:ext cx="278241" cy="3021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200" b="1" dirty="0">
                  <a:solidFill>
                    <a:srgbClr val="EAA605"/>
                  </a:solidFill>
                  <a:latin typeface="Outfit Medium" pitchFamily="2" charset="0"/>
                </a:rPr>
                <a:t>3</a:t>
              </a:r>
              <a:endParaRPr sz="1200" b="1" dirty="0">
                <a:solidFill>
                  <a:srgbClr val="EAA605"/>
                </a:solidFill>
                <a:latin typeface="Outfit Medium" pitchFamily="2" charset="0"/>
                <a:sym typeface="Arial"/>
              </a:endParaRPr>
            </a:p>
          </p:txBody>
        </p:sp>
      </p:grpSp>
      <p:sp>
        <p:nvSpPr>
          <p:cNvPr id="35" name="Google Shape;198;p7">
            <a:extLst>
              <a:ext uri="{FF2B5EF4-FFF2-40B4-BE49-F238E27FC236}">
                <a16:creationId xmlns:a16="http://schemas.microsoft.com/office/drawing/2014/main" id="{49655167-5CF1-E050-3BB0-41412BD66428}"/>
              </a:ext>
            </a:extLst>
          </p:cNvPr>
          <p:cNvSpPr txBox="1"/>
          <p:nvPr/>
        </p:nvSpPr>
        <p:spPr>
          <a:xfrm>
            <a:off x="1525026" y="4863770"/>
            <a:ext cx="3676870" cy="646290"/>
          </a:xfrm>
          <a:prstGeom prst="rect">
            <a:avLst/>
          </a:prstGeom>
          <a:noFill/>
          <a:ln>
            <a:noFill/>
          </a:ln>
        </p:spPr>
        <p:txBody>
          <a:bodyPr spcFirstLastPara="1" wrap="square" lIns="91425" tIns="45700" rIns="91425" bIns="45700" anchor="t" anchorCtr="0">
            <a:spAutoFit/>
          </a:bodyPr>
          <a:lstStyle/>
          <a:p>
            <a:pPr lvl="0" algn="just"/>
            <a:r>
              <a:rPr lang="en-US" sz="1200" dirty="0">
                <a:solidFill>
                  <a:srgbClr val="3F3F3F"/>
                </a:solidFill>
                <a:latin typeface="Outfit" pitchFamily="2" charset="0"/>
              </a:rPr>
              <a:t>In this activity we will use the light sensor. Click sensor using the “Choose sensor” and select the Light sensor.</a:t>
            </a:r>
            <a:endParaRPr lang="es-MX" sz="1200" dirty="0">
              <a:solidFill>
                <a:srgbClr val="3F3F3F"/>
              </a:solidFill>
              <a:latin typeface="Outfit" pitchFamily="2" charset="0"/>
            </a:endParaRPr>
          </a:p>
        </p:txBody>
      </p:sp>
      <p:grpSp>
        <p:nvGrpSpPr>
          <p:cNvPr id="37" name="Grupo 36">
            <a:extLst>
              <a:ext uri="{FF2B5EF4-FFF2-40B4-BE49-F238E27FC236}">
                <a16:creationId xmlns:a16="http://schemas.microsoft.com/office/drawing/2014/main" id="{1E38E790-D789-4828-A37C-BFE5FC428472}"/>
              </a:ext>
            </a:extLst>
          </p:cNvPr>
          <p:cNvGrpSpPr/>
          <p:nvPr/>
        </p:nvGrpSpPr>
        <p:grpSpPr>
          <a:xfrm>
            <a:off x="1091999" y="2243334"/>
            <a:ext cx="615957" cy="615957"/>
            <a:chOff x="1573425" y="1903684"/>
            <a:chExt cx="824920" cy="824920"/>
          </a:xfrm>
        </p:grpSpPr>
        <p:sp>
          <p:nvSpPr>
            <p:cNvPr id="38" name="Elipse 37">
              <a:extLst>
                <a:ext uri="{FF2B5EF4-FFF2-40B4-BE49-F238E27FC236}">
                  <a16:creationId xmlns:a16="http://schemas.microsoft.com/office/drawing/2014/main" id="{F17D9310-AEA7-4CE2-A1ED-07B8EFE57750}"/>
                </a:ext>
              </a:extLst>
            </p:cNvPr>
            <p:cNvSpPr/>
            <p:nvPr/>
          </p:nvSpPr>
          <p:spPr>
            <a:xfrm rot="10800000">
              <a:off x="1573425" y="1903684"/>
              <a:ext cx="824920" cy="8249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39" name="Elipse 38">
              <a:extLst>
                <a:ext uri="{FF2B5EF4-FFF2-40B4-BE49-F238E27FC236}">
                  <a16:creationId xmlns:a16="http://schemas.microsoft.com/office/drawing/2014/main" id="{DF712581-4F41-468E-8D12-83AF870E24EB}"/>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1</a:t>
              </a:r>
              <a:endParaRPr lang="es-CL" sz="1400" dirty="0">
                <a:solidFill>
                  <a:schemeClr val="tx1">
                    <a:lumMod val="65000"/>
                    <a:lumOff val="35000"/>
                  </a:schemeClr>
                </a:solidFill>
                <a:latin typeface="Outfit Medium" pitchFamily="2" charset="0"/>
              </a:endParaRPr>
            </a:p>
          </p:txBody>
        </p:sp>
      </p:grpSp>
      <p:sp>
        <p:nvSpPr>
          <p:cNvPr id="40" name="Rectángulo: esquinas redondeadas 51">
            <a:extLst>
              <a:ext uri="{FF2B5EF4-FFF2-40B4-BE49-F238E27FC236}">
                <a16:creationId xmlns:a16="http://schemas.microsoft.com/office/drawing/2014/main" id="{213DCCA9-E6FC-9E2E-3FDB-DD28E767D6B4}"/>
              </a:ext>
            </a:extLst>
          </p:cNvPr>
          <p:cNvSpPr/>
          <p:nvPr/>
        </p:nvSpPr>
        <p:spPr>
          <a:xfrm>
            <a:off x="6414985" y="2107784"/>
            <a:ext cx="4766344" cy="4359117"/>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41" name="Grupo 40">
            <a:extLst>
              <a:ext uri="{FF2B5EF4-FFF2-40B4-BE49-F238E27FC236}">
                <a16:creationId xmlns:a16="http://schemas.microsoft.com/office/drawing/2014/main" id="{1E38E790-D789-4828-A37C-BFE5FC428472}"/>
              </a:ext>
            </a:extLst>
          </p:cNvPr>
          <p:cNvGrpSpPr/>
          <p:nvPr/>
        </p:nvGrpSpPr>
        <p:grpSpPr>
          <a:xfrm>
            <a:off x="6574107" y="2243334"/>
            <a:ext cx="615957" cy="615957"/>
            <a:chOff x="1573425" y="1903684"/>
            <a:chExt cx="824920" cy="824920"/>
          </a:xfrm>
        </p:grpSpPr>
        <p:sp>
          <p:nvSpPr>
            <p:cNvPr id="42" name="Elipse 41">
              <a:extLst>
                <a:ext uri="{FF2B5EF4-FFF2-40B4-BE49-F238E27FC236}">
                  <a16:creationId xmlns:a16="http://schemas.microsoft.com/office/drawing/2014/main" id="{F17D9310-AEA7-4CE2-A1ED-07B8EFE57750}"/>
                </a:ext>
              </a:extLst>
            </p:cNvPr>
            <p:cNvSpPr/>
            <p:nvPr/>
          </p:nvSpPr>
          <p:spPr>
            <a:xfrm rot="10800000">
              <a:off x="1573425" y="1903684"/>
              <a:ext cx="824920" cy="8249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43" name="Elipse 42">
              <a:extLst>
                <a:ext uri="{FF2B5EF4-FFF2-40B4-BE49-F238E27FC236}">
                  <a16:creationId xmlns:a16="http://schemas.microsoft.com/office/drawing/2014/main" id="{DF712581-4F41-468E-8D12-83AF870E24EB}"/>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lumMod val="65000"/>
                      <a:lumOff val="35000"/>
                    </a:schemeClr>
                  </a:solidFill>
                  <a:latin typeface="Outfit Medium" pitchFamily="2" charset="0"/>
                </a:rPr>
                <a:t>2</a:t>
              </a:r>
              <a:endParaRPr lang="es-CL" sz="1400" dirty="0">
                <a:solidFill>
                  <a:schemeClr val="tx1">
                    <a:lumMod val="65000"/>
                    <a:lumOff val="35000"/>
                  </a:schemeClr>
                </a:solidFill>
                <a:latin typeface="Outfit Medium" pitchFamily="2" charset="0"/>
              </a:endParaRPr>
            </a:p>
          </p:txBody>
        </p:sp>
      </p:grpSp>
      <p:sp>
        <p:nvSpPr>
          <p:cNvPr id="45" name="Google Shape;198;p7">
            <a:extLst>
              <a:ext uri="{FF2B5EF4-FFF2-40B4-BE49-F238E27FC236}">
                <a16:creationId xmlns:a16="http://schemas.microsoft.com/office/drawing/2014/main" id="{49655167-5CF1-E050-3BB0-41412BD66428}"/>
              </a:ext>
            </a:extLst>
          </p:cNvPr>
          <p:cNvSpPr txBox="1"/>
          <p:nvPr/>
        </p:nvSpPr>
        <p:spPr>
          <a:xfrm>
            <a:off x="7220446" y="4863770"/>
            <a:ext cx="3446528" cy="1200288"/>
          </a:xfrm>
          <a:prstGeom prst="rect">
            <a:avLst/>
          </a:prstGeom>
          <a:noFill/>
          <a:ln>
            <a:noFill/>
          </a:ln>
        </p:spPr>
        <p:txBody>
          <a:bodyPr spcFirstLastPara="1" wrap="square" lIns="91425" tIns="45700" rIns="91425" bIns="45700" anchor="t" anchorCtr="0">
            <a:spAutoFit/>
          </a:bodyPr>
          <a:lstStyle/>
          <a:p>
            <a:pPr lvl="0" algn="just"/>
            <a:r>
              <a:rPr lang="en-US" sz="1200" dirty="0">
                <a:solidFill>
                  <a:srgbClr val="3F3F3F"/>
                </a:solidFill>
                <a:latin typeface="Outfit" pitchFamily="2" charset="0"/>
              </a:rPr>
              <a:t>Then, in the conditions control bar, we will select the range option. Now we will set the corresponding brightness values, which in this case will be from 0 to 300 lx. This may vary depending on ambient light intensity where you are.</a:t>
            </a:r>
            <a:endParaRPr lang="es-MX" sz="1200" dirty="0">
              <a:solidFill>
                <a:srgbClr val="3F3F3F"/>
              </a:solidFill>
              <a:latin typeface="Outfit" pitchFamily="2" charset="0"/>
            </a:endParaRPr>
          </a:p>
        </p:txBody>
      </p:sp>
      <p:pic>
        <p:nvPicPr>
          <p:cNvPr id="4" name="Picture 3">
            <a:extLst>
              <a:ext uri="{FF2B5EF4-FFF2-40B4-BE49-F238E27FC236}">
                <a16:creationId xmlns:a16="http://schemas.microsoft.com/office/drawing/2014/main" id="{C7C004D8-483F-12CE-CF7A-76333720BF98}"/>
              </a:ext>
            </a:extLst>
          </p:cNvPr>
          <p:cNvPicPr>
            <a:picLocks noChangeAspect="1"/>
          </p:cNvPicPr>
          <p:nvPr/>
        </p:nvPicPr>
        <p:blipFill>
          <a:blip r:embed="rId7"/>
          <a:stretch>
            <a:fillRect/>
          </a:stretch>
        </p:blipFill>
        <p:spPr>
          <a:xfrm>
            <a:off x="1925051" y="2476982"/>
            <a:ext cx="3276845" cy="2160904"/>
          </a:xfrm>
          <a:prstGeom prst="roundRect">
            <a:avLst>
              <a:gd name="adj" fmla="val 2497"/>
            </a:avLst>
          </a:prstGeom>
        </p:spPr>
      </p:pic>
      <p:pic>
        <p:nvPicPr>
          <p:cNvPr id="44" name="Imagen 43">
            <a:extLst>
              <a:ext uri="{FF2B5EF4-FFF2-40B4-BE49-F238E27FC236}">
                <a16:creationId xmlns:a16="http://schemas.microsoft.com/office/drawing/2014/main" id="{596280F3-E600-4014-BEFC-CD8FC20EFAE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636207" y="3570959"/>
            <a:ext cx="185976" cy="237097"/>
          </a:xfrm>
          <a:prstGeom prst="rect">
            <a:avLst/>
          </a:prstGeom>
        </p:spPr>
      </p:pic>
      <p:pic>
        <p:nvPicPr>
          <p:cNvPr id="8" name="Picture 7">
            <a:extLst>
              <a:ext uri="{FF2B5EF4-FFF2-40B4-BE49-F238E27FC236}">
                <a16:creationId xmlns:a16="http://schemas.microsoft.com/office/drawing/2014/main" id="{E4237FFE-09FD-CB0A-4165-75A94998F0AB}"/>
              </a:ext>
            </a:extLst>
          </p:cNvPr>
          <p:cNvPicPr>
            <a:picLocks noChangeAspect="1"/>
          </p:cNvPicPr>
          <p:nvPr/>
        </p:nvPicPr>
        <p:blipFill>
          <a:blip r:embed="rId9"/>
          <a:stretch>
            <a:fillRect/>
          </a:stretch>
        </p:blipFill>
        <p:spPr>
          <a:xfrm>
            <a:off x="7069553" y="3669726"/>
            <a:ext cx="3567038" cy="1065814"/>
          </a:xfrm>
          <a:prstGeom prst="roundRect">
            <a:avLst>
              <a:gd name="adj" fmla="val 9803"/>
            </a:avLst>
          </a:prstGeom>
        </p:spPr>
      </p:pic>
      <p:pic>
        <p:nvPicPr>
          <p:cNvPr id="7" name="Imagen 6">
            <a:extLst>
              <a:ext uri="{FF2B5EF4-FFF2-40B4-BE49-F238E27FC236}">
                <a16:creationId xmlns:a16="http://schemas.microsoft.com/office/drawing/2014/main" id="{40C8EB0D-6BD5-9E47-3782-0A7B6F959BD7}"/>
              </a:ext>
            </a:extLst>
          </p:cNvPr>
          <p:cNvPicPr>
            <a:picLocks noChangeAspect="1"/>
          </p:cNvPicPr>
          <p:nvPr/>
        </p:nvPicPr>
        <p:blipFill>
          <a:blip r:embed="rId10"/>
          <a:srcRect l="1506" r="2297"/>
          <a:stretch/>
        </p:blipFill>
        <p:spPr>
          <a:xfrm>
            <a:off x="7650588" y="2551312"/>
            <a:ext cx="2404969" cy="564529"/>
          </a:xfrm>
          <a:prstGeom prst="roundRect">
            <a:avLst>
              <a:gd name="adj" fmla="val 45718"/>
            </a:avLst>
          </a:prstGeom>
        </p:spPr>
      </p:pic>
      <p:sp>
        <p:nvSpPr>
          <p:cNvPr id="9" name="Flecha abajo 15">
            <a:extLst>
              <a:ext uri="{FF2B5EF4-FFF2-40B4-BE49-F238E27FC236}">
                <a16:creationId xmlns:a16="http://schemas.microsoft.com/office/drawing/2014/main" id="{96F93359-3604-4F15-D7B1-AC1101AA5154}"/>
              </a:ext>
            </a:extLst>
          </p:cNvPr>
          <p:cNvSpPr/>
          <p:nvPr/>
        </p:nvSpPr>
        <p:spPr>
          <a:xfrm>
            <a:off x="8797380" y="3198131"/>
            <a:ext cx="89785" cy="35930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0" name="Imagen 9">
            <a:extLst>
              <a:ext uri="{FF2B5EF4-FFF2-40B4-BE49-F238E27FC236}">
                <a16:creationId xmlns:a16="http://schemas.microsoft.com/office/drawing/2014/main" id="{CAD6CE8F-43C6-A942-9999-DD6BF38E0369}"/>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930943" y="2584553"/>
            <a:ext cx="185976" cy="237097"/>
          </a:xfrm>
          <a:prstGeom prst="rect">
            <a:avLst/>
          </a:prstGeom>
        </p:spPr>
      </p:pic>
      <p:pic>
        <p:nvPicPr>
          <p:cNvPr id="11" name="Imagen 10" descr="Icono&#10;&#10;Descripción generada automáticamente">
            <a:extLst>
              <a:ext uri="{FF2B5EF4-FFF2-40B4-BE49-F238E27FC236}">
                <a16:creationId xmlns:a16="http://schemas.microsoft.com/office/drawing/2014/main" id="{7E219810-8BA1-391C-7D05-E7B191957173}"/>
              </a:ext>
            </a:extLst>
          </p:cNvPr>
          <p:cNvPicPr>
            <a:picLocks noChangeAspect="1"/>
          </p:cNvPicPr>
          <p:nvPr/>
        </p:nvPicPr>
        <p:blipFill>
          <a:blip r:embed="rId11"/>
          <a:stretch>
            <a:fillRect/>
          </a:stretch>
        </p:blipFill>
        <p:spPr>
          <a:xfrm>
            <a:off x="6757886" y="4906530"/>
            <a:ext cx="450069" cy="448304"/>
          </a:xfrm>
          <a:prstGeom prst="rect">
            <a:avLst/>
          </a:prstGeom>
        </p:spPr>
      </p:pic>
    </p:spTree>
    <p:extLst>
      <p:ext uri="{BB962C8B-B14F-4D97-AF65-F5344CB8AC3E}">
        <p14:creationId xmlns:p14="http://schemas.microsoft.com/office/powerpoint/2010/main" val="1991824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a:extLst>
            <a:ext uri="{FF2B5EF4-FFF2-40B4-BE49-F238E27FC236}">
              <a16:creationId xmlns:a16="http://schemas.microsoft.com/office/drawing/2014/main" id="{E47FEAA5-533E-94E8-2D0D-BCCBA4D19C47}"/>
            </a:ext>
          </a:extLst>
        </p:cNvPr>
        <p:cNvGrpSpPr/>
        <p:nvPr/>
      </p:nvGrpSpPr>
      <p:grpSpPr>
        <a:xfrm>
          <a:off x="0" y="0"/>
          <a:ext cx="0" cy="0"/>
          <a:chOff x="0" y="0"/>
          <a:chExt cx="0" cy="0"/>
        </a:xfrm>
      </p:grpSpPr>
      <p:sp>
        <p:nvSpPr>
          <p:cNvPr id="52" name="Rectángulo: esquinas redondeadas 51">
            <a:extLst>
              <a:ext uri="{FF2B5EF4-FFF2-40B4-BE49-F238E27FC236}">
                <a16:creationId xmlns:a16="http://schemas.microsoft.com/office/drawing/2014/main" id="{213DCCA9-E6FC-9E2E-3FDB-DD28E767D6B4}"/>
              </a:ext>
            </a:extLst>
          </p:cNvPr>
          <p:cNvSpPr/>
          <p:nvPr/>
        </p:nvSpPr>
        <p:spPr>
          <a:xfrm>
            <a:off x="951704" y="2115048"/>
            <a:ext cx="4766344" cy="4351854"/>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03" name="Google Shape;203;p7">
            <a:extLst>
              <a:ext uri="{FF2B5EF4-FFF2-40B4-BE49-F238E27FC236}">
                <a16:creationId xmlns:a16="http://schemas.microsoft.com/office/drawing/2014/main" id="{96FFE1F5-8D1F-EEAE-CC45-253458777E94}"/>
              </a:ext>
            </a:extLst>
          </p:cNvPr>
          <p:cNvSpPr/>
          <p:nvPr/>
        </p:nvSpPr>
        <p:spPr>
          <a:xfrm>
            <a:off x="0" y="-155"/>
            <a:ext cx="12192000" cy="1047905"/>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7">
            <a:hlinkClick r:id="" action="ppaction://hlinkshowjump?jump=previousslide"/>
            <a:extLst>
              <a:ext uri="{FF2B5EF4-FFF2-40B4-BE49-F238E27FC236}">
                <a16:creationId xmlns:a16="http://schemas.microsoft.com/office/drawing/2014/main" id="{666B53F6-1FA9-2D63-7403-6A961A9765EE}"/>
              </a:ext>
            </a:extLst>
          </p:cNvPr>
          <p:cNvPicPr preferRelativeResize="0"/>
          <p:nvPr/>
        </p:nvPicPr>
        <p:blipFill rotWithShape="1">
          <a:blip r:embed="rId3">
            <a:alphaModFix/>
          </a:blip>
          <a:srcRect/>
          <a:stretch/>
        </p:blipFill>
        <p:spPr>
          <a:xfrm>
            <a:off x="9505034" y="123744"/>
            <a:ext cx="740124" cy="740124"/>
          </a:xfrm>
          <a:prstGeom prst="rect">
            <a:avLst/>
          </a:prstGeom>
          <a:noFill/>
          <a:ln>
            <a:noFill/>
          </a:ln>
        </p:spPr>
      </p:pic>
      <p:pic>
        <p:nvPicPr>
          <p:cNvPr id="206" name="Google Shape;206;p7">
            <a:hlinkClick r:id="" action="ppaction://hlinkshowjump?jump=nextslide"/>
            <a:extLst>
              <a:ext uri="{FF2B5EF4-FFF2-40B4-BE49-F238E27FC236}">
                <a16:creationId xmlns:a16="http://schemas.microsoft.com/office/drawing/2014/main" id="{5B4EDC4C-FE65-33D9-30B4-0228B70D24D5}"/>
              </a:ext>
            </a:extLst>
          </p:cNvPr>
          <p:cNvPicPr preferRelativeResize="0"/>
          <p:nvPr/>
        </p:nvPicPr>
        <p:blipFill rotWithShape="1">
          <a:blip r:embed="rId4">
            <a:alphaModFix/>
          </a:blip>
          <a:srcRect/>
          <a:stretch/>
        </p:blipFill>
        <p:spPr>
          <a:xfrm>
            <a:off x="10233751" y="122350"/>
            <a:ext cx="740124" cy="741518"/>
          </a:xfrm>
          <a:prstGeom prst="rect">
            <a:avLst/>
          </a:prstGeom>
          <a:noFill/>
          <a:ln>
            <a:noFill/>
          </a:ln>
        </p:spPr>
      </p:pic>
      <p:pic>
        <p:nvPicPr>
          <p:cNvPr id="207" name="Google Shape;207;p7">
            <a:extLst>
              <a:ext uri="{FF2B5EF4-FFF2-40B4-BE49-F238E27FC236}">
                <a16:creationId xmlns:a16="http://schemas.microsoft.com/office/drawing/2014/main" id="{61658571-5FC3-65C8-915B-032455779AC6}"/>
              </a:ext>
            </a:extLst>
          </p:cNvPr>
          <p:cNvPicPr preferRelativeResize="0"/>
          <p:nvPr/>
        </p:nvPicPr>
        <p:blipFill rotWithShape="1">
          <a:blip r:embed="rId5">
            <a:alphaModFix/>
          </a:blip>
          <a:srcRect/>
          <a:stretch/>
        </p:blipFill>
        <p:spPr>
          <a:xfrm>
            <a:off x="692441" y="292484"/>
            <a:ext cx="1665170" cy="462626"/>
          </a:xfrm>
          <a:prstGeom prst="rect">
            <a:avLst/>
          </a:prstGeom>
          <a:noFill/>
          <a:ln>
            <a:noFill/>
          </a:ln>
        </p:spPr>
      </p:pic>
      <p:pic>
        <p:nvPicPr>
          <p:cNvPr id="2" name="Imagen 1">
            <a:hlinkClick r:id="" action="ppaction://noaction"/>
            <a:extLst>
              <a:ext uri="{FF2B5EF4-FFF2-40B4-BE49-F238E27FC236}">
                <a16:creationId xmlns:a16="http://schemas.microsoft.com/office/drawing/2014/main" id="{4FC84F77-6C4B-2D0B-65CB-91A55037A65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grpSp>
        <p:nvGrpSpPr>
          <p:cNvPr id="3" name="Google Shape;238;p8">
            <a:extLst>
              <a:ext uri="{FF2B5EF4-FFF2-40B4-BE49-F238E27FC236}">
                <a16:creationId xmlns:a16="http://schemas.microsoft.com/office/drawing/2014/main" id="{FAA19419-68A8-57A9-68DB-E34B220391CF}"/>
              </a:ext>
            </a:extLst>
          </p:cNvPr>
          <p:cNvGrpSpPr/>
          <p:nvPr/>
        </p:nvGrpSpPr>
        <p:grpSpPr>
          <a:xfrm>
            <a:off x="998282" y="1324020"/>
            <a:ext cx="3554982" cy="442980"/>
            <a:chOff x="994561" y="1438154"/>
            <a:chExt cx="3270976" cy="442980"/>
          </a:xfrm>
        </p:grpSpPr>
        <p:sp>
          <p:nvSpPr>
            <p:cNvPr id="5" name="Google Shape;239;p8">
              <a:extLst>
                <a:ext uri="{FF2B5EF4-FFF2-40B4-BE49-F238E27FC236}">
                  <a16:creationId xmlns:a16="http://schemas.microsoft.com/office/drawing/2014/main" id="{589C2F6F-921C-673D-F095-226058E50CE4}"/>
                </a:ext>
              </a:extLst>
            </p:cNvPr>
            <p:cNvSpPr/>
            <p:nvPr/>
          </p:nvSpPr>
          <p:spPr>
            <a:xfrm>
              <a:off x="994561" y="1438154"/>
              <a:ext cx="3270976" cy="442980"/>
            </a:xfrm>
            <a:prstGeom prst="roundRect">
              <a:avLst>
                <a:gd name="adj" fmla="val 50000"/>
              </a:avLst>
            </a:prstGeom>
            <a:solidFill>
              <a:srgbClr val="EAA6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dirty="0">
                  <a:solidFill>
                    <a:schemeClr val="lt1"/>
                  </a:solidFill>
                  <a:latin typeface="Outfit Medium" pitchFamily="2" charset="0"/>
                </a:rPr>
                <a:t>Control </a:t>
              </a:r>
              <a:r>
                <a:rPr lang="es-MX" sz="1600" dirty="0" err="1">
                  <a:solidFill>
                    <a:schemeClr val="lt1"/>
                  </a:solidFill>
                  <a:latin typeface="Outfit Medium" pitchFamily="2" charset="0"/>
                </a:rPr>
                <a:t>diagram</a:t>
              </a:r>
              <a:endParaRPr lang="es-MX" sz="1600" dirty="0">
                <a:latin typeface="Outfit Medium" pitchFamily="2" charset="0"/>
              </a:endParaRPr>
            </a:p>
          </p:txBody>
        </p:sp>
        <p:sp>
          <p:nvSpPr>
            <p:cNvPr id="6" name="Google Shape;240;p8">
              <a:extLst>
                <a:ext uri="{FF2B5EF4-FFF2-40B4-BE49-F238E27FC236}">
                  <a16:creationId xmlns:a16="http://schemas.microsoft.com/office/drawing/2014/main" id="{C7248A68-7800-31BA-84E1-CB37924F3A4E}"/>
                </a:ext>
              </a:extLst>
            </p:cNvPr>
            <p:cNvSpPr/>
            <p:nvPr/>
          </p:nvSpPr>
          <p:spPr>
            <a:xfrm>
              <a:off x="1085076" y="1512889"/>
              <a:ext cx="278241" cy="3021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200" b="1" dirty="0">
                  <a:solidFill>
                    <a:srgbClr val="EAA605"/>
                  </a:solidFill>
                  <a:latin typeface="Outfit Medium" pitchFamily="2" charset="0"/>
                </a:rPr>
                <a:t>3</a:t>
              </a:r>
              <a:endParaRPr sz="1200" b="1" dirty="0">
                <a:solidFill>
                  <a:srgbClr val="EAA605"/>
                </a:solidFill>
                <a:latin typeface="Outfit Medium" pitchFamily="2" charset="0"/>
                <a:sym typeface="Arial"/>
              </a:endParaRPr>
            </a:p>
          </p:txBody>
        </p:sp>
      </p:grpSp>
      <p:sp>
        <p:nvSpPr>
          <p:cNvPr id="35" name="Google Shape;198;p7">
            <a:extLst>
              <a:ext uri="{FF2B5EF4-FFF2-40B4-BE49-F238E27FC236}">
                <a16:creationId xmlns:a16="http://schemas.microsoft.com/office/drawing/2014/main" id="{49655167-5CF1-E050-3BB0-41412BD66428}"/>
              </a:ext>
            </a:extLst>
          </p:cNvPr>
          <p:cNvSpPr txBox="1"/>
          <p:nvPr/>
        </p:nvSpPr>
        <p:spPr>
          <a:xfrm>
            <a:off x="1854376" y="4668966"/>
            <a:ext cx="3264548" cy="461624"/>
          </a:xfrm>
          <a:prstGeom prst="rect">
            <a:avLst/>
          </a:prstGeom>
          <a:noFill/>
          <a:ln>
            <a:noFill/>
          </a:ln>
        </p:spPr>
        <p:txBody>
          <a:bodyPr spcFirstLastPara="1" wrap="square" lIns="91425" tIns="45700" rIns="91425" bIns="45700" anchor="t" anchorCtr="0">
            <a:spAutoFit/>
          </a:bodyPr>
          <a:lstStyle/>
          <a:p>
            <a:pPr lvl="0" algn="just"/>
            <a:r>
              <a:rPr lang="en-US" sz="1200" dirty="0">
                <a:solidFill>
                  <a:srgbClr val="3F3F3F"/>
                </a:solidFill>
                <a:latin typeface="Outfit" pitchFamily="2" charset="0"/>
              </a:rPr>
              <a:t>In the control actions area, click “Choose output” and select the “Display” option.</a:t>
            </a:r>
            <a:endParaRPr lang="es-MX" sz="1200" dirty="0">
              <a:solidFill>
                <a:srgbClr val="3F3F3F"/>
              </a:solidFill>
              <a:latin typeface="Outfit" pitchFamily="2" charset="0"/>
            </a:endParaRPr>
          </a:p>
        </p:txBody>
      </p:sp>
      <p:grpSp>
        <p:nvGrpSpPr>
          <p:cNvPr id="37" name="Grupo 36">
            <a:extLst>
              <a:ext uri="{FF2B5EF4-FFF2-40B4-BE49-F238E27FC236}">
                <a16:creationId xmlns:a16="http://schemas.microsoft.com/office/drawing/2014/main" id="{1E38E790-D789-4828-A37C-BFE5FC428472}"/>
              </a:ext>
            </a:extLst>
          </p:cNvPr>
          <p:cNvGrpSpPr/>
          <p:nvPr/>
        </p:nvGrpSpPr>
        <p:grpSpPr>
          <a:xfrm>
            <a:off x="1048733" y="2249015"/>
            <a:ext cx="615957" cy="615957"/>
            <a:chOff x="1573425" y="1903684"/>
            <a:chExt cx="824920" cy="824920"/>
          </a:xfrm>
        </p:grpSpPr>
        <p:sp>
          <p:nvSpPr>
            <p:cNvPr id="38" name="Elipse 37">
              <a:extLst>
                <a:ext uri="{FF2B5EF4-FFF2-40B4-BE49-F238E27FC236}">
                  <a16:creationId xmlns:a16="http://schemas.microsoft.com/office/drawing/2014/main" id="{F17D9310-AEA7-4CE2-A1ED-07B8EFE57750}"/>
                </a:ext>
              </a:extLst>
            </p:cNvPr>
            <p:cNvSpPr/>
            <p:nvPr/>
          </p:nvSpPr>
          <p:spPr>
            <a:xfrm rot="10800000">
              <a:off x="1573425" y="1903684"/>
              <a:ext cx="824920" cy="8249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39" name="Elipse 38">
              <a:extLst>
                <a:ext uri="{FF2B5EF4-FFF2-40B4-BE49-F238E27FC236}">
                  <a16:creationId xmlns:a16="http://schemas.microsoft.com/office/drawing/2014/main" id="{DF712581-4F41-468E-8D12-83AF870E24EB}"/>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lumMod val="65000"/>
                      <a:lumOff val="35000"/>
                    </a:schemeClr>
                  </a:solidFill>
                  <a:latin typeface="Outfit Medium" pitchFamily="2" charset="0"/>
                </a:rPr>
                <a:t>3</a:t>
              </a:r>
              <a:endParaRPr lang="es-CL" sz="1400" dirty="0">
                <a:solidFill>
                  <a:schemeClr val="tx1">
                    <a:lumMod val="65000"/>
                    <a:lumOff val="35000"/>
                  </a:schemeClr>
                </a:solidFill>
                <a:latin typeface="Outfit Medium" pitchFamily="2" charset="0"/>
              </a:endParaRPr>
            </a:p>
          </p:txBody>
        </p:sp>
      </p:grpSp>
      <p:sp>
        <p:nvSpPr>
          <p:cNvPr id="40" name="Rectángulo: esquinas redondeadas 51">
            <a:extLst>
              <a:ext uri="{FF2B5EF4-FFF2-40B4-BE49-F238E27FC236}">
                <a16:creationId xmlns:a16="http://schemas.microsoft.com/office/drawing/2014/main" id="{213DCCA9-E6FC-9E2E-3FDB-DD28E767D6B4}"/>
              </a:ext>
            </a:extLst>
          </p:cNvPr>
          <p:cNvSpPr/>
          <p:nvPr/>
        </p:nvSpPr>
        <p:spPr>
          <a:xfrm>
            <a:off x="6414985" y="2115048"/>
            <a:ext cx="4766344" cy="4351853"/>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41" name="Grupo 40">
            <a:extLst>
              <a:ext uri="{FF2B5EF4-FFF2-40B4-BE49-F238E27FC236}">
                <a16:creationId xmlns:a16="http://schemas.microsoft.com/office/drawing/2014/main" id="{1E38E790-D789-4828-A37C-BFE5FC428472}"/>
              </a:ext>
            </a:extLst>
          </p:cNvPr>
          <p:cNvGrpSpPr/>
          <p:nvPr/>
        </p:nvGrpSpPr>
        <p:grpSpPr>
          <a:xfrm>
            <a:off x="6574107" y="2242797"/>
            <a:ext cx="615957" cy="615957"/>
            <a:chOff x="1573425" y="1903684"/>
            <a:chExt cx="824920" cy="824920"/>
          </a:xfrm>
        </p:grpSpPr>
        <p:sp>
          <p:nvSpPr>
            <p:cNvPr id="42" name="Elipse 41">
              <a:extLst>
                <a:ext uri="{FF2B5EF4-FFF2-40B4-BE49-F238E27FC236}">
                  <a16:creationId xmlns:a16="http://schemas.microsoft.com/office/drawing/2014/main" id="{F17D9310-AEA7-4CE2-A1ED-07B8EFE57750}"/>
                </a:ext>
              </a:extLst>
            </p:cNvPr>
            <p:cNvSpPr/>
            <p:nvPr/>
          </p:nvSpPr>
          <p:spPr>
            <a:xfrm rot="10800000">
              <a:off x="1573425" y="1903684"/>
              <a:ext cx="824920" cy="8249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43" name="Elipse 42">
              <a:extLst>
                <a:ext uri="{FF2B5EF4-FFF2-40B4-BE49-F238E27FC236}">
                  <a16:creationId xmlns:a16="http://schemas.microsoft.com/office/drawing/2014/main" id="{DF712581-4F41-468E-8D12-83AF870E24EB}"/>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lumMod val="65000"/>
                      <a:lumOff val="35000"/>
                    </a:schemeClr>
                  </a:solidFill>
                  <a:latin typeface="Outfit Medium" pitchFamily="2" charset="0"/>
                </a:rPr>
                <a:t>4</a:t>
              </a:r>
              <a:endParaRPr lang="es-CL" sz="1400" dirty="0">
                <a:solidFill>
                  <a:schemeClr val="tx1">
                    <a:lumMod val="65000"/>
                    <a:lumOff val="35000"/>
                  </a:schemeClr>
                </a:solidFill>
                <a:latin typeface="Outfit Medium" pitchFamily="2" charset="0"/>
              </a:endParaRPr>
            </a:p>
          </p:txBody>
        </p:sp>
      </p:grpSp>
      <p:sp>
        <p:nvSpPr>
          <p:cNvPr id="45" name="Google Shape;198;p7">
            <a:extLst>
              <a:ext uri="{FF2B5EF4-FFF2-40B4-BE49-F238E27FC236}">
                <a16:creationId xmlns:a16="http://schemas.microsoft.com/office/drawing/2014/main" id="{49655167-5CF1-E050-3BB0-41412BD66428}"/>
              </a:ext>
            </a:extLst>
          </p:cNvPr>
          <p:cNvSpPr txBox="1"/>
          <p:nvPr/>
        </p:nvSpPr>
        <p:spPr>
          <a:xfrm>
            <a:off x="7087411" y="4675147"/>
            <a:ext cx="3676870" cy="646290"/>
          </a:xfrm>
          <a:prstGeom prst="rect">
            <a:avLst/>
          </a:prstGeom>
          <a:noFill/>
          <a:ln>
            <a:noFill/>
          </a:ln>
        </p:spPr>
        <p:txBody>
          <a:bodyPr spcFirstLastPara="1" wrap="square" lIns="91425" tIns="45700" rIns="91425" bIns="45700" anchor="t" anchorCtr="0">
            <a:spAutoFit/>
          </a:bodyPr>
          <a:lstStyle/>
          <a:p>
            <a:pPr lvl="0" algn="just"/>
            <a:r>
              <a:rPr lang="en-US" sz="1200" dirty="0">
                <a:solidFill>
                  <a:srgbClr val="3F3F3F"/>
                </a:solidFill>
                <a:latin typeface="Outfit" pitchFamily="2" charset="0"/>
              </a:rPr>
              <a:t>Next, in the “Condition” select the “Animation frame” option, which will allow us to display a specific frame of a saved animation.</a:t>
            </a:r>
            <a:endParaRPr lang="es-MX" sz="1200" dirty="0">
              <a:solidFill>
                <a:srgbClr val="3F3F3F"/>
              </a:solidFill>
              <a:latin typeface="Outfit" pitchFamily="2" charset="0"/>
            </a:endParaRPr>
          </a:p>
        </p:txBody>
      </p:sp>
      <p:pic>
        <p:nvPicPr>
          <p:cNvPr id="7" name="Imagen 6"/>
          <p:cNvPicPr>
            <a:picLocks noChangeAspect="1"/>
          </p:cNvPicPr>
          <p:nvPr/>
        </p:nvPicPr>
        <p:blipFill>
          <a:blip r:embed="rId7"/>
          <a:stretch>
            <a:fillRect/>
          </a:stretch>
        </p:blipFill>
        <p:spPr>
          <a:xfrm>
            <a:off x="1451679" y="3154074"/>
            <a:ext cx="3766393" cy="1167993"/>
          </a:xfrm>
          <a:prstGeom prst="roundRect">
            <a:avLst>
              <a:gd name="adj" fmla="val 13375"/>
            </a:avLst>
          </a:prstGeom>
        </p:spPr>
      </p:pic>
      <p:pic>
        <p:nvPicPr>
          <p:cNvPr id="44" name="Imagen 43">
            <a:extLst>
              <a:ext uri="{FF2B5EF4-FFF2-40B4-BE49-F238E27FC236}">
                <a16:creationId xmlns:a16="http://schemas.microsoft.com/office/drawing/2014/main" id="{596280F3-E600-4014-BEFC-CD8FC20EFAE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935439" y="3500973"/>
            <a:ext cx="185976" cy="237097"/>
          </a:xfrm>
          <a:prstGeom prst="rect">
            <a:avLst/>
          </a:prstGeom>
        </p:spPr>
      </p:pic>
      <p:pic>
        <p:nvPicPr>
          <p:cNvPr id="10" name="Picture 9">
            <a:extLst>
              <a:ext uri="{FF2B5EF4-FFF2-40B4-BE49-F238E27FC236}">
                <a16:creationId xmlns:a16="http://schemas.microsoft.com/office/drawing/2014/main" id="{9E5417E6-5AD0-A54F-61BE-58A4481EB54F}"/>
              </a:ext>
            </a:extLst>
          </p:cNvPr>
          <p:cNvPicPr>
            <a:picLocks noChangeAspect="1"/>
          </p:cNvPicPr>
          <p:nvPr/>
        </p:nvPicPr>
        <p:blipFill>
          <a:blip r:embed="rId9"/>
          <a:stretch>
            <a:fillRect/>
          </a:stretch>
        </p:blipFill>
        <p:spPr>
          <a:xfrm>
            <a:off x="7087411" y="3176243"/>
            <a:ext cx="3676870" cy="1185658"/>
          </a:xfrm>
          <a:prstGeom prst="roundRect">
            <a:avLst>
              <a:gd name="adj" fmla="val 9726"/>
            </a:avLst>
          </a:prstGeom>
        </p:spPr>
      </p:pic>
      <p:pic>
        <p:nvPicPr>
          <p:cNvPr id="11" name="Imagen 43">
            <a:extLst>
              <a:ext uri="{FF2B5EF4-FFF2-40B4-BE49-F238E27FC236}">
                <a16:creationId xmlns:a16="http://schemas.microsoft.com/office/drawing/2014/main" id="{B040BA88-E369-5AF3-6809-2F304D5BDA7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599875" y="3504249"/>
            <a:ext cx="185976" cy="237097"/>
          </a:xfrm>
          <a:prstGeom prst="rect">
            <a:avLst/>
          </a:prstGeom>
        </p:spPr>
      </p:pic>
      <p:pic>
        <p:nvPicPr>
          <p:cNvPr id="8" name="Imagen 7" descr="Icono&#10;&#10;Descripción generada automáticamente con confianza media">
            <a:extLst>
              <a:ext uri="{FF2B5EF4-FFF2-40B4-BE49-F238E27FC236}">
                <a16:creationId xmlns:a16="http://schemas.microsoft.com/office/drawing/2014/main" id="{D10D5C98-8E19-D122-444F-133BF2925C4A}"/>
              </a:ext>
            </a:extLst>
          </p:cNvPr>
          <p:cNvPicPr>
            <a:picLocks noChangeAspect="1"/>
          </p:cNvPicPr>
          <p:nvPr/>
        </p:nvPicPr>
        <p:blipFill>
          <a:blip r:embed="rId10"/>
          <a:stretch>
            <a:fillRect/>
          </a:stretch>
        </p:blipFill>
        <p:spPr>
          <a:xfrm>
            <a:off x="1286269" y="4670115"/>
            <a:ext cx="551536" cy="551536"/>
          </a:xfrm>
          <a:prstGeom prst="rect">
            <a:avLst/>
          </a:prstGeom>
        </p:spPr>
      </p:pic>
    </p:spTree>
    <p:extLst>
      <p:ext uri="{BB962C8B-B14F-4D97-AF65-F5344CB8AC3E}">
        <p14:creationId xmlns:p14="http://schemas.microsoft.com/office/powerpoint/2010/main" val="2505550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a:extLst>
            <a:ext uri="{FF2B5EF4-FFF2-40B4-BE49-F238E27FC236}">
              <a16:creationId xmlns:a16="http://schemas.microsoft.com/office/drawing/2014/main" id="{598BD1D5-68D7-7314-96C8-E4BA942A906B}"/>
            </a:ext>
          </a:extLst>
        </p:cNvPr>
        <p:cNvGrpSpPr/>
        <p:nvPr/>
      </p:nvGrpSpPr>
      <p:grpSpPr>
        <a:xfrm>
          <a:off x="0" y="0"/>
          <a:ext cx="0" cy="0"/>
          <a:chOff x="0" y="0"/>
          <a:chExt cx="0" cy="0"/>
        </a:xfrm>
      </p:grpSpPr>
      <p:sp>
        <p:nvSpPr>
          <p:cNvPr id="15" name="Rectángulo: esquinas redondeadas 14">
            <a:extLst>
              <a:ext uri="{FF2B5EF4-FFF2-40B4-BE49-F238E27FC236}">
                <a16:creationId xmlns:a16="http://schemas.microsoft.com/office/drawing/2014/main" id="{C3E526D4-A0BD-4EA6-DCBF-6BE8139D64D9}"/>
              </a:ext>
            </a:extLst>
          </p:cNvPr>
          <p:cNvSpPr/>
          <p:nvPr/>
        </p:nvSpPr>
        <p:spPr>
          <a:xfrm>
            <a:off x="929919" y="2011281"/>
            <a:ext cx="10288593" cy="4317566"/>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32" name="Google Shape;232;p8">
            <a:extLst>
              <a:ext uri="{FF2B5EF4-FFF2-40B4-BE49-F238E27FC236}">
                <a16:creationId xmlns:a16="http://schemas.microsoft.com/office/drawing/2014/main" id="{9B80DE25-4F96-1E4D-EEB8-B24FD23CCF65}"/>
              </a:ext>
            </a:extLst>
          </p:cNvPr>
          <p:cNvSpPr/>
          <p:nvPr/>
        </p:nvSpPr>
        <p:spPr>
          <a:xfrm>
            <a:off x="0" y="-155"/>
            <a:ext cx="12192000" cy="1047905"/>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3" name="Google Shape;233;p8">
            <a:hlinkClick r:id="" action="ppaction://hlinkshowjump?jump=previousslide"/>
            <a:extLst>
              <a:ext uri="{FF2B5EF4-FFF2-40B4-BE49-F238E27FC236}">
                <a16:creationId xmlns:a16="http://schemas.microsoft.com/office/drawing/2014/main" id="{ACC48CB3-7E4B-DF93-D920-5514669BDCCD}"/>
              </a:ext>
            </a:extLst>
          </p:cNvPr>
          <p:cNvPicPr preferRelativeResize="0"/>
          <p:nvPr/>
        </p:nvPicPr>
        <p:blipFill rotWithShape="1">
          <a:blip r:embed="rId3">
            <a:alphaModFix/>
          </a:blip>
          <a:srcRect/>
          <a:stretch/>
        </p:blipFill>
        <p:spPr>
          <a:xfrm>
            <a:off x="9505034" y="123744"/>
            <a:ext cx="740124" cy="740124"/>
          </a:xfrm>
          <a:prstGeom prst="rect">
            <a:avLst/>
          </a:prstGeom>
          <a:noFill/>
          <a:ln>
            <a:noFill/>
          </a:ln>
        </p:spPr>
      </p:pic>
      <p:pic>
        <p:nvPicPr>
          <p:cNvPr id="235" name="Google Shape;235;p8">
            <a:hlinkClick r:id="" action="ppaction://hlinkshowjump?jump=nextslide"/>
            <a:extLst>
              <a:ext uri="{FF2B5EF4-FFF2-40B4-BE49-F238E27FC236}">
                <a16:creationId xmlns:a16="http://schemas.microsoft.com/office/drawing/2014/main" id="{76DF771F-F019-30F5-A772-98C67B18436C}"/>
              </a:ext>
            </a:extLst>
          </p:cNvPr>
          <p:cNvPicPr preferRelativeResize="0"/>
          <p:nvPr/>
        </p:nvPicPr>
        <p:blipFill rotWithShape="1">
          <a:blip r:embed="rId4">
            <a:alphaModFix/>
          </a:blip>
          <a:srcRect/>
          <a:stretch/>
        </p:blipFill>
        <p:spPr>
          <a:xfrm>
            <a:off x="10233751" y="122350"/>
            <a:ext cx="740124" cy="741518"/>
          </a:xfrm>
          <a:prstGeom prst="rect">
            <a:avLst/>
          </a:prstGeom>
          <a:noFill/>
          <a:ln>
            <a:noFill/>
          </a:ln>
        </p:spPr>
      </p:pic>
      <p:pic>
        <p:nvPicPr>
          <p:cNvPr id="236" name="Google Shape;236;p8">
            <a:extLst>
              <a:ext uri="{FF2B5EF4-FFF2-40B4-BE49-F238E27FC236}">
                <a16:creationId xmlns:a16="http://schemas.microsoft.com/office/drawing/2014/main" id="{A1029602-EC94-82CE-9BFF-00B756B1344E}"/>
              </a:ext>
            </a:extLst>
          </p:cNvPr>
          <p:cNvPicPr preferRelativeResize="0"/>
          <p:nvPr/>
        </p:nvPicPr>
        <p:blipFill rotWithShape="1">
          <a:blip r:embed="rId5">
            <a:alphaModFix/>
          </a:blip>
          <a:srcRect/>
          <a:stretch/>
        </p:blipFill>
        <p:spPr>
          <a:xfrm>
            <a:off x="692441" y="292484"/>
            <a:ext cx="1665170" cy="462626"/>
          </a:xfrm>
          <a:prstGeom prst="rect">
            <a:avLst/>
          </a:prstGeom>
          <a:noFill/>
          <a:ln>
            <a:noFill/>
          </a:ln>
        </p:spPr>
      </p:pic>
      <p:sp>
        <p:nvSpPr>
          <p:cNvPr id="2" name="Rectángulo 1">
            <a:extLst>
              <a:ext uri="{FF2B5EF4-FFF2-40B4-BE49-F238E27FC236}">
                <a16:creationId xmlns:a16="http://schemas.microsoft.com/office/drawing/2014/main" id="{FE77685D-4061-BDE6-1066-AC06568269C8}"/>
              </a:ext>
            </a:extLst>
          </p:cNvPr>
          <p:cNvSpPr/>
          <p:nvPr/>
        </p:nvSpPr>
        <p:spPr>
          <a:xfrm>
            <a:off x="6742545" y="3269673"/>
            <a:ext cx="1366982" cy="166254"/>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 name="Imagen 3">
            <a:hlinkClick r:id="" action="ppaction://noaction"/>
            <a:extLst>
              <a:ext uri="{FF2B5EF4-FFF2-40B4-BE49-F238E27FC236}">
                <a16:creationId xmlns:a16="http://schemas.microsoft.com/office/drawing/2014/main" id="{5B53A2F1-8E52-B6AF-090E-9BD65029C21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grpSp>
        <p:nvGrpSpPr>
          <p:cNvPr id="32" name="Google Shape;238;p8">
            <a:extLst>
              <a:ext uri="{FF2B5EF4-FFF2-40B4-BE49-F238E27FC236}">
                <a16:creationId xmlns:a16="http://schemas.microsoft.com/office/drawing/2014/main" id="{FAA19419-68A8-57A9-68DB-E34B220391CF}"/>
              </a:ext>
            </a:extLst>
          </p:cNvPr>
          <p:cNvGrpSpPr/>
          <p:nvPr/>
        </p:nvGrpSpPr>
        <p:grpSpPr>
          <a:xfrm>
            <a:off x="929919" y="1308025"/>
            <a:ext cx="3554982" cy="442980"/>
            <a:chOff x="951704" y="1589244"/>
            <a:chExt cx="3270976" cy="442980"/>
          </a:xfrm>
        </p:grpSpPr>
        <p:sp>
          <p:nvSpPr>
            <p:cNvPr id="33" name="Google Shape;239;p8">
              <a:extLst>
                <a:ext uri="{FF2B5EF4-FFF2-40B4-BE49-F238E27FC236}">
                  <a16:creationId xmlns:a16="http://schemas.microsoft.com/office/drawing/2014/main" id="{589C2F6F-921C-673D-F095-226058E50CE4}"/>
                </a:ext>
              </a:extLst>
            </p:cNvPr>
            <p:cNvSpPr/>
            <p:nvPr/>
          </p:nvSpPr>
          <p:spPr>
            <a:xfrm>
              <a:off x="951704" y="1589244"/>
              <a:ext cx="3270976" cy="442980"/>
            </a:xfrm>
            <a:prstGeom prst="roundRect">
              <a:avLst>
                <a:gd name="adj" fmla="val 50000"/>
              </a:avLst>
            </a:prstGeom>
            <a:solidFill>
              <a:srgbClr val="EAA6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dirty="0">
                  <a:solidFill>
                    <a:schemeClr val="lt1"/>
                  </a:solidFill>
                  <a:latin typeface="Outfit Medium" pitchFamily="2" charset="0"/>
                </a:rPr>
                <a:t>Control </a:t>
              </a:r>
              <a:r>
                <a:rPr lang="es-MX" sz="1600" dirty="0" err="1">
                  <a:solidFill>
                    <a:schemeClr val="lt1"/>
                  </a:solidFill>
                  <a:latin typeface="Outfit Medium" pitchFamily="2" charset="0"/>
                </a:rPr>
                <a:t>diagram</a:t>
              </a:r>
              <a:endParaRPr lang="es-MX" sz="1600" dirty="0">
                <a:latin typeface="Outfit Medium" pitchFamily="2" charset="0"/>
              </a:endParaRPr>
            </a:p>
          </p:txBody>
        </p:sp>
        <p:sp>
          <p:nvSpPr>
            <p:cNvPr id="34" name="Google Shape;240;p8">
              <a:extLst>
                <a:ext uri="{FF2B5EF4-FFF2-40B4-BE49-F238E27FC236}">
                  <a16:creationId xmlns:a16="http://schemas.microsoft.com/office/drawing/2014/main" id="{C7248A68-7800-31BA-84E1-CB37924F3A4E}"/>
                </a:ext>
              </a:extLst>
            </p:cNvPr>
            <p:cNvSpPr/>
            <p:nvPr/>
          </p:nvSpPr>
          <p:spPr>
            <a:xfrm>
              <a:off x="1021796" y="1659644"/>
              <a:ext cx="278241" cy="3021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200" b="1" dirty="0">
                  <a:solidFill>
                    <a:srgbClr val="EAA605"/>
                  </a:solidFill>
                  <a:latin typeface="Outfit Medium" pitchFamily="2" charset="0"/>
                </a:rPr>
                <a:t>3</a:t>
              </a:r>
              <a:endParaRPr sz="1200" b="1" dirty="0">
                <a:solidFill>
                  <a:srgbClr val="EAA605"/>
                </a:solidFill>
                <a:latin typeface="Outfit Medium" pitchFamily="2" charset="0"/>
                <a:sym typeface="Arial"/>
              </a:endParaRPr>
            </a:p>
          </p:txBody>
        </p:sp>
      </p:grpSp>
      <p:grpSp>
        <p:nvGrpSpPr>
          <p:cNvPr id="35" name="Grupo 34">
            <a:extLst>
              <a:ext uri="{FF2B5EF4-FFF2-40B4-BE49-F238E27FC236}">
                <a16:creationId xmlns:a16="http://schemas.microsoft.com/office/drawing/2014/main" id="{1E38E790-D789-4828-A37C-BFE5FC428472}"/>
              </a:ext>
            </a:extLst>
          </p:cNvPr>
          <p:cNvGrpSpPr/>
          <p:nvPr/>
        </p:nvGrpSpPr>
        <p:grpSpPr>
          <a:xfrm>
            <a:off x="1157297" y="2187711"/>
            <a:ext cx="615957" cy="615957"/>
            <a:chOff x="1573425" y="1903684"/>
            <a:chExt cx="824920" cy="824920"/>
          </a:xfrm>
        </p:grpSpPr>
        <p:sp>
          <p:nvSpPr>
            <p:cNvPr id="36" name="Elipse 35">
              <a:extLst>
                <a:ext uri="{FF2B5EF4-FFF2-40B4-BE49-F238E27FC236}">
                  <a16:creationId xmlns:a16="http://schemas.microsoft.com/office/drawing/2014/main" id="{F17D9310-AEA7-4CE2-A1ED-07B8EFE57750}"/>
                </a:ext>
              </a:extLst>
            </p:cNvPr>
            <p:cNvSpPr/>
            <p:nvPr/>
          </p:nvSpPr>
          <p:spPr>
            <a:xfrm rot="10800000">
              <a:off x="1573425" y="1903684"/>
              <a:ext cx="824920" cy="8249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37" name="Elipse 36">
              <a:extLst>
                <a:ext uri="{FF2B5EF4-FFF2-40B4-BE49-F238E27FC236}">
                  <a16:creationId xmlns:a16="http://schemas.microsoft.com/office/drawing/2014/main" id="{DF712581-4F41-468E-8D12-83AF870E24EB}"/>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lumMod val="65000"/>
                      <a:lumOff val="35000"/>
                    </a:schemeClr>
                  </a:solidFill>
                  <a:latin typeface="Outfit Medium" pitchFamily="2" charset="0"/>
                </a:rPr>
                <a:t>5</a:t>
              </a:r>
              <a:endParaRPr lang="es-CL" sz="1400" dirty="0">
                <a:solidFill>
                  <a:schemeClr val="tx1">
                    <a:lumMod val="65000"/>
                    <a:lumOff val="35000"/>
                  </a:schemeClr>
                </a:solidFill>
                <a:latin typeface="Outfit Medium" pitchFamily="2" charset="0"/>
              </a:endParaRPr>
            </a:p>
          </p:txBody>
        </p:sp>
      </p:grpSp>
      <p:sp>
        <p:nvSpPr>
          <p:cNvPr id="38" name="Google Shape;198;p7">
            <a:extLst>
              <a:ext uri="{FF2B5EF4-FFF2-40B4-BE49-F238E27FC236}">
                <a16:creationId xmlns:a16="http://schemas.microsoft.com/office/drawing/2014/main" id="{49655167-5CF1-E050-3BB0-41412BD66428}"/>
              </a:ext>
            </a:extLst>
          </p:cNvPr>
          <p:cNvSpPr txBox="1"/>
          <p:nvPr/>
        </p:nvSpPr>
        <p:spPr>
          <a:xfrm>
            <a:off x="7922885" y="3813182"/>
            <a:ext cx="2739019" cy="1938952"/>
          </a:xfrm>
          <a:prstGeom prst="rect">
            <a:avLst/>
          </a:prstGeom>
          <a:noFill/>
          <a:ln>
            <a:noFill/>
          </a:ln>
        </p:spPr>
        <p:txBody>
          <a:bodyPr spcFirstLastPara="1" wrap="square" lIns="91425" tIns="45700" rIns="91425" bIns="45700" anchor="t" anchorCtr="0">
            <a:spAutoFit/>
          </a:bodyPr>
          <a:lstStyle/>
          <a:p>
            <a:pPr lvl="0"/>
            <a:r>
              <a:rPr lang="en-US" sz="1200" dirty="0">
                <a:solidFill>
                  <a:srgbClr val="3F3F3F"/>
                </a:solidFill>
                <a:latin typeface="Outfit" pitchFamily="2" charset="0"/>
              </a:rPr>
              <a:t>In the “Start” field, indicate the value of the start frame we will use, and in “End”, set the frame of our animation where the Flower is fully open. This will be the middle frame of the animation.</a:t>
            </a:r>
          </a:p>
          <a:p>
            <a:pPr lvl="0"/>
            <a:endParaRPr lang="es-ES" sz="1200" dirty="0">
              <a:solidFill>
                <a:srgbClr val="3F3F3F"/>
              </a:solidFill>
              <a:latin typeface="Outfit" pitchFamily="2" charset="0"/>
            </a:endParaRPr>
          </a:p>
          <a:p>
            <a:pPr lvl="0"/>
            <a:r>
              <a:rPr lang="en-US" sz="1200" dirty="0">
                <a:solidFill>
                  <a:srgbClr val="3F3F3F"/>
                </a:solidFill>
                <a:latin typeface="Outfit" pitchFamily="2" charset="0"/>
              </a:rPr>
              <a:t>Our flower is animated by 16 frames, so make sure it blooms progressively by selecting End frame = 8.</a:t>
            </a:r>
            <a:endParaRPr lang="es-MX" sz="1200" dirty="0">
              <a:solidFill>
                <a:srgbClr val="3F3F3F"/>
              </a:solidFill>
              <a:latin typeface="Outfit" pitchFamily="2" charset="0"/>
            </a:endParaRPr>
          </a:p>
        </p:txBody>
      </p:sp>
      <p:sp>
        <p:nvSpPr>
          <p:cNvPr id="39" name="Google Shape;198;p7">
            <a:extLst>
              <a:ext uri="{FF2B5EF4-FFF2-40B4-BE49-F238E27FC236}">
                <a16:creationId xmlns:a16="http://schemas.microsoft.com/office/drawing/2014/main" id="{49655167-5CF1-E050-3BB0-41412BD66428}"/>
              </a:ext>
            </a:extLst>
          </p:cNvPr>
          <p:cNvSpPr txBox="1"/>
          <p:nvPr/>
        </p:nvSpPr>
        <p:spPr>
          <a:xfrm>
            <a:off x="7922885" y="2803668"/>
            <a:ext cx="2739019" cy="830956"/>
          </a:xfrm>
          <a:prstGeom prst="rect">
            <a:avLst/>
          </a:prstGeom>
          <a:noFill/>
          <a:ln>
            <a:noFill/>
          </a:ln>
        </p:spPr>
        <p:txBody>
          <a:bodyPr spcFirstLastPara="1" wrap="square" lIns="91425" tIns="45700" rIns="91425" bIns="45700" anchor="t" anchorCtr="0">
            <a:spAutoFit/>
          </a:bodyPr>
          <a:lstStyle/>
          <a:p>
            <a:pPr lvl="0" algn="just"/>
            <a:r>
              <a:rPr lang="en-US" sz="1200" dirty="0">
                <a:solidFill>
                  <a:srgbClr val="3F3F3F"/>
                </a:solidFill>
                <a:latin typeface="Outfit" pitchFamily="2" charset="0"/>
              </a:rPr>
              <a:t>For this activity we will use the animation “</a:t>
            </a:r>
            <a:r>
              <a:rPr lang="en-US" sz="1200" dirty="0" err="1">
                <a:solidFill>
                  <a:srgbClr val="3F3F3F"/>
                </a:solidFill>
                <a:latin typeface="Outfit" pitchFamily="2" charset="0"/>
              </a:rPr>
              <a:t>flower.json</a:t>
            </a:r>
            <a:r>
              <a:rPr lang="en-US" sz="1200" dirty="0">
                <a:solidFill>
                  <a:srgbClr val="3F3F3F"/>
                </a:solidFill>
                <a:latin typeface="Outfit" pitchFamily="2" charset="0"/>
              </a:rPr>
              <a:t>”. Simply indicate “2” as value in the “Num” field to select the Flower animation.</a:t>
            </a:r>
            <a:endParaRPr lang="es-MX" sz="1200" dirty="0">
              <a:solidFill>
                <a:srgbClr val="3F3F3F"/>
              </a:solidFill>
              <a:latin typeface="Outfit" pitchFamily="2" charset="0"/>
            </a:endParaRPr>
          </a:p>
        </p:txBody>
      </p:sp>
      <p:grpSp>
        <p:nvGrpSpPr>
          <p:cNvPr id="3" name="Grupo 2">
            <a:extLst>
              <a:ext uri="{FF2B5EF4-FFF2-40B4-BE49-F238E27FC236}">
                <a16:creationId xmlns:a16="http://schemas.microsoft.com/office/drawing/2014/main" id="{1B4048D9-2A9A-53E0-00C9-0FFDF2DF9A8B}"/>
              </a:ext>
            </a:extLst>
          </p:cNvPr>
          <p:cNvGrpSpPr/>
          <p:nvPr/>
        </p:nvGrpSpPr>
        <p:grpSpPr>
          <a:xfrm>
            <a:off x="1308497" y="3648312"/>
            <a:ext cx="6246768" cy="998325"/>
            <a:chOff x="1308497" y="3648312"/>
            <a:chExt cx="6246768" cy="998325"/>
          </a:xfrm>
        </p:grpSpPr>
        <p:pic>
          <p:nvPicPr>
            <p:cNvPr id="5" name="Picture 5">
              <a:extLst>
                <a:ext uri="{FF2B5EF4-FFF2-40B4-BE49-F238E27FC236}">
                  <a16:creationId xmlns:a16="http://schemas.microsoft.com/office/drawing/2014/main" id="{E548F5CE-3479-71D8-2142-031572B2E493}"/>
                </a:ext>
              </a:extLst>
            </p:cNvPr>
            <p:cNvPicPr>
              <a:picLocks noChangeAspect="1"/>
            </p:cNvPicPr>
            <p:nvPr/>
          </p:nvPicPr>
          <p:blipFill>
            <a:blip r:embed="rId7"/>
            <a:stretch>
              <a:fillRect/>
            </a:stretch>
          </p:blipFill>
          <p:spPr>
            <a:xfrm>
              <a:off x="1308497" y="3648312"/>
              <a:ext cx="6246768" cy="998325"/>
            </a:xfrm>
            <a:prstGeom prst="rect">
              <a:avLst/>
            </a:prstGeom>
          </p:spPr>
        </p:pic>
        <p:sp>
          <p:nvSpPr>
            <p:cNvPr id="7" name="Rectángulo 6">
              <a:extLst>
                <a:ext uri="{FF2B5EF4-FFF2-40B4-BE49-F238E27FC236}">
                  <a16:creationId xmlns:a16="http://schemas.microsoft.com/office/drawing/2014/main" id="{EC187DFA-807E-F074-76BE-40EA5B570547}"/>
                </a:ext>
              </a:extLst>
            </p:cNvPr>
            <p:cNvSpPr/>
            <p:nvPr/>
          </p:nvSpPr>
          <p:spPr>
            <a:xfrm>
              <a:off x="6742545" y="4022048"/>
              <a:ext cx="100215" cy="125426"/>
            </a:xfrm>
            <a:prstGeom prst="rect">
              <a:avLst/>
            </a:prstGeom>
            <a:solidFill>
              <a:srgbClr val="D679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750" dirty="0">
                  <a:solidFill>
                    <a:schemeClr val="tx1"/>
                  </a:solidFill>
                  <a:latin typeface="Amasis MT Pro Light" panose="020F0502020204030204" pitchFamily="18" charset="0"/>
                </a:rPr>
                <a:t>8</a:t>
              </a:r>
            </a:p>
          </p:txBody>
        </p:sp>
      </p:grpSp>
      <p:pic>
        <p:nvPicPr>
          <p:cNvPr id="8" name="Imagen 7">
            <a:extLst>
              <a:ext uri="{FF2B5EF4-FFF2-40B4-BE49-F238E27FC236}">
                <a16:creationId xmlns:a16="http://schemas.microsoft.com/office/drawing/2014/main" id="{4EB02E1E-FC80-C79C-CB54-87EA6C50EA8E}"/>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160008" y="3807180"/>
            <a:ext cx="185976" cy="237097"/>
          </a:xfrm>
          <a:prstGeom prst="rect">
            <a:avLst/>
          </a:prstGeom>
        </p:spPr>
      </p:pic>
      <p:pic>
        <p:nvPicPr>
          <p:cNvPr id="9" name="Imagen 8">
            <a:extLst>
              <a:ext uri="{FF2B5EF4-FFF2-40B4-BE49-F238E27FC236}">
                <a16:creationId xmlns:a16="http://schemas.microsoft.com/office/drawing/2014/main" id="{EE54A21A-D10C-6373-7272-8814B6D75C79}"/>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535078" y="3802001"/>
            <a:ext cx="185976" cy="237097"/>
          </a:xfrm>
          <a:prstGeom prst="rect">
            <a:avLst/>
          </a:prstGeom>
        </p:spPr>
      </p:pic>
      <p:pic>
        <p:nvPicPr>
          <p:cNvPr id="10" name="Imagen 9">
            <a:extLst>
              <a:ext uri="{FF2B5EF4-FFF2-40B4-BE49-F238E27FC236}">
                <a16:creationId xmlns:a16="http://schemas.microsoft.com/office/drawing/2014/main" id="{E518FB9E-0E20-7AE4-4011-159CCD5E4C7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902222" y="3810815"/>
            <a:ext cx="185976" cy="237097"/>
          </a:xfrm>
          <a:prstGeom prst="rect">
            <a:avLst/>
          </a:prstGeom>
        </p:spPr>
      </p:pic>
    </p:spTree>
    <p:extLst>
      <p:ext uri="{BB962C8B-B14F-4D97-AF65-F5344CB8AC3E}">
        <p14:creationId xmlns:p14="http://schemas.microsoft.com/office/powerpoint/2010/main" val="1781360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8E00F1-3FDA-A9C4-7178-FFC8C33AD534}"/>
              </a:ext>
            </a:extLst>
          </p:cNvPr>
          <p:cNvSpPr/>
          <p:nvPr/>
        </p:nvSpPr>
        <p:spPr>
          <a:xfrm>
            <a:off x="926107" y="3228155"/>
            <a:ext cx="6331659" cy="93345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esquinas superiores redondeadas 9">
            <a:extLst>
              <a:ext uri="{FF2B5EF4-FFF2-40B4-BE49-F238E27FC236}">
                <a16:creationId xmlns:a16="http://schemas.microsoft.com/office/drawing/2014/main" id="{FD23BDED-56DF-D194-DDD0-42EBBF4F01D2}"/>
              </a:ext>
            </a:extLst>
          </p:cNvPr>
          <p:cNvSpPr/>
          <p:nvPr/>
        </p:nvSpPr>
        <p:spPr>
          <a:xfrm rot="10800000">
            <a:off x="926108" y="4161611"/>
            <a:ext cx="6331659" cy="1169332"/>
          </a:xfrm>
          <a:prstGeom prst="round2SameRect">
            <a:avLst>
              <a:gd name="adj1" fmla="val 27658"/>
              <a:gd name="adj2" fmla="val 0"/>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8" name="CuadroTexto 37">
            <a:extLst>
              <a:ext uri="{FF2B5EF4-FFF2-40B4-BE49-F238E27FC236}">
                <a16:creationId xmlns:a16="http://schemas.microsoft.com/office/drawing/2014/main" id="{F835D28E-6402-46C9-A03D-0F5F620F1BC3}"/>
              </a:ext>
            </a:extLst>
          </p:cNvPr>
          <p:cNvSpPr txBox="1"/>
          <p:nvPr/>
        </p:nvSpPr>
        <p:spPr>
          <a:xfrm>
            <a:off x="926107" y="1951652"/>
            <a:ext cx="6232375" cy="307777"/>
          </a:xfrm>
          <a:prstGeom prst="rect">
            <a:avLst/>
          </a:prstGeom>
          <a:noFill/>
        </p:spPr>
        <p:txBody>
          <a:bodyPr wrap="square" rtlCol="0">
            <a:spAutoFit/>
          </a:bodyPr>
          <a:lstStyle/>
          <a:p>
            <a:r>
              <a:rPr lang="en-US" sz="1400" dirty="0">
                <a:solidFill>
                  <a:schemeClr val="tx1">
                    <a:lumMod val="65000"/>
                    <a:lumOff val="35000"/>
                  </a:schemeClr>
                </a:solidFill>
                <a:latin typeface="Outfit" pitchFamily="2" charset="0"/>
              </a:rPr>
              <a:t>Once you have finished your control diagram, save and run it on your </a:t>
            </a:r>
            <a:r>
              <a:rPr lang="en-US" sz="1400" dirty="0" err="1">
                <a:solidFill>
                  <a:schemeClr val="tx1">
                    <a:lumMod val="65000"/>
                    <a:lumOff val="35000"/>
                  </a:schemeClr>
                </a:solidFill>
                <a:latin typeface="Outfit" pitchFamily="2" charset="0"/>
              </a:rPr>
              <a:t>Xploris</a:t>
            </a:r>
            <a:r>
              <a:rPr lang="en-US" sz="1400" dirty="0">
                <a:solidFill>
                  <a:schemeClr val="tx1">
                    <a:lumMod val="65000"/>
                    <a:lumOff val="35000"/>
                  </a:schemeClr>
                </a:solidFill>
                <a:latin typeface="Outfit" pitchFamily="2" charset="0"/>
              </a:rPr>
              <a:t>.</a:t>
            </a:r>
            <a:endParaRPr lang="es-MX" sz="1400" dirty="0">
              <a:solidFill>
                <a:schemeClr val="tx1">
                  <a:lumMod val="65000"/>
                  <a:lumOff val="35000"/>
                </a:schemeClr>
              </a:solidFill>
              <a:latin typeface="Outfit" pitchFamily="2" charset="0"/>
            </a:endParaRPr>
          </a:p>
        </p:txBody>
      </p:sp>
      <p:sp>
        <p:nvSpPr>
          <p:cNvPr id="19" name="Rectángulo 18">
            <a:extLst>
              <a:ext uri="{FF2B5EF4-FFF2-40B4-BE49-F238E27FC236}">
                <a16:creationId xmlns:a16="http://schemas.microsoft.com/office/drawing/2014/main" id="{EE1EB1AC-9E44-4353-A1C6-79A20E088F31}"/>
              </a:ext>
            </a:extLst>
          </p:cNvPr>
          <p:cNvSpPr/>
          <p:nvPr/>
        </p:nvSpPr>
        <p:spPr>
          <a:xfrm>
            <a:off x="0" y="-155"/>
            <a:ext cx="12192000" cy="10479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 name="Imagen 19">
            <a:hlinkClick r:id="rId2" action="ppaction://hlinksldjump"/>
            <a:extLst>
              <a:ext uri="{FF2B5EF4-FFF2-40B4-BE49-F238E27FC236}">
                <a16:creationId xmlns:a16="http://schemas.microsoft.com/office/drawing/2014/main" id="{C05BCFD5-BDD2-47F9-944C-9C00D2CC621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21" name="Imagen 20">
            <a:hlinkClick r:id="" action="ppaction://hlinkshowjump?jump=previousslide"/>
            <a:extLst>
              <a:ext uri="{FF2B5EF4-FFF2-40B4-BE49-F238E27FC236}">
                <a16:creationId xmlns:a16="http://schemas.microsoft.com/office/drawing/2014/main" id="{989558E1-1AB7-4299-AC07-07FDA3BBA8E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2" name="Imagen 21">
            <a:hlinkClick r:id="" action="ppaction://hlinkshowjump?jump=nextslide"/>
            <a:extLst>
              <a:ext uri="{FF2B5EF4-FFF2-40B4-BE49-F238E27FC236}">
                <a16:creationId xmlns:a16="http://schemas.microsoft.com/office/drawing/2014/main" id="{DF217341-044A-4383-96FF-0227F11556F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23" name="Imagen 22">
            <a:extLst>
              <a:ext uri="{FF2B5EF4-FFF2-40B4-BE49-F238E27FC236}">
                <a16:creationId xmlns:a16="http://schemas.microsoft.com/office/drawing/2014/main" id="{646F0AD1-1AA7-42DA-A8B8-85E60F9718B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24" name="Rectángulo: esquinas superiores redondeadas 23">
            <a:extLst>
              <a:ext uri="{FF2B5EF4-FFF2-40B4-BE49-F238E27FC236}">
                <a16:creationId xmlns:a16="http://schemas.microsoft.com/office/drawing/2014/main" id="{60413ACB-E2A9-494C-98A0-537960AA24C4}"/>
              </a:ext>
            </a:extLst>
          </p:cNvPr>
          <p:cNvSpPr/>
          <p:nvPr/>
        </p:nvSpPr>
        <p:spPr>
          <a:xfrm>
            <a:off x="927863" y="2579849"/>
            <a:ext cx="6329904" cy="693559"/>
          </a:xfrm>
          <a:prstGeom prst="round2SameRect">
            <a:avLst>
              <a:gd name="adj1" fmla="val 42937"/>
              <a:gd name="adj2" fmla="val 0"/>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CuadroTexto 26">
            <a:extLst>
              <a:ext uri="{FF2B5EF4-FFF2-40B4-BE49-F238E27FC236}">
                <a16:creationId xmlns:a16="http://schemas.microsoft.com/office/drawing/2014/main" id="{A5438C98-FB67-4C2B-ACDE-A91E205BC49B}"/>
              </a:ext>
            </a:extLst>
          </p:cNvPr>
          <p:cNvSpPr txBox="1"/>
          <p:nvPr/>
        </p:nvSpPr>
        <p:spPr>
          <a:xfrm>
            <a:off x="1172872" y="2750542"/>
            <a:ext cx="5838133" cy="307777"/>
          </a:xfrm>
          <a:prstGeom prst="rect">
            <a:avLst/>
          </a:prstGeom>
          <a:noFill/>
        </p:spPr>
        <p:txBody>
          <a:bodyPr wrap="square" rtlCol="0">
            <a:spAutoFit/>
          </a:bodyPr>
          <a:lstStyle/>
          <a:p>
            <a:r>
              <a:rPr lang="en-US" sz="1400" dirty="0">
                <a:solidFill>
                  <a:schemeClr val="tx1">
                    <a:lumMod val="65000"/>
                    <a:lumOff val="35000"/>
                  </a:schemeClr>
                </a:solidFill>
                <a:latin typeface="Outfit" pitchFamily="2" charset="0"/>
              </a:rPr>
              <a:t>Click on the three-bar icon at the top of the screen.</a:t>
            </a:r>
            <a:endParaRPr lang="es-CL" sz="1400" b="1" dirty="0">
              <a:solidFill>
                <a:schemeClr val="tx1">
                  <a:lumMod val="65000"/>
                  <a:lumOff val="35000"/>
                </a:schemeClr>
              </a:solidFill>
              <a:latin typeface="Outfit" pitchFamily="2" charset="0"/>
            </a:endParaRPr>
          </a:p>
        </p:txBody>
      </p:sp>
      <p:sp>
        <p:nvSpPr>
          <p:cNvPr id="28" name="CuadroTexto 27">
            <a:extLst>
              <a:ext uri="{FF2B5EF4-FFF2-40B4-BE49-F238E27FC236}">
                <a16:creationId xmlns:a16="http://schemas.microsoft.com/office/drawing/2014/main" id="{251C820B-A5D9-4736-9C87-15861E93A3BC}"/>
              </a:ext>
            </a:extLst>
          </p:cNvPr>
          <p:cNvSpPr txBox="1"/>
          <p:nvPr/>
        </p:nvSpPr>
        <p:spPr>
          <a:xfrm>
            <a:off x="1172871" y="3542126"/>
            <a:ext cx="5926267" cy="307777"/>
          </a:xfrm>
          <a:prstGeom prst="rect">
            <a:avLst/>
          </a:prstGeom>
          <a:noFill/>
        </p:spPr>
        <p:txBody>
          <a:bodyPr wrap="square" rtlCol="0">
            <a:spAutoFit/>
          </a:bodyPr>
          <a:lstStyle/>
          <a:p>
            <a:r>
              <a:rPr lang="en-US" sz="1400" dirty="0">
                <a:solidFill>
                  <a:schemeClr val="tx1">
                    <a:lumMod val="65000"/>
                    <a:lumOff val="35000"/>
                  </a:schemeClr>
                </a:solidFill>
                <a:latin typeface="Outfit" pitchFamily="2" charset="0"/>
              </a:rPr>
              <a:t>First, save your diagram by clicking “Save” and give it a name.</a:t>
            </a:r>
            <a:endParaRPr lang="es-CL" sz="1400" b="1" dirty="0">
              <a:solidFill>
                <a:schemeClr val="tx1">
                  <a:lumMod val="65000"/>
                  <a:lumOff val="35000"/>
                </a:schemeClr>
              </a:solidFill>
              <a:latin typeface="Outfit" pitchFamily="2" charset="0"/>
            </a:endParaRPr>
          </a:p>
        </p:txBody>
      </p:sp>
      <p:sp>
        <p:nvSpPr>
          <p:cNvPr id="30" name="CuadroTexto 29">
            <a:extLst>
              <a:ext uri="{FF2B5EF4-FFF2-40B4-BE49-F238E27FC236}">
                <a16:creationId xmlns:a16="http://schemas.microsoft.com/office/drawing/2014/main" id="{07DE88D9-C841-47E1-9429-B6360B9CB506}"/>
              </a:ext>
            </a:extLst>
          </p:cNvPr>
          <p:cNvSpPr txBox="1"/>
          <p:nvPr/>
        </p:nvSpPr>
        <p:spPr>
          <a:xfrm>
            <a:off x="1172873" y="4376945"/>
            <a:ext cx="5515498" cy="738664"/>
          </a:xfrm>
          <a:prstGeom prst="rect">
            <a:avLst/>
          </a:prstGeom>
          <a:noFill/>
        </p:spPr>
        <p:txBody>
          <a:bodyPr wrap="square" rtlCol="0">
            <a:spAutoFit/>
          </a:bodyPr>
          <a:lstStyle/>
          <a:p>
            <a:r>
              <a:rPr lang="en-US" sz="1400" dirty="0">
                <a:solidFill>
                  <a:schemeClr val="tx1">
                    <a:lumMod val="65000"/>
                    <a:lumOff val="35000"/>
                  </a:schemeClr>
                </a:solidFill>
                <a:latin typeface="Outfit" pitchFamily="2" charset="0"/>
              </a:rPr>
              <a:t>Once saved, click the “Play” icon at the bottom of the screen, watch </a:t>
            </a:r>
            <a:r>
              <a:rPr lang="en-US" dirty="0">
                <a:solidFill>
                  <a:schemeClr val="tx1">
                    <a:lumMod val="65000"/>
                    <a:lumOff val="35000"/>
                  </a:schemeClr>
                </a:solidFill>
                <a:latin typeface="Outfit" pitchFamily="2" charset="0"/>
              </a:rPr>
              <a:t>the flower open when more light is projected on the </a:t>
            </a:r>
            <a:r>
              <a:rPr lang="en-US" dirty="0" err="1">
                <a:solidFill>
                  <a:schemeClr val="tx1">
                    <a:lumMod val="65000"/>
                    <a:lumOff val="35000"/>
                  </a:schemeClr>
                </a:solidFill>
                <a:latin typeface="Outfit" pitchFamily="2" charset="0"/>
              </a:rPr>
              <a:t>Xploris</a:t>
            </a:r>
            <a:r>
              <a:rPr lang="en-US" dirty="0">
                <a:solidFill>
                  <a:schemeClr val="tx1">
                    <a:lumMod val="65000"/>
                    <a:lumOff val="35000"/>
                  </a:schemeClr>
                </a:solidFill>
                <a:latin typeface="Outfit" pitchFamily="2" charset="0"/>
              </a:rPr>
              <a:t> Light sensor.</a:t>
            </a:r>
            <a:endParaRPr lang="es-CL" sz="1400" b="1" dirty="0">
              <a:solidFill>
                <a:schemeClr val="tx1">
                  <a:lumMod val="65000"/>
                  <a:lumOff val="35000"/>
                </a:schemeClr>
              </a:solidFill>
              <a:latin typeface="Outfit" pitchFamily="2" charset="0"/>
            </a:endParaRPr>
          </a:p>
        </p:txBody>
      </p:sp>
      <p:pic>
        <p:nvPicPr>
          <p:cNvPr id="31" name="Imagen 30" descr="Icono&#10;&#10;Descripción generada automáticamente">
            <a:extLst>
              <a:ext uri="{FF2B5EF4-FFF2-40B4-BE49-F238E27FC236}">
                <a16:creationId xmlns:a16="http://schemas.microsoft.com/office/drawing/2014/main" id="{7D3B2E47-7EFD-55C4-0A73-162A27D8EC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36884" y="2403968"/>
            <a:ext cx="1041764" cy="1045320"/>
          </a:xfrm>
          <a:prstGeom prst="rect">
            <a:avLst/>
          </a:prstGeom>
        </p:spPr>
      </p:pic>
      <p:grpSp>
        <p:nvGrpSpPr>
          <p:cNvPr id="25" name="Google Shape;238;p8">
            <a:extLst>
              <a:ext uri="{FF2B5EF4-FFF2-40B4-BE49-F238E27FC236}">
                <a16:creationId xmlns:a16="http://schemas.microsoft.com/office/drawing/2014/main" id="{FAA19419-68A8-57A9-68DB-E34B220391CF}"/>
              </a:ext>
            </a:extLst>
          </p:cNvPr>
          <p:cNvGrpSpPr/>
          <p:nvPr/>
        </p:nvGrpSpPr>
        <p:grpSpPr>
          <a:xfrm>
            <a:off x="929919" y="1308025"/>
            <a:ext cx="3554982" cy="442980"/>
            <a:chOff x="951704" y="1589244"/>
            <a:chExt cx="3270976" cy="442980"/>
          </a:xfrm>
        </p:grpSpPr>
        <p:sp>
          <p:nvSpPr>
            <p:cNvPr id="33" name="Google Shape;239;p8">
              <a:extLst>
                <a:ext uri="{FF2B5EF4-FFF2-40B4-BE49-F238E27FC236}">
                  <a16:creationId xmlns:a16="http://schemas.microsoft.com/office/drawing/2014/main" id="{589C2F6F-921C-673D-F095-226058E50CE4}"/>
                </a:ext>
              </a:extLst>
            </p:cNvPr>
            <p:cNvSpPr/>
            <p:nvPr/>
          </p:nvSpPr>
          <p:spPr>
            <a:xfrm>
              <a:off x="951704" y="1589244"/>
              <a:ext cx="3270976" cy="442980"/>
            </a:xfrm>
            <a:prstGeom prst="roundRect">
              <a:avLst>
                <a:gd name="adj" fmla="val 50000"/>
              </a:avLst>
            </a:prstGeom>
            <a:solidFill>
              <a:srgbClr val="EAA6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dirty="0">
                  <a:solidFill>
                    <a:schemeClr val="lt1"/>
                  </a:solidFill>
                  <a:latin typeface="Outfit Medium" pitchFamily="2" charset="0"/>
                </a:rPr>
                <a:t>Control </a:t>
              </a:r>
              <a:r>
                <a:rPr lang="es-MX" sz="1600" dirty="0" err="1">
                  <a:solidFill>
                    <a:schemeClr val="lt1"/>
                  </a:solidFill>
                  <a:latin typeface="Outfit Medium" pitchFamily="2" charset="0"/>
                </a:rPr>
                <a:t>diagram</a:t>
              </a:r>
              <a:endParaRPr lang="es-MX" sz="1600" dirty="0">
                <a:latin typeface="Outfit Medium" pitchFamily="2" charset="0"/>
              </a:endParaRPr>
            </a:p>
          </p:txBody>
        </p:sp>
        <p:sp>
          <p:nvSpPr>
            <p:cNvPr id="34" name="Google Shape;240;p8">
              <a:extLst>
                <a:ext uri="{FF2B5EF4-FFF2-40B4-BE49-F238E27FC236}">
                  <a16:creationId xmlns:a16="http://schemas.microsoft.com/office/drawing/2014/main" id="{C7248A68-7800-31BA-84E1-CB37924F3A4E}"/>
                </a:ext>
              </a:extLst>
            </p:cNvPr>
            <p:cNvSpPr/>
            <p:nvPr/>
          </p:nvSpPr>
          <p:spPr>
            <a:xfrm>
              <a:off x="1021796" y="1659644"/>
              <a:ext cx="278241" cy="3021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200" b="1" dirty="0">
                  <a:solidFill>
                    <a:srgbClr val="EAA605"/>
                  </a:solidFill>
                  <a:latin typeface="Outfit Medium" pitchFamily="2" charset="0"/>
                </a:rPr>
                <a:t>3</a:t>
              </a:r>
              <a:endParaRPr sz="1200" b="1" dirty="0">
                <a:solidFill>
                  <a:srgbClr val="EAA605"/>
                </a:solidFill>
                <a:latin typeface="Outfit Medium" pitchFamily="2" charset="0"/>
                <a:sym typeface="Arial"/>
              </a:endParaRPr>
            </a:p>
          </p:txBody>
        </p:sp>
      </p:grpSp>
      <p:pic>
        <p:nvPicPr>
          <p:cNvPr id="4" name="Imagen 3" descr="Interfaz de usuario gráfica, Aplicación&#10;&#10;Descripción generada automáticamente">
            <a:extLst>
              <a:ext uri="{FF2B5EF4-FFF2-40B4-BE49-F238E27FC236}">
                <a16:creationId xmlns:a16="http://schemas.microsoft.com/office/drawing/2014/main" id="{271C2026-9034-70A3-2393-56B3A547D178}"/>
              </a:ext>
            </a:extLst>
          </p:cNvPr>
          <p:cNvPicPr>
            <a:picLocks noChangeAspect="1"/>
          </p:cNvPicPr>
          <p:nvPr/>
        </p:nvPicPr>
        <p:blipFill>
          <a:blip r:embed="rId8"/>
          <a:stretch>
            <a:fillRect/>
          </a:stretch>
        </p:blipFill>
        <p:spPr>
          <a:xfrm>
            <a:off x="8407400" y="2784610"/>
            <a:ext cx="2773929" cy="2425847"/>
          </a:xfrm>
          <a:prstGeom prst="rect">
            <a:avLst/>
          </a:prstGeom>
        </p:spPr>
      </p:pic>
      <p:pic>
        <p:nvPicPr>
          <p:cNvPr id="29" name="Imagen 28">
            <a:extLst>
              <a:ext uri="{FF2B5EF4-FFF2-40B4-BE49-F238E27FC236}">
                <a16:creationId xmlns:a16="http://schemas.microsoft.com/office/drawing/2014/main" id="{3ABCDD4B-BAC4-4454-9F2F-157064EDD99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534400" y="4213163"/>
            <a:ext cx="256936" cy="327564"/>
          </a:xfrm>
          <a:prstGeom prst="rect">
            <a:avLst/>
          </a:prstGeom>
        </p:spPr>
      </p:pic>
      <p:pic>
        <p:nvPicPr>
          <p:cNvPr id="7" name="Imagen 6" descr="Icono&#10;&#10;Descripción generada automáticamente">
            <a:extLst>
              <a:ext uri="{FF2B5EF4-FFF2-40B4-BE49-F238E27FC236}">
                <a16:creationId xmlns:a16="http://schemas.microsoft.com/office/drawing/2014/main" id="{CA9E501E-603C-888E-C5EE-689C3CA5C969}"/>
              </a:ext>
            </a:extLst>
          </p:cNvPr>
          <p:cNvPicPr>
            <a:picLocks noChangeAspect="1"/>
          </p:cNvPicPr>
          <p:nvPr/>
        </p:nvPicPr>
        <p:blipFill>
          <a:blip r:embed="rId10"/>
          <a:stretch>
            <a:fillRect/>
          </a:stretch>
        </p:blipFill>
        <p:spPr>
          <a:xfrm>
            <a:off x="6736884" y="4249152"/>
            <a:ext cx="980145" cy="982978"/>
          </a:xfrm>
          <a:prstGeom prst="rect">
            <a:avLst/>
          </a:prstGeom>
        </p:spPr>
      </p:pic>
    </p:spTree>
    <p:extLst>
      <p:ext uri="{BB962C8B-B14F-4D97-AF65-F5344CB8AC3E}">
        <p14:creationId xmlns:p14="http://schemas.microsoft.com/office/powerpoint/2010/main" val="466414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esquinas redondeadas 10">
            <a:extLst>
              <a:ext uri="{FF2B5EF4-FFF2-40B4-BE49-F238E27FC236}">
                <a16:creationId xmlns:a16="http://schemas.microsoft.com/office/drawing/2014/main" id="{4D92457D-1792-4BE8-AD49-ED1DA199350A}"/>
              </a:ext>
            </a:extLst>
          </p:cNvPr>
          <p:cNvSpPr/>
          <p:nvPr/>
        </p:nvSpPr>
        <p:spPr>
          <a:xfrm>
            <a:off x="3621052" y="2265102"/>
            <a:ext cx="194966" cy="3697466"/>
          </a:xfrm>
          <a:prstGeom prst="roundRect">
            <a:avLst>
              <a:gd name="adj" fmla="val 50000"/>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Outfit" pitchFamily="2" charset="0"/>
            </a:endParaRPr>
          </a:p>
        </p:txBody>
      </p:sp>
      <p:sp>
        <p:nvSpPr>
          <p:cNvPr id="65" name="Rectángulo: esquinas redondeadas 64">
            <a:extLst>
              <a:ext uri="{FF2B5EF4-FFF2-40B4-BE49-F238E27FC236}">
                <a16:creationId xmlns:a16="http://schemas.microsoft.com/office/drawing/2014/main" id="{9AF76F92-3872-405C-AA91-A28F4D6F1A5C}"/>
              </a:ext>
            </a:extLst>
          </p:cNvPr>
          <p:cNvSpPr/>
          <p:nvPr/>
        </p:nvSpPr>
        <p:spPr>
          <a:xfrm>
            <a:off x="3932913" y="3466295"/>
            <a:ext cx="4879676" cy="1179409"/>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latin typeface="Outfit" pitchFamily="2" charset="0"/>
            </a:endParaRPr>
          </a:p>
        </p:txBody>
      </p:sp>
      <p:grpSp>
        <p:nvGrpSpPr>
          <p:cNvPr id="66" name="Grupo 65">
            <a:extLst>
              <a:ext uri="{FF2B5EF4-FFF2-40B4-BE49-F238E27FC236}">
                <a16:creationId xmlns:a16="http://schemas.microsoft.com/office/drawing/2014/main" id="{74D61CE8-B2CF-4B93-8A15-60A1C879C77D}"/>
              </a:ext>
            </a:extLst>
          </p:cNvPr>
          <p:cNvGrpSpPr/>
          <p:nvPr/>
        </p:nvGrpSpPr>
        <p:grpSpPr>
          <a:xfrm>
            <a:off x="3362287" y="3468023"/>
            <a:ext cx="712493" cy="712493"/>
            <a:chOff x="1573425" y="1903684"/>
            <a:chExt cx="824920" cy="824920"/>
          </a:xfrm>
        </p:grpSpPr>
        <p:sp>
          <p:nvSpPr>
            <p:cNvPr id="67" name="Elipse 66">
              <a:extLst>
                <a:ext uri="{FF2B5EF4-FFF2-40B4-BE49-F238E27FC236}">
                  <a16:creationId xmlns:a16="http://schemas.microsoft.com/office/drawing/2014/main" id="{6CB8BADB-7301-4F7E-BD12-A92DCEA3224E}"/>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68" name="Elipse 67">
              <a:extLst>
                <a:ext uri="{FF2B5EF4-FFF2-40B4-BE49-F238E27FC236}">
                  <a16:creationId xmlns:a16="http://schemas.microsoft.com/office/drawing/2014/main" id="{D2F06544-C6DA-4C1F-A456-568644D62E37}"/>
                </a:ext>
              </a:extLst>
            </p:cNvPr>
            <p:cNvSpPr/>
            <p:nvPr/>
          </p:nvSpPr>
          <p:spPr>
            <a:xfrm>
              <a:off x="1710901" y="2041160"/>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2</a:t>
              </a:r>
              <a:endParaRPr lang="es-CL" sz="1400" dirty="0">
                <a:solidFill>
                  <a:schemeClr val="tx1">
                    <a:lumMod val="65000"/>
                    <a:lumOff val="35000"/>
                  </a:schemeClr>
                </a:solidFill>
                <a:latin typeface="Outfit Medium" pitchFamily="2" charset="0"/>
              </a:endParaRPr>
            </a:p>
          </p:txBody>
        </p:sp>
      </p:grpSp>
      <p:sp>
        <p:nvSpPr>
          <p:cNvPr id="64" name="Rectángulo: esquinas redondeadas 63">
            <a:extLst>
              <a:ext uri="{FF2B5EF4-FFF2-40B4-BE49-F238E27FC236}">
                <a16:creationId xmlns:a16="http://schemas.microsoft.com/office/drawing/2014/main" id="{B68D6509-71DC-4DF9-B418-9D7A99032B0F}"/>
              </a:ext>
            </a:extLst>
          </p:cNvPr>
          <p:cNvSpPr/>
          <p:nvPr/>
        </p:nvSpPr>
        <p:spPr>
          <a:xfrm>
            <a:off x="3932914" y="2275869"/>
            <a:ext cx="4879675" cy="1066550"/>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latin typeface="Outfit" pitchFamily="2" charset="0"/>
            </a:endParaRPr>
          </a:p>
        </p:txBody>
      </p:sp>
      <p:sp>
        <p:nvSpPr>
          <p:cNvPr id="13" name="CuadroTexto 12">
            <a:extLst>
              <a:ext uri="{FF2B5EF4-FFF2-40B4-BE49-F238E27FC236}">
                <a16:creationId xmlns:a16="http://schemas.microsoft.com/office/drawing/2014/main" id="{12E5A2F4-9006-4E2C-A2DE-3B7F1132C997}"/>
              </a:ext>
            </a:extLst>
          </p:cNvPr>
          <p:cNvSpPr txBox="1"/>
          <p:nvPr/>
        </p:nvSpPr>
        <p:spPr>
          <a:xfrm>
            <a:off x="4155106" y="2739561"/>
            <a:ext cx="4494623" cy="461665"/>
          </a:xfrm>
          <a:prstGeom prst="rect">
            <a:avLst/>
          </a:prstGeom>
          <a:noFill/>
        </p:spPr>
        <p:txBody>
          <a:bodyPr wrap="square" rtlCol="0">
            <a:spAutoFit/>
          </a:bodyPr>
          <a:lstStyle/>
          <a:p>
            <a:pPr marL="0" marR="0" lvl="0" indent="0" algn="just" rtl="0">
              <a:spcBef>
                <a:spcPts val="0"/>
              </a:spcBef>
              <a:spcAft>
                <a:spcPts val="0"/>
              </a:spcAft>
              <a:buNone/>
            </a:pPr>
            <a:r>
              <a:rPr lang="en-US" sz="1200" dirty="0">
                <a:solidFill>
                  <a:srgbClr val="595959"/>
                </a:solidFill>
                <a:latin typeface="Outfit" pitchFamily="2" charset="0"/>
                <a:sym typeface="Arial"/>
              </a:rPr>
              <a:t>From the results, which light source did you prefer to make the animation bloom?</a:t>
            </a:r>
            <a:endParaRPr lang="es-MX" sz="1200" dirty="0">
              <a:latin typeface="Outfit" pitchFamily="2" charset="0"/>
            </a:endParaRPr>
          </a:p>
        </p:txBody>
      </p:sp>
      <p:sp>
        <p:nvSpPr>
          <p:cNvPr id="17" name="CuadroTexto 16">
            <a:extLst>
              <a:ext uri="{FF2B5EF4-FFF2-40B4-BE49-F238E27FC236}">
                <a16:creationId xmlns:a16="http://schemas.microsoft.com/office/drawing/2014/main" id="{5029B39E-1050-4131-AA13-5A3ADC9D3FF0}"/>
              </a:ext>
            </a:extLst>
          </p:cNvPr>
          <p:cNvSpPr txBox="1"/>
          <p:nvPr/>
        </p:nvSpPr>
        <p:spPr>
          <a:xfrm>
            <a:off x="4155107" y="2413704"/>
            <a:ext cx="2364547" cy="276999"/>
          </a:xfrm>
          <a:prstGeom prst="rect">
            <a:avLst/>
          </a:prstGeom>
          <a:noFill/>
        </p:spPr>
        <p:txBody>
          <a:bodyPr wrap="square" rtlCol="0">
            <a:spAutoFit/>
          </a:bodyPr>
          <a:lstStyle/>
          <a:p>
            <a:r>
              <a:rPr lang="es-CL" sz="1200" dirty="0" err="1">
                <a:solidFill>
                  <a:srgbClr val="565380"/>
                </a:solidFill>
                <a:latin typeface="Outfit Medium" pitchFamily="2" charset="0"/>
              </a:rPr>
              <a:t>Sciences</a:t>
            </a:r>
            <a:endParaRPr lang="es-CL" sz="1200" dirty="0">
              <a:solidFill>
                <a:srgbClr val="565380"/>
              </a:solidFill>
              <a:latin typeface="Outfit Medium" pitchFamily="2" charset="0"/>
            </a:endParaRPr>
          </a:p>
        </p:txBody>
      </p:sp>
      <p:grpSp>
        <p:nvGrpSpPr>
          <p:cNvPr id="4" name="Grupo 3">
            <a:extLst>
              <a:ext uri="{FF2B5EF4-FFF2-40B4-BE49-F238E27FC236}">
                <a16:creationId xmlns:a16="http://schemas.microsoft.com/office/drawing/2014/main" id="{4E179A25-3449-41B7-BC3F-40661D243BE7}"/>
              </a:ext>
            </a:extLst>
          </p:cNvPr>
          <p:cNvGrpSpPr/>
          <p:nvPr/>
        </p:nvGrpSpPr>
        <p:grpSpPr>
          <a:xfrm>
            <a:off x="3377260" y="2244816"/>
            <a:ext cx="712493" cy="712493"/>
            <a:chOff x="1573425" y="1903684"/>
            <a:chExt cx="824920" cy="824920"/>
          </a:xfrm>
        </p:grpSpPr>
        <p:sp>
          <p:nvSpPr>
            <p:cNvPr id="25" name="Elipse 24">
              <a:extLst>
                <a:ext uri="{FF2B5EF4-FFF2-40B4-BE49-F238E27FC236}">
                  <a16:creationId xmlns:a16="http://schemas.microsoft.com/office/drawing/2014/main" id="{F2B72A59-779F-4097-9F78-7B6B32E791E6}"/>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26" name="Elipse 25">
              <a:extLst>
                <a:ext uri="{FF2B5EF4-FFF2-40B4-BE49-F238E27FC236}">
                  <a16:creationId xmlns:a16="http://schemas.microsoft.com/office/drawing/2014/main" id="{DB9BAA21-D3F9-4652-A71B-82070DA8DB25}"/>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1</a:t>
              </a:r>
              <a:endParaRPr lang="es-CL" sz="1400" dirty="0">
                <a:solidFill>
                  <a:schemeClr val="tx1">
                    <a:lumMod val="65000"/>
                    <a:lumOff val="35000"/>
                  </a:schemeClr>
                </a:solidFill>
                <a:latin typeface="Outfit Medium" pitchFamily="2" charset="0"/>
              </a:endParaRPr>
            </a:p>
          </p:txBody>
        </p:sp>
      </p:grpSp>
      <p:sp>
        <p:nvSpPr>
          <p:cNvPr id="31" name="CuadroTexto 30">
            <a:extLst>
              <a:ext uri="{FF2B5EF4-FFF2-40B4-BE49-F238E27FC236}">
                <a16:creationId xmlns:a16="http://schemas.microsoft.com/office/drawing/2014/main" id="{CB0EA57A-C2E1-461A-A8DD-D8D0DFE29A1E}"/>
              </a:ext>
            </a:extLst>
          </p:cNvPr>
          <p:cNvSpPr txBox="1"/>
          <p:nvPr/>
        </p:nvSpPr>
        <p:spPr>
          <a:xfrm>
            <a:off x="4146950" y="3900964"/>
            <a:ext cx="4494623" cy="461665"/>
          </a:xfrm>
          <a:prstGeom prst="rect">
            <a:avLst/>
          </a:prstGeom>
          <a:noFill/>
        </p:spPr>
        <p:txBody>
          <a:bodyPr wrap="square" rtlCol="0">
            <a:spAutoFit/>
          </a:bodyPr>
          <a:lstStyle/>
          <a:p>
            <a:pPr lvl="0" algn="just"/>
            <a:r>
              <a:rPr lang="en-US" sz="1200" dirty="0">
                <a:solidFill>
                  <a:srgbClr val="595959"/>
                </a:solidFill>
                <a:latin typeface="Outfit" pitchFamily="2" charset="0"/>
              </a:rPr>
              <a:t>If we change the control action, how do you think the phenomenon could be represented using a servomotor?</a:t>
            </a:r>
            <a:endParaRPr lang="es-MX" sz="1200" dirty="0">
              <a:latin typeface="Outfit" pitchFamily="2" charset="0"/>
            </a:endParaRPr>
          </a:p>
        </p:txBody>
      </p:sp>
      <p:sp>
        <p:nvSpPr>
          <p:cNvPr id="32" name="CuadroTexto 31">
            <a:extLst>
              <a:ext uri="{FF2B5EF4-FFF2-40B4-BE49-F238E27FC236}">
                <a16:creationId xmlns:a16="http://schemas.microsoft.com/office/drawing/2014/main" id="{3511E488-8C86-4014-94A1-7FA20B44DF00}"/>
              </a:ext>
            </a:extLst>
          </p:cNvPr>
          <p:cNvSpPr txBox="1"/>
          <p:nvPr/>
        </p:nvSpPr>
        <p:spPr>
          <a:xfrm>
            <a:off x="4146950" y="3613041"/>
            <a:ext cx="2364547" cy="276999"/>
          </a:xfrm>
          <a:prstGeom prst="rect">
            <a:avLst/>
          </a:prstGeom>
          <a:noFill/>
        </p:spPr>
        <p:txBody>
          <a:bodyPr wrap="square" rtlCol="0">
            <a:spAutoFit/>
          </a:bodyPr>
          <a:lstStyle/>
          <a:p>
            <a:r>
              <a:rPr lang="es-CL" sz="1200" dirty="0">
                <a:solidFill>
                  <a:srgbClr val="565380"/>
                </a:solidFill>
                <a:latin typeface="Outfit Medium" pitchFamily="2" charset="0"/>
              </a:rPr>
              <a:t>Control</a:t>
            </a:r>
          </a:p>
        </p:txBody>
      </p:sp>
      <p:sp>
        <p:nvSpPr>
          <p:cNvPr id="69" name="Rectángulo: esquinas redondeadas 68">
            <a:extLst>
              <a:ext uri="{FF2B5EF4-FFF2-40B4-BE49-F238E27FC236}">
                <a16:creationId xmlns:a16="http://schemas.microsoft.com/office/drawing/2014/main" id="{473C95C5-6FD1-4CF5-A79E-073485248423}"/>
              </a:ext>
            </a:extLst>
          </p:cNvPr>
          <p:cNvSpPr/>
          <p:nvPr/>
        </p:nvSpPr>
        <p:spPr>
          <a:xfrm>
            <a:off x="3932913" y="4783159"/>
            <a:ext cx="4879675" cy="1179409"/>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latin typeface="Outfit" pitchFamily="2" charset="0"/>
            </a:endParaRPr>
          </a:p>
        </p:txBody>
      </p:sp>
      <p:grpSp>
        <p:nvGrpSpPr>
          <p:cNvPr id="72" name="Grupo 71">
            <a:extLst>
              <a:ext uri="{FF2B5EF4-FFF2-40B4-BE49-F238E27FC236}">
                <a16:creationId xmlns:a16="http://schemas.microsoft.com/office/drawing/2014/main" id="{D36C9946-A27E-49C1-9A64-A6FCC34D395C}"/>
              </a:ext>
            </a:extLst>
          </p:cNvPr>
          <p:cNvGrpSpPr/>
          <p:nvPr/>
        </p:nvGrpSpPr>
        <p:grpSpPr>
          <a:xfrm>
            <a:off x="3362286" y="4783159"/>
            <a:ext cx="712493" cy="712493"/>
            <a:chOff x="1573425" y="1903684"/>
            <a:chExt cx="824920" cy="824920"/>
          </a:xfrm>
        </p:grpSpPr>
        <p:sp>
          <p:nvSpPr>
            <p:cNvPr id="73" name="Elipse 72">
              <a:extLst>
                <a:ext uri="{FF2B5EF4-FFF2-40B4-BE49-F238E27FC236}">
                  <a16:creationId xmlns:a16="http://schemas.microsoft.com/office/drawing/2014/main" id="{E2AB503C-5547-4C6D-A70A-9B47C3409FB0}"/>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74" name="Elipse 73">
              <a:extLst>
                <a:ext uri="{FF2B5EF4-FFF2-40B4-BE49-F238E27FC236}">
                  <a16:creationId xmlns:a16="http://schemas.microsoft.com/office/drawing/2014/main" id="{69DF6919-829D-4C4A-811F-8DBC804D6D66}"/>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3</a:t>
              </a:r>
              <a:endParaRPr lang="es-CL" sz="1400" dirty="0">
                <a:solidFill>
                  <a:schemeClr val="tx1">
                    <a:lumMod val="65000"/>
                    <a:lumOff val="35000"/>
                  </a:schemeClr>
                </a:solidFill>
                <a:latin typeface="Outfit Medium" pitchFamily="2" charset="0"/>
              </a:endParaRPr>
            </a:p>
          </p:txBody>
        </p:sp>
      </p:grpSp>
      <p:sp>
        <p:nvSpPr>
          <p:cNvPr id="82" name="CuadroTexto 81">
            <a:extLst>
              <a:ext uri="{FF2B5EF4-FFF2-40B4-BE49-F238E27FC236}">
                <a16:creationId xmlns:a16="http://schemas.microsoft.com/office/drawing/2014/main" id="{7C1E34A6-9D46-4077-A38F-B0195F7A7B4E}"/>
              </a:ext>
            </a:extLst>
          </p:cNvPr>
          <p:cNvSpPr txBox="1"/>
          <p:nvPr/>
        </p:nvSpPr>
        <p:spPr>
          <a:xfrm>
            <a:off x="4155106" y="5220502"/>
            <a:ext cx="4391832" cy="646331"/>
          </a:xfrm>
          <a:prstGeom prst="rect">
            <a:avLst/>
          </a:prstGeom>
          <a:noFill/>
        </p:spPr>
        <p:txBody>
          <a:bodyPr wrap="square" rtlCol="0">
            <a:spAutoFit/>
          </a:bodyPr>
          <a:lstStyle/>
          <a:p>
            <a:pPr lvl="0" algn="just"/>
            <a:r>
              <a:rPr lang="en-US" sz="1200" dirty="0">
                <a:solidFill>
                  <a:srgbClr val="595959"/>
                </a:solidFill>
                <a:latin typeface="Outfit" pitchFamily="2" charset="0"/>
              </a:rPr>
              <a:t>Do you think the amount of light required for flowers to bloom varies among different types? Explore which plants thrive in bright sunlight and which prefer less light.</a:t>
            </a:r>
            <a:endParaRPr lang="es-MX" sz="1200" dirty="0">
              <a:latin typeface="Outfit" pitchFamily="2" charset="0"/>
            </a:endParaRPr>
          </a:p>
        </p:txBody>
      </p:sp>
      <p:sp>
        <p:nvSpPr>
          <p:cNvPr id="83" name="CuadroTexto 82">
            <a:extLst>
              <a:ext uri="{FF2B5EF4-FFF2-40B4-BE49-F238E27FC236}">
                <a16:creationId xmlns:a16="http://schemas.microsoft.com/office/drawing/2014/main" id="{9D7A52B2-F7B4-490F-9C9C-E90B23A119CF}"/>
              </a:ext>
            </a:extLst>
          </p:cNvPr>
          <p:cNvSpPr txBox="1"/>
          <p:nvPr/>
        </p:nvSpPr>
        <p:spPr>
          <a:xfrm>
            <a:off x="4155106" y="4940378"/>
            <a:ext cx="2864093" cy="276999"/>
          </a:xfrm>
          <a:prstGeom prst="rect">
            <a:avLst/>
          </a:prstGeom>
          <a:noFill/>
        </p:spPr>
        <p:txBody>
          <a:bodyPr wrap="square" rtlCol="0">
            <a:spAutoFit/>
          </a:bodyPr>
          <a:lstStyle/>
          <a:p>
            <a:r>
              <a:rPr lang="es-CL" sz="1200" dirty="0" err="1">
                <a:solidFill>
                  <a:srgbClr val="565380"/>
                </a:solidFill>
                <a:latin typeface="Outfit Medium" pitchFamily="2" charset="0"/>
              </a:rPr>
              <a:t>Let's</a:t>
            </a:r>
            <a:r>
              <a:rPr lang="es-CL" sz="1200" dirty="0">
                <a:solidFill>
                  <a:srgbClr val="565380"/>
                </a:solidFill>
                <a:latin typeface="Outfit Medium" pitchFamily="2" charset="0"/>
              </a:rPr>
              <a:t> </a:t>
            </a:r>
            <a:r>
              <a:rPr lang="es-CL" sz="1200" dirty="0" err="1">
                <a:solidFill>
                  <a:srgbClr val="565380"/>
                </a:solidFill>
                <a:latin typeface="Outfit Medium" pitchFamily="2" charset="0"/>
              </a:rPr>
              <a:t>keep</a:t>
            </a:r>
            <a:r>
              <a:rPr lang="es-CL" sz="1200" dirty="0">
                <a:solidFill>
                  <a:srgbClr val="565380"/>
                </a:solidFill>
                <a:latin typeface="Outfit Medium" pitchFamily="2" charset="0"/>
              </a:rPr>
              <a:t> </a:t>
            </a:r>
            <a:r>
              <a:rPr lang="es-CL" sz="1200" dirty="0" err="1">
                <a:solidFill>
                  <a:srgbClr val="565380"/>
                </a:solidFill>
                <a:latin typeface="Outfit Medium" pitchFamily="2" charset="0"/>
              </a:rPr>
              <a:t>experimenting</a:t>
            </a:r>
            <a:r>
              <a:rPr lang="es-CL" sz="1200" dirty="0">
                <a:solidFill>
                  <a:srgbClr val="565380"/>
                </a:solidFill>
                <a:latin typeface="Outfit Medium" pitchFamily="2" charset="0"/>
              </a:rPr>
              <a:t>!</a:t>
            </a:r>
          </a:p>
        </p:txBody>
      </p:sp>
      <p:sp>
        <p:nvSpPr>
          <p:cNvPr id="30" name="Rectángulo 29">
            <a:extLst>
              <a:ext uri="{FF2B5EF4-FFF2-40B4-BE49-F238E27FC236}">
                <a16:creationId xmlns:a16="http://schemas.microsoft.com/office/drawing/2014/main" id="{E12CD07C-0A0D-47D6-B2F7-D3253782C593}"/>
              </a:ext>
            </a:extLst>
          </p:cNvPr>
          <p:cNvSpPr/>
          <p:nvPr/>
        </p:nvSpPr>
        <p:spPr>
          <a:xfrm>
            <a:off x="0" y="-155"/>
            <a:ext cx="12192000" cy="10479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Outfit" pitchFamily="2" charset="0"/>
            </a:endParaRPr>
          </a:p>
        </p:txBody>
      </p:sp>
      <p:pic>
        <p:nvPicPr>
          <p:cNvPr id="33" name="Imagen 32">
            <a:hlinkClick r:id="rId2" action="ppaction://hlinksldjump"/>
            <a:extLst>
              <a:ext uri="{FF2B5EF4-FFF2-40B4-BE49-F238E27FC236}">
                <a16:creationId xmlns:a16="http://schemas.microsoft.com/office/drawing/2014/main" id="{92A5C84E-FFAF-48BD-A4CB-0509DF89FC9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34" name="Imagen 33">
            <a:hlinkClick r:id="" action="ppaction://hlinkshowjump?jump=previousslide"/>
            <a:extLst>
              <a:ext uri="{FF2B5EF4-FFF2-40B4-BE49-F238E27FC236}">
                <a16:creationId xmlns:a16="http://schemas.microsoft.com/office/drawing/2014/main" id="{407D350A-9532-480C-AC25-FDDBD27D6A3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35" name="Imagen 34">
            <a:hlinkClick r:id="" action="ppaction://hlinkshowjump?jump=nextslide"/>
            <a:extLst>
              <a:ext uri="{FF2B5EF4-FFF2-40B4-BE49-F238E27FC236}">
                <a16:creationId xmlns:a16="http://schemas.microsoft.com/office/drawing/2014/main" id="{F05D3D23-B099-4211-AEC9-C4CF55F987F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6" name="Imagen 35">
            <a:extLst>
              <a:ext uri="{FF2B5EF4-FFF2-40B4-BE49-F238E27FC236}">
                <a16:creationId xmlns:a16="http://schemas.microsoft.com/office/drawing/2014/main" id="{E90B6E95-5CD4-48A6-BA92-5178AFB3060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2" name="Grupo 1">
            <a:extLst>
              <a:ext uri="{FF2B5EF4-FFF2-40B4-BE49-F238E27FC236}">
                <a16:creationId xmlns:a16="http://schemas.microsoft.com/office/drawing/2014/main" id="{A1BD3DF6-AE7E-883B-1D0F-84ED1443C503}"/>
              </a:ext>
            </a:extLst>
          </p:cNvPr>
          <p:cNvGrpSpPr/>
          <p:nvPr/>
        </p:nvGrpSpPr>
        <p:grpSpPr>
          <a:xfrm>
            <a:off x="692440" y="1440319"/>
            <a:ext cx="2228313" cy="442980"/>
            <a:chOff x="951703" y="1589244"/>
            <a:chExt cx="1926377" cy="442980"/>
          </a:xfrm>
        </p:grpSpPr>
        <p:sp>
          <p:nvSpPr>
            <p:cNvPr id="3" name="Rectángulo: esquinas redondeadas 2">
              <a:extLst>
                <a:ext uri="{FF2B5EF4-FFF2-40B4-BE49-F238E27FC236}">
                  <a16:creationId xmlns:a16="http://schemas.microsoft.com/office/drawing/2014/main" id="{946298F3-ECE3-466D-5942-EDDDEDAF4A93}"/>
                </a:ext>
              </a:extLst>
            </p:cNvPr>
            <p:cNvSpPr/>
            <p:nvPr/>
          </p:nvSpPr>
          <p:spPr>
            <a:xfrm>
              <a:off x="951703" y="1589244"/>
              <a:ext cx="1926377" cy="442980"/>
            </a:xfrm>
            <a:prstGeom prst="roundRect">
              <a:avLst>
                <a:gd name="adj" fmla="val 50000"/>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Questions</a:t>
              </a:r>
              <a:endParaRPr lang="es-MX" sz="1600" dirty="0">
                <a:latin typeface="Outfit Medium" pitchFamily="2" charset="0"/>
              </a:endParaRPr>
            </a:p>
          </p:txBody>
        </p:sp>
        <p:sp>
          <p:nvSpPr>
            <p:cNvPr id="5" name="Elipse 4">
              <a:extLst>
                <a:ext uri="{FF2B5EF4-FFF2-40B4-BE49-F238E27FC236}">
                  <a16:creationId xmlns:a16="http://schemas.microsoft.com/office/drawing/2014/main" id="{524451E0-2B39-F07F-2E6A-799392DFDBD9}"/>
                </a:ext>
              </a:extLst>
            </p:cNvPr>
            <p:cNvSpPr/>
            <p:nvPr/>
          </p:nvSpPr>
          <p:spPr>
            <a:xfrm>
              <a:off x="1021796" y="1659644"/>
              <a:ext cx="26142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565380"/>
                  </a:solidFill>
                  <a:latin typeface="Outfit Medium" pitchFamily="2" charset="0"/>
                </a:rPr>
                <a:t>4</a:t>
              </a:r>
              <a:endParaRPr lang="es-CL" sz="1200" b="1" dirty="0">
                <a:solidFill>
                  <a:srgbClr val="565380"/>
                </a:solidFill>
                <a:latin typeface="Outfit Medium" pitchFamily="2" charset="0"/>
              </a:endParaRPr>
            </a:p>
          </p:txBody>
        </p:sp>
      </p:grpSp>
    </p:spTree>
    <p:extLst>
      <p:ext uri="{BB962C8B-B14F-4D97-AF65-F5344CB8AC3E}">
        <p14:creationId xmlns:p14="http://schemas.microsoft.com/office/powerpoint/2010/main" val="2142832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2"/>
          <p:cNvSpPr/>
          <p:nvPr/>
        </p:nvSpPr>
        <p:spPr>
          <a:xfrm>
            <a:off x="1254065" y="4712396"/>
            <a:ext cx="9936258" cy="986287"/>
          </a:xfrm>
          <a:prstGeom prst="roundRect">
            <a:avLst>
              <a:gd name="adj" fmla="val 50000"/>
            </a:avLst>
          </a:prstGeom>
          <a:solidFill>
            <a:srgbClr val="D5DB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lt1"/>
              </a:solidFill>
              <a:latin typeface="Calibri"/>
              <a:ea typeface="Calibri"/>
              <a:cs typeface="Calibri"/>
              <a:sym typeface="Calibri"/>
            </a:endParaRPr>
          </a:p>
        </p:txBody>
      </p:sp>
      <p:sp>
        <p:nvSpPr>
          <p:cNvPr id="355" name="Google Shape;355;p12"/>
          <p:cNvSpPr/>
          <p:nvPr/>
        </p:nvSpPr>
        <p:spPr>
          <a:xfrm>
            <a:off x="1254065" y="3607369"/>
            <a:ext cx="9936258" cy="986287"/>
          </a:xfrm>
          <a:prstGeom prst="roundRect">
            <a:avLst>
              <a:gd name="adj" fmla="val 50000"/>
            </a:avLst>
          </a:prstGeom>
          <a:solidFill>
            <a:srgbClr val="D5DB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lt1"/>
              </a:solidFill>
              <a:latin typeface="Calibri"/>
              <a:ea typeface="Calibri"/>
              <a:cs typeface="Calibri"/>
              <a:sym typeface="Calibri"/>
            </a:endParaRPr>
          </a:p>
        </p:txBody>
      </p:sp>
      <p:grpSp>
        <p:nvGrpSpPr>
          <p:cNvPr id="356" name="Google Shape;356;p12"/>
          <p:cNvGrpSpPr/>
          <p:nvPr/>
        </p:nvGrpSpPr>
        <p:grpSpPr>
          <a:xfrm>
            <a:off x="1501107" y="3744265"/>
            <a:ext cx="712493" cy="712493"/>
            <a:chOff x="1573425" y="1903684"/>
            <a:chExt cx="824920" cy="824920"/>
          </a:xfrm>
        </p:grpSpPr>
        <p:sp>
          <p:nvSpPr>
            <p:cNvPr id="357" name="Google Shape;357;p12"/>
            <p:cNvSpPr/>
            <p:nvPr/>
          </p:nvSpPr>
          <p:spPr>
            <a:xfrm rot="10800000">
              <a:off x="1573425" y="1903684"/>
              <a:ext cx="824920" cy="824920"/>
            </a:xfrm>
            <a:prstGeom prst="ellipse">
              <a:avLst/>
            </a:prstGeom>
            <a:solidFill>
              <a:srgbClr val="EAA6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dirty="0">
                <a:solidFill>
                  <a:srgbClr val="595959"/>
                </a:solidFill>
                <a:latin typeface="Outfit Medium" pitchFamily="2" charset="0"/>
                <a:sym typeface="Arial"/>
              </a:endParaRPr>
            </a:p>
          </p:txBody>
        </p:sp>
        <p:sp>
          <p:nvSpPr>
            <p:cNvPr id="358" name="Google Shape;358;p12"/>
            <p:cNvSpPr/>
            <p:nvPr/>
          </p:nvSpPr>
          <p:spPr>
            <a:xfrm>
              <a:off x="1710902" y="2041161"/>
              <a:ext cx="549966" cy="54996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dirty="0">
                <a:solidFill>
                  <a:srgbClr val="595959"/>
                </a:solidFill>
                <a:latin typeface="Outfit Medium" pitchFamily="2" charset="0"/>
                <a:sym typeface="Arial"/>
              </a:endParaRPr>
            </a:p>
          </p:txBody>
        </p:sp>
      </p:grpSp>
      <p:sp>
        <p:nvSpPr>
          <p:cNvPr id="359" name="Google Shape;359;p12"/>
          <p:cNvSpPr/>
          <p:nvPr/>
        </p:nvSpPr>
        <p:spPr>
          <a:xfrm>
            <a:off x="1254065" y="2493680"/>
            <a:ext cx="9936258" cy="986287"/>
          </a:xfrm>
          <a:prstGeom prst="roundRect">
            <a:avLst>
              <a:gd name="adj" fmla="val 50000"/>
            </a:avLst>
          </a:prstGeom>
          <a:solidFill>
            <a:srgbClr val="D5DB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lt1"/>
              </a:solidFill>
              <a:latin typeface="Calibri"/>
              <a:ea typeface="Calibri"/>
              <a:cs typeface="Calibri"/>
              <a:sym typeface="Calibri"/>
            </a:endParaRPr>
          </a:p>
        </p:txBody>
      </p:sp>
      <p:sp>
        <p:nvSpPr>
          <p:cNvPr id="360" name="Google Shape;360;p12"/>
          <p:cNvSpPr txBox="1">
            <a:spLocks noGrp="1"/>
          </p:cNvSpPr>
          <p:nvPr>
            <p:ph type="body" idx="1"/>
          </p:nvPr>
        </p:nvSpPr>
        <p:spPr>
          <a:xfrm>
            <a:off x="2460641" y="2630155"/>
            <a:ext cx="8372142" cy="712494"/>
          </a:xfrm>
          <a:prstGeom prst="rect">
            <a:avLst/>
          </a:prstGeom>
          <a:noFill/>
          <a:ln>
            <a:noFill/>
          </a:ln>
        </p:spPr>
        <p:txBody>
          <a:bodyPr spcFirstLastPara="1" wrap="square" lIns="91425" tIns="45700" rIns="91425" bIns="45700" anchor="ctr" anchorCtr="0">
            <a:normAutofit/>
          </a:bodyPr>
          <a:lstStyle/>
          <a:p>
            <a:pPr marL="0" lvl="0" indent="0">
              <a:spcBef>
                <a:spcPts val="0"/>
              </a:spcBef>
              <a:buClr>
                <a:srgbClr val="595959"/>
              </a:buClr>
              <a:buSzPts val="1400"/>
              <a:buNone/>
            </a:pPr>
            <a:r>
              <a:rPr lang="en-US" sz="1400" dirty="0">
                <a:solidFill>
                  <a:srgbClr val="595959"/>
                </a:solidFill>
                <a:latin typeface="Outfit Medium" pitchFamily="2" charset="0"/>
                <a:ea typeface="Arial"/>
                <a:cs typeface="Arial"/>
                <a:sym typeface="Arial"/>
              </a:rPr>
              <a:t>We learned how to display a specific frame of an animation.</a:t>
            </a:r>
            <a:endParaRPr dirty="0"/>
          </a:p>
        </p:txBody>
      </p:sp>
      <p:sp>
        <p:nvSpPr>
          <p:cNvPr id="361" name="Google Shape;361;p12"/>
          <p:cNvSpPr/>
          <p:nvPr/>
        </p:nvSpPr>
        <p:spPr>
          <a:xfrm>
            <a:off x="0" y="-155"/>
            <a:ext cx="12192000" cy="1047905"/>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2" name="Google Shape;362;p12">
            <a:hlinkClick r:id="" action="ppaction://hlinkshowjump?jump=previousslide"/>
          </p:cNvPr>
          <p:cNvPicPr preferRelativeResize="0"/>
          <p:nvPr/>
        </p:nvPicPr>
        <p:blipFill rotWithShape="1">
          <a:blip r:embed="rId3">
            <a:alphaModFix/>
          </a:blip>
          <a:srcRect/>
          <a:stretch/>
        </p:blipFill>
        <p:spPr>
          <a:xfrm>
            <a:off x="9505034" y="123744"/>
            <a:ext cx="740124" cy="740124"/>
          </a:xfrm>
          <a:prstGeom prst="rect">
            <a:avLst/>
          </a:prstGeom>
          <a:noFill/>
          <a:ln>
            <a:noFill/>
          </a:ln>
        </p:spPr>
      </p:pic>
      <p:pic>
        <p:nvPicPr>
          <p:cNvPr id="364" name="Google Shape;364;p12">
            <a:hlinkClick r:id="" action="ppaction://hlinkshowjump?jump=nextslide"/>
          </p:cNvPr>
          <p:cNvPicPr preferRelativeResize="0"/>
          <p:nvPr/>
        </p:nvPicPr>
        <p:blipFill rotWithShape="1">
          <a:blip r:embed="rId4">
            <a:alphaModFix/>
          </a:blip>
          <a:srcRect/>
          <a:stretch/>
        </p:blipFill>
        <p:spPr>
          <a:xfrm>
            <a:off x="10233751" y="122350"/>
            <a:ext cx="740124" cy="741518"/>
          </a:xfrm>
          <a:prstGeom prst="rect">
            <a:avLst/>
          </a:prstGeom>
          <a:noFill/>
          <a:ln>
            <a:noFill/>
          </a:ln>
        </p:spPr>
      </p:pic>
      <p:pic>
        <p:nvPicPr>
          <p:cNvPr id="365" name="Google Shape;365;p12"/>
          <p:cNvPicPr preferRelativeResize="0"/>
          <p:nvPr/>
        </p:nvPicPr>
        <p:blipFill rotWithShape="1">
          <a:blip r:embed="rId5">
            <a:alphaModFix/>
          </a:blip>
          <a:srcRect/>
          <a:stretch/>
        </p:blipFill>
        <p:spPr>
          <a:xfrm>
            <a:off x="692441" y="292484"/>
            <a:ext cx="1665170" cy="462626"/>
          </a:xfrm>
          <a:prstGeom prst="rect">
            <a:avLst/>
          </a:prstGeom>
          <a:noFill/>
          <a:ln>
            <a:noFill/>
          </a:ln>
        </p:spPr>
      </p:pic>
      <p:grpSp>
        <p:nvGrpSpPr>
          <p:cNvPr id="366" name="Google Shape;366;p12"/>
          <p:cNvGrpSpPr/>
          <p:nvPr/>
        </p:nvGrpSpPr>
        <p:grpSpPr>
          <a:xfrm>
            <a:off x="692441" y="1440319"/>
            <a:ext cx="3636368" cy="442980"/>
            <a:chOff x="951703" y="1589244"/>
            <a:chExt cx="3636368" cy="442980"/>
          </a:xfrm>
        </p:grpSpPr>
        <p:sp>
          <p:nvSpPr>
            <p:cNvPr id="367" name="Google Shape;367;p12"/>
            <p:cNvSpPr/>
            <p:nvPr/>
          </p:nvSpPr>
          <p:spPr>
            <a:xfrm>
              <a:off x="951703" y="1589244"/>
              <a:ext cx="3636368" cy="442980"/>
            </a:xfrm>
            <a:prstGeom prst="roundRect">
              <a:avLst>
                <a:gd name="adj" fmla="val 50000"/>
              </a:avLst>
            </a:prstGeom>
            <a:solidFill>
              <a:srgbClr val="DD21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dirty="0" err="1">
                  <a:solidFill>
                    <a:schemeClr val="lt1"/>
                  </a:solidFill>
                  <a:latin typeface="Outfit Medium" pitchFamily="2" charset="0"/>
                  <a:sym typeface="Arial"/>
                </a:rPr>
                <a:t>Activity</a:t>
              </a:r>
              <a:r>
                <a:rPr lang="es-MX" sz="1600" dirty="0">
                  <a:solidFill>
                    <a:schemeClr val="lt1"/>
                  </a:solidFill>
                  <a:latin typeface="Outfit Medium" pitchFamily="2" charset="0"/>
                  <a:sym typeface="Arial"/>
                </a:rPr>
                <a:t> </a:t>
              </a:r>
              <a:r>
                <a:rPr lang="es-MX" sz="1600" dirty="0" err="1">
                  <a:solidFill>
                    <a:schemeClr val="lt1"/>
                  </a:solidFill>
                  <a:latin typeface="Outfit Medium" pitchFamily="2" charset="0"/>
                  <a:sym typeface="Arial"/>
                </a:rPr>
                <a:t>summary</a:t>
              </a:r>
              <a:endParaRPr dirty="0">
                <a:latin typeface="Outfit Medium" pitchFamily="2" charset="0"/>
              </a:endParaRPr>
            </a:p>
          </p:txBody>
        </p:sp>
        <p:sp>
          <p:nvSpPr>
            <p:cNvPr id="368" name="Google Shape;368;p12"/>
            <p:cNvSpPr/>
            <p:nvPr/>
          </p:nvSpPr>
          <p:spPr>
            <a:xfrm>
              <a:off x="1021796" y="1659644"/>
              <a:ext cx="302179" cy="3021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200" b="1" dirty="0">
                  <a:solidFill>
                    <a:srgbClr val="DD2120"/>
                  </a:solidFill>
                  <a:latin typeface="Outfit Medium" pitchFamily="2" charset="0"/>
                </a:rPr>
                <a:t>5</a:t>
              </a:r>
              <a:endParaRPr sz="1200" b="1" dirty="0">
                <a:solidFill>
                  <a:srgbClr val="DD2120"/>
                </a:solidFill>
                <a:latin typeface="Outfit Medium" pitchFamily="2" charset="0"/>
                <a:sym typeface="Arial"/>
              </a:endParaRPr>
            </a:p>
          </p:txBody>
        </p:sp>
      </p:grpSp>
      <p:grpSp>
        <p:nvGrpSpPr>
          <p:cNvPr id="369" name="Google Shape;369;p12"/>
          <p:cNvGrpSpPr/>
          <p:nvPr/>
        </p:nvGrpSpPr>
        <p:grpSpPr>
          <a:xfrm>
            <a:off x="1501107" y="2630576"/>
            <a:ext cx="712493" cy="712493"/>
            <a:chOff x="1573425" y="1903684"/>
            <a:chExt cx="824920" cy="824920"/>
          </a:xfrm>
        </p:grpSpPr>
        <p:sp>
          <p:nvSpPr>
            <p:cNvPr id="370" name="Google Shape;370;p12"/>
            <p:cNvSpPr/>
            <p:nvPr/>
          </p:nvSpPr>
          <p:spPr>
            <a:xfrm rot="10800000">
              <a:off x="1573425" y="1903684"/>
              <a:ext cx="824920" cy="824920"/>
            </a:xfrm>
            <a:prstGeom prst="ellipse">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dirty="0">
                <a:solidFill>
                  <a:srgbClr val="595959"/>
                </a:solidFill>
                <a:latin typeface="Outfit Medium" pitchFamily="2" charset="0"/>
                <a:sym typeface="Arial"/>
              </a:endParaRPr>
            </a:p>
          </p:txBody>
        </p:sp>
        <p:sp>
          <p:nvSpPr>
            <p:cNvPr id="371" name="Google Shape;371;p12"/>
            <p:cNvSpPr/>
            <p:nvPr/>
          </p:nvSpPr>
          <p:spPr>
            <a:xfrm>
              <a:off x="1710902" y="2041161"/>
              <a:ext cx="549966" cy="54996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dirty="0">
                <a:solidFill>
                  <a:srgbClr val="595959"/>
                </a:solidFill>
                <a:latin typeface="Outfit Medium" pitchFamily="2" charset="0"/>
                <a:sym typeface="Arial"/>
              </a:endParaRPr>
            </a:p>
          </p:txBody>
        </p:sp>
      </p:grpSp>
      <p:sp>
        <p:nvSpPr>
          <p:cNvPr id="372" name="Google Shape;372;p12"/>
          <p:cNvSpPr/>
          <p:nvPr/>
        </p:nvSpPr>
        <p:spPr>
          <a:xfrm>
            <a:off x="2460641" y="3947118"/>
            <a:ext cx="8372142" cy="307736"/>
          </a:xfrm>
          <a:prstGeom prst="rect">
            <a:avLst/>
          </a:prstGeom>
          <a:noFill/>
          <a:ln>
            <a:noFill/>
          </a:ln>
        </p:spPr>
        <p:txBody>
          <a:bodyPr spcFirstLastPara="1" wrap="square" lIns="91425" tIns="45700" rIns="91425" bIns="45700" anchor="ctr" anchorCtr="0">
            <a:spAutoFit/>
          </a:bodyPr>
          <a:lstStyle/>
          <a:p>
            <a:pPr lvl="0"/>
            <a:r>
              <a:rPr lang="en-US" dirty="0">
                <a:solidFill>
                  <a:srgbClr val="595959"/>
                </a:solidFill>
                <a:latin typeface="Outfit Medium" pitchFamily="2" charset="0"/>
              </a:rPr>
              <a:t>We analyzed different light sources, choosing the one that made the activity easier to control.</a:t>
            </a:r>
            <a:endParaRPr sz="1800" dirty="0">
              <a:solidFill>
                <a:srgbClr val="595959"/>
              </a:solidFill>
              <a:latin typeface="Outfit Medium" pitchFamily="2" charset="0"/>
              <a:sym typeface="Arial"/>
            </a:endParaRPr>
          </a:p>
        </p:txBody>
      </p:sp>
      <p:sp>
        <p:nvSpPr>
          <p:cNvPr id="373" name="Google Shape;373;p12"/>
          <p:cNvSpPr/>
          <p:nvPr/>
        </p:nvSpPr>
        <p:spPr>
          <a:xfrm>
            <a:off x="2460641" y="4943948"/>
            <a:ext cx="8372142" cy="523180"/>
          </a:xfrm>
          <a:prstGeom prst="rect">
            <a:avLst/>
          </a:prstGeom>
          <a:noFill/>
          <a:ln>
            <a:noFill/>
          </a:ln>
        </p:spPr>
        <p:txBody>
          <a:bodyPr spcFirstLastPara="1" wrap="square" lIns="91425" tIns="45700" rIns="91425" bIns="45700" anchor="t" anchorCtr="0">
            <a:spAutoFit/>
          </a:bodyPr>
          <a:lstStyle/>
          <a:p>
            <a:r>
              <a:rPr lang="en-US" dirty="0">
                <a:solidFill>
                  <a:srgbClr val="595959"/>
                </a:solidFill>
                <a:latin typeface="Outfit Medium" pitchFamily="2" charset="0"/>
              </a:rPr>
              <a:t>We learned about the importance of light for plant growth by observing how a flower could open with the light sensor, controlled through the </a:t>
            </a:r>
            <a:r>
              <a:rPr lang="en-US" dirty="0" err="1">
                <a:solidFill>
                  <a:srgbClr val="595959"/>
                </a:solidFill>
                <a:latin typeface="Outfit Medium" pitchFamily="2" charset="0"/>
              </a:rPr>
              <a:t>Xploris</a:t>
            </a:r>
            <a:r>
              <a:rPr lang="en-US" dirty="0">
                <a:solidFill>
                  <a:srgbClr val="595959"/>
                </a:solidFill>
                <a:latin typeface="Outfit Medium" pitchFamily="2" charset="0"/>
              </a:rPr>
              <a:t> device and software.</a:t>
            </a:r>
            <a:endParaRPr lang="es-ES" dirty="0"/>
          </a:p>
        </p:txBody>
      </p:sp>
      <p:grpSp>
        <p:nvGrpSpPr>
          <p:cNvPr id="374" name="Google Shape;374;p12"/>
          <p:cNvGrpSpPr/>
          <p:nvPr/>
        </p:nvGrpSpPr>
        <p:grpSpPr>
          <a:xfrm>
            <a:off x="1501107" y="4849292"/>
            <a:ext cx="712493" cy="712493"/>
            <a:chOff x="1573425" y="1903684"/>
            <a:chExt cx="824920" cy="824920"/>
          </a:xfrm>
        </p:grpSpPr>
        <p:sp>
          <p:nvSpPr>
            <p:cNvPr id="375" name="Google Shape;375;p12"/>
            <p:cNvSpPr/>
            <p:nvPr/>
          </p:nvSpPr>
          <p:spPr>
            <a:xfrm rot="10800000">
              <a:off x="1573425" y="1903684"/>
              <a:ext cx="824920" cy="824920"/>
            </a:xfrm>
            <a:prstGeom prst="ellipse">
              <a:avLst/>
            </a:prstGeom>
            <a:solidFill>
              <a:srgbClr val="FE99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dirty="0">
                <a:solidFill>
                  <a:srgbClr val="595959"/>
                </a:solidFill>
                <a:latin typeface="Outfit Medium" pitchFamily="2" charset="0"/>
                <a:sym typeface="Arial"/>
              </a:endParaRPr>
            </a:p>
          </p:txBody>
        </p:sp>
        <p:sp>
          <p:nvSpPr>
            <p:cNvPr id="376" name="Google Shape;376;p12"/>
            <p:cNvSpPr/>
            <p:nvPr/>
          </p:nvSpPr>
          <p:spPr>
            <a:xfrm>
              <a:off x="1710902" y="2041161"/>
              <a:ext cx="549966" cy="54996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dirty="0">
                <a:solidFill>
                  <a:srgbClr val="595959"/>
                </a:solidFill>
                <a:latin typeface="Outfit Medium" pitchFamily="2" charset="0"/>
                <a:sym typeface="Arial"/>
              </a:endParaRPr>
            </a:p>
          </p:txBody>
        </p:sp>
      </p:grpSp>
      <p:pic>
        <p:nvPicPr>
          <p:cNvPr id="2" name="Imagen 1">
            <a:hlinkClick r:id="rId6" action="ppaction://hlinksldjump"/>
            <a:extLst>
              <a:ext uri="{FF2B5EF4-FFF2-40B4-BE49-F238E27FC236}">
                <a16:creationId xmlns:a16="http://schemas.microsoft.com/office/drawing/2014/main" id="{BD1439EC-1C56-3AB5-5BAE-6FBBDE3395E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80"/>
        <p:cNvGrpSpPr/>
        <p:nvPr/>
      </p:nvGrpSpPr>
      <p:grpSpPr>
        <a:xfrm>
          <a:off x="0" y="0"/>
          <a:ext cx="0" cy="0"/>
          <a:chOff x="0" y="0"/>
          <a:chExt cx="0" cy="0"/>
        </a:xfrm>
      </p:grpSpPr>
      <p:pic>
        <p:nvPicPr>
          <p:cNvPr id="381" name="Google Shape;381;p13"/>
          <p:cNvPicPr preferRelativeResize="0"/>
          <p:nvPr/>
        </p:nvPicPr>
        <p:blipFill rotWithShape="1">
          <a:blip r:embed="rId4">
            <a:alphaModFix/>
          </a:blip>
          <a:srcRect/>
          <a:stretch/>
        </p:blipFill>
        <p:spPr>
          <a:xfrm>
            <a:off x="419781" y="199659"/>
            <a:ext cx="2374219" cy="676642"/>
          </a:xfrm>
          <a:prstGeom prst="rect">
            <a:avLst/>
          </a:prstGeom>
          <a:noFill/>
          <a:ln>
            <a:noFill/>
          </a:ln>
        </p:spPr>
      </p:pic>
      <p:pic>
        <p:nvPicPr>
          <p:cNvPr id="382" name="Google Shape;382;p13"/>
          <p:cNvPicPr preferRelativeResize="0"/>
          <p:nvPr/>
        </p:nvPicPr>
        <p:blipFill rotWithShape="1">
          <a:blip r:embed="rId5">
            <a:alphaModFix/>
          </a:blip>
          <a:srcRect/>
          <a:stretch/>
        </p:blipFill>
        <p:spPr>
          <a:xfrm>
            <a:off x="9118629" y="3733827"/>
            <a:ext cx="2500124" cy="803008"/>
          </a:xfrm>
          <a:prstGeom prst="rect">
            <a:avLst/>
          </a:prstGeom>
          <a:noFill/>
          <a:ln>
            <a:noFill/>
          </a:ln>
        </p:spPr>
      </p:pic>
      <p:sp>
        <p:nvSpPr>
          <p:cNvPr id="2" name="Google Shape;84;p1">
            <a:extLst>
              <a:ext uri="{FF2B5EF4-FFF2-40B4-BE49-F238E27FC236}">
                <a16:creationId xmlns:a16="http://schemas.microsoft.com/office/drawing/2014/main" id="{3B6DAA4A-45C6-AFCE-C411-0A1E678BD3F3}"/>
              </a:ext>
            </a:extLst>
          </p:cNvPr>
          <p:cNvSpPr txBox="1"/>
          <p:nvPr/>
        </p:nvSpPr>
        <p:spPr>
          <a:xfrm>
            <a:off x="7784432" y="6100196"/>
            <a:ext cx="3834321" cy="40640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90000"/>
              </a:lnSpc>
              <a:spcBef>
                <a:spcPts val="0"/>
              </a:spcBef>
              <a:spcAft>
                <a:spcPts val="0"/>
              </a:spcAft>
              <a:buClr>
                <a:srgbClr val="FFFFFF"/>
              </a:buClr>
              <a:buSzPts val="1800"/>
              <a:buFont typeface="Arial"/>
              <a:buNone/>
              <a:tabLst/>
              <a:defRPr/>
            </a:pPr>
            <a:r>
              <a:rPr kumimoji="0" lang="en-US" sz="1800" b="0" i="0" u="none" strike="noStrike" kern="0" cap="none" spc="0" normalizeH="0" baseline="0" noProof="0" dirty="0">
                <a:ln>
                  <a:noFill/>
                </a:ln>
                <a:solidFill>
                  <a:srgbClr val="FFFFFF"/>
                </a:solidFill>
                <a:effectLst/>
                <a:uLnTx/>
                <a:uFillTx/>
                <a:latin typeface="Outfit Medium" pitchFamily="2" charset="0"/>
                <a:cs typeface="Arial"/>
                <a:sym typeface="Arial"/>
              </a:rPr>
              <a:t>Flower opens in the sun</a:t>
            </a:r>
          </a:p>
        </p:txBody>
      </p:sp>
      <p:sp>
        <p:nvSpPr>
          <p:cNvPr id="4" name="Título 1">
            <a:extLst>
              <a:ext uri="{FF2B5EF4-FFF2-40B4-BE49-F238E27FC236}">
                <a16:creationId xmlns:a16="http://schemas.microsoft.com/office/drawing/2014/main" id="{E2F206B6-F330-3DFE-E0CE-55921B3C75B5}"/>
              </a:ext>
            </a:extLst>
          </p:cNvPr>
          <p:cNvSpPr txBox="1">
            <a:spLocks/>
          </p:cNvSpPr>
          <p:nvPr/>
        </p:nvSpPr>
        <p:spPr>
          <a:xfrm>
            <a:off x="8854751" y="4651557"/>
            <a:ext cx="2764002" cy="4064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
                <a:srgbClr val="000000"/>
              </a:buClr>
              <a:buSzTx/>
              <a:buFont typeface="Arial"/>
              <a:buNone/>
              <a:tabLst/>
              <a:defRPr/>
            </a:pPr>
            <a:r>
              <a:rPr kumimoji="0" lang="es-CL" sz="2800" b="1" i="0" u="none" strike="noStrike" kern="1200" cap="none" spc="0" normalizeH="0" baseline="0" noProof="0" dirty="0">
                <a:ln>
                  <a:noFill/>
                </a:ln>
                <a:solidFill>
                  <a:srgbClr val="F2DCC7"/>
                </a:solidFill>
                <a:effectLst/>
                <a:uLnTx/>
                <a:uFillTx/>
                <a:latin typeface="Outfit Medium" pitchFamily="2" charset="0"/>
                <a:ea typeface="+mj-ea"/>
                <a:cs typeface="+mj-cs"/>
                <a:sym typeface="Arial"/>
              </a:rPr>
              <a:t>CONTROL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p:nvPr/>
        </p:nvSpPr>
        <p:spPr>
          <a:xfrm>
            <a:off x="0" y="-155"/>
            <a:ext cx="5574471" cy="6858156"/>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3" name="Google Shape;93;p2">
            <a:hlinkClick r:id="rId3" action="ppaction://hlinksldjump"/>
          </p:cNvPr>
          <p:cNvSpPr/>
          <p:nvPr/>
        </p:nvSpPr>
        <p:spPr>
          <a:xfrm>
            <a:off x="7484241" y="1535226"/>
            <a:ext cx="3658671" cy="654718"/>
          </a:xfrm>
          <a:prstGeom prst="roundRect">
            <a:avLst>
              <a:gd name="adj" fmla="val 50000"/>
            </a:avLst>
          </a:prstGeom>
          <a:solidFill>
            <a:srgbClr val="569FA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cs typeface="Arial"/>
                <a:sym typeface="Arial"/>
              </a:rPr>
              <a:t>Introduction</a:t>
            </a:r>
            <a:endParaRPr kumimoji="0" sz="1600" b="0" i="0" u="none" strike="noStrike" kern="0" cap="none" spc="0" normalizeH="0" baseline="0" noProof="0" dirty="0">
              <a:ln>
                <a:noFill/>
              </a:ln>
              <a:solidFill>
                <a:srgbClr val="FFFFFF"/>
              </a:solidFill>
              <a:effectLst/>
              <a:uLnTx/>
              <a:uFillTx/>
              <a:latin typeface="Outfit Medium" pitchFamily="2" charset="0"/>
              <a:cs typeface="Arial"/>
              <a:sym typeface="Arial"/>
            </a:endParaRPr>
          </a:p>
        </p:txBody>
      </p:sp>
      <p:sp>
        <p:nvSpPr>
          <p:cNvPr id="94" name="Google Shape;94;p2">
            <a:hlinkClick r:id="rId4" action="ppaction://hlinksldjump"/>
          </p:cNvPr>
          <p:cNvSpPr/>
          <p:nvPr/>
        </p:nvSpPr>
        <p:spPr>
          <a:xfrm>
            <a:off x="7484244" y="3013476"/>
            <a:ext cx="3658671" cy="654718"/>
          </a:xfrm>
          <a:prstGeom prst="roundRect">
            <a:avLst>
              <a:gd name="adj" fmla="val 50000"/>
            </a:avLst>
          </a:prstGeom>
          <a:solidFill>
            <a:srgbClr val="EAA60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a:ln>
                  <a:noFill/>
                </a:ln>
                <a:solidFill>
                  <a:srgbClr val="FFFFFF"/>
                </a:solidFill>
                <a:effectLst/>
                <a:uLnTx/>
                <a:uFillTx/>
                <a:latin typeface="Outfit Medium" pitchFamily="2" charset="0"/>
                <a:cs typeface="Arial"/>
                <a:sym typeface="Arial"/>
              </a:rPr>
              <a:t>Control </a:t>
            </a:r>
            <a:r>
              <a:rPr kumimoji="0" lang="es-MX" sz="1600" b="0" i="0" u="none" strike="noStrike" kern="0" cap="none" spc="0" normalizeH="0" baseline="0" noProof="0" dirty="0" err="1">
                <a:ln>
                  <a:noFill/>
                </a:ln>
                <a:solidFill>
                  <a:srgbClr val="FFFFFF"/>
                </a:solidFill>
                <a:effectLst/>
                <a:uLnTx/>
                <a:uFillTx/>
                <a:latin typeface="Outfit Medium" pitchFamily="2" charset="0"/>
                <a:cs typeface="Arial"/>
                <a:sym typeface="Arial"/>
              </a:rPr>
              <a:t>diagram</a:t>
            </a:r>
            <a:endParaRPr kumimoji="0" sz="1600" b="0" i="0" u="none" strike="noStrike" kern="0" cap="none" spc="0" normalizeH="0" baseline="0" noProof="0" dirty="0">
              <a:ln>
                <a:noFill/>
              </a:ln>
              <a:solidFill>
                <a:srgbClr val="FFFFFF"/>
              </a:solidFill>
              <a:effectLst/>
              <a:highlight>
                <a:srgbClr val="C0C0C0"/>
              </a:highlight>
              <a:uLnTx/>
              <a:uFillTx/>
              <a:latin typeface="Outfit Medium" pitchFamily="2" charset="0"/>
              <a:cs typeface="Arial"/>
              <a:sym typeface="Arial"/>
            </a:endParaRPr>
          </a:p>
        </p:txBody>
      </p:sp>
      <p:sp>
        <p:nvSpPr>
          <p:cNvPr id="96" name="Google Shape;96;p2">
            <a:hlinkClick r:id="rId5" action="ppaction://hlinksldjump"/>
          </p:cNvPr>
          <p:cNvSpPr/>
          <p:nvPr/>
        </p:nvSpPr>
        <p:spPr>
          <a:xfrm>
            <a:off x="7484240" y="3754290"/>
            <a:ext cx="3658671" cy="654718"/>
          </a:xfrm>
          <a:prstGeom prst="roundRect">
            <a:avLst>
              <a:gd name="adj" fmla="val 50000"/>
            </a:avLst>
          </a:prstGeom>
          <a:solidFill>
            <a:srgbClr val="56538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cs typeface="Arial"/>
                <a:sym typeface="Arial"/>
              </a:rPr>
              <a:t>Questions</a:t>
            </a:r>
            <a:r>
              <a:rPr kumimoji="0" lang="es-MX" sz="1600" b="0" i="0" u="none" strike="noStrike" kern="0" cap="none" spc="0" normalizeH="0" baseline="0" noProof="0" dirty="0">
                <a:ln>
                  <a:noFill/>
                </a:ln>
                <a:solidFill>
                  <a:srgbClr val="FFFFFF"/>
                </a:solidFill>
                <a:effectLst/>
                <a:uLnTx/>
                <a:uFillTx/>
                <a:latin typeface="Outfit Medium" pitchFamily="2" charset="0"/>
                <a:cs typeface="Arial"/>
                <a:sym typeface="Arial"/>
              </a:rPr>
              <a:t> </a:t>
            </a:r>
            <a:endParaRPr kumimoji="0" sz="1600" b="0" i="0" u="none" strike="noStrike" kern="0" cap="none" spc="0" normalizeH="0" baseline="0" noProof="0" dirty="0">
              <a:ln>
                <a:noFill/>
              </a:ln>
              <a:solidFill>
                <a:srgbClr val="FFFFFF"/>
              </a:solidFill>
              <a:effectLst/>
              <a:highlight>
                <a:srgbClr val="C0C0C0"/>
              </a:highlight>
              <a:uLnTx/>
              <a:uFillTx/>
              <a:latin typeface="Outfit Medium" pitchFamily="2" charset="0"/>
              <a:cs typeface="Arial"/>
              <a:sym typeface="Arial"/>
            </a:endParaRPr>
          </a:p>
        </p:txBody>
      </p:sp>
      <p:sp>
        <p:nvSpPr>
          <p:cNvPr id="97" name="Google Shape;97;p2"/>
          <p:cNvSpPr/>
          <p:nvPr/>
        </p:nvSpPr>
        <p:spPr>
          <a:xfrm>
            <a:off x="6617531" y="1535226"/>
            <a:ext cx="654717" cy="654717"/>
          </a:xfrm>
          <a:prstGeom prst="ellipse">
            <a:avLst/>
          </a:prstGeom>
          <a:solidFill>
            <a:srgbClr val="569FA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800" b="1" i="0" u="none" strike="noStrike" kern="0" cap="none" spc="0" normalizeH="0" baseline="0" noProof="0" dirty="0">
                <a:ln>
                  <a:noFill/>
                </a:ln>
                <a:solidFill>
                  <a:srgbClr val="FFFFFF"/>
                </a:solidFill>
                <a:effectLst/>
                <a:uLnTx/>
                <a:uFillTx/>
                <a:latin typeface="Outfit Medium" pitchFamily="2" charset="0"/>
                <a:cs typeface="Arial"/>
                <a:sym typeface="Arial"/>
              </a:rPr>
              <a:t>1</a:t>
            </a:r>
            <a:endParaRPr kumimoji="0" sz="1800" b="1" i="0" u="none" strike="noStrike" kern="0" cap="none" spc="0" normalizeH="0" baseline="0" noProof="0" dirty="0">
              <a:ln>
                <a:noFill/>
              </a:ln>
              <a:solidFill>
                <a:srgbClr val="FFFFFF"/>
              </a:solidFill>
              <a:effectLst/>
              <a:uLnTx/>
              <a:uFillTx/>
              <a:latin typeface="Outfit Medium" pitchFamily="2" charset="0"/>
              <a:cs typeface="Arial"/>
              <a:sym typeface="Arial"/>
            </a:endParaRPr>
          </a:p>
        </p:txBody>
      </p:sp>
      <p:sp>
        <p:nvSpPr>
          <p:cNvPr id="98" name="Google Shape;98;p2">
            <a:hlinkClick r:id="rId6" action="ppaction://hlinksldjump"/>
          </p:cNvPr>
          <p:cNvSpPr/>
          <p:nvPr/>
        </p:nvSpPr>
        <p:spPr>
          <a:xfrm>
            <a:off x="7484245" y="2283059"/>
            <a:ext cx="3658671" cy="654718"/>
          </a:xfrm>
          <a:prstGeom prst="roundRect">
            <a:avLst>
              <a:gd name="adj" fmla="val 50000"/>
            </a:avLst>
          </a:prstGeom>
          <a:solidFill>
            <a:srgbClr val="FE999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cs typeface="Arial"/>
                <a:sym typeface="Arial"/>
              </a:rPr>
              <a:t>Activity</a:t>
            </a:r>
            <a:r>
              <a:rPr kumimoji="0" lang="es-MX" sz="1600" b="0" i="0" u="none" strike="noStrike" kern="0" cap="none" spc="0" normalizeH="0" baseline="0" noProof="0" dirty="0">
                <a:ln>
                  <a:noFill/>
                </a:ln>
                <a:solidFill>
                  <a:srgbClr val="FFFFFF"/>
                </a:solidFill>
                <a:effectLst/>
                <a:uLnTx/>
                <a:uFillTx/>
                <a:latin typeface="Outfit Medium" pitchFamily="2" charset="0"/>
                <a:cs typeface="Arial"/>
                <a:sym typeface="Arial"/>
              </a:rPr>
              <a:t> </a:t>
            </a:r>
            <a:r>
              <a:rPr kumimoji="0" lang="es-MX" sz="1600" b="0" i="0" u="none" strike="noStrike" kern="0" cap="none" spc="0" normalizeH="0" baseline="0" noProof="0" dirty="0" err="1">
                <a:ln>
                  <a:noFill/>
                </a:ln>
                <a:solidFill>
                  <a:srgbClr val="FFFFFF"/>
                </a:solidFill>
                <a:effectLst/>
                <a:uLnTx/>
                <a:uFillTx/>
                <a:latin typeface="Outfit Medium" pitchFamily="2" charset="0"/>
                <a:cs typeface="Arial"/>
                <a:sym typeface="Arial"/>
              </a:rPr>
              <a:t>setup</a:t>
            </a:r>
            <a:endParaRPr kumimoji="0" sz="1600" b="0" i="0" u="none" strike="noStrike" kern="0" cap="none" spc="0" normalizeH="0" baseline="0" noProof="0" dirty="0">
              <a:ln>
                <a:noFill/>
              </a:ln>
              <a:solidFill>
                <a:srgbClr val="FFFFFF"/>
              </a:solidFill>
              <a:effectLst/>
              <a:highlight>
                <a:srgbClr val="C0C0C0"/>
              </a:highlight>
              <a:uLnTx/>
              <a:uFillTx/>
              <a:latin typeface="Outfit Medium" pitchFamily="2" charset="0"/>
              <a:cs typeface="Arial"/>
              <a:sym typeface="Arial"/>
            </a:endParaRPr>
          </a:p>
        </p:txBody>
      </p:sp>
      <p:sp>
        <p:nvSpPr>
          <p:cNvPr id="99" name="Google Shape;99;p2"/>
          <p:cNvSpPr/>
          <p:nvPr/>
        </p:nvSpPr>
        <p:spPr>
          <a:xfrm>
            <a:off x="6617531" y="2283058"/>
            <a:ext cx="654717" cy="654717"/>
          </a:xfrm>
          <a:prstGeom prst="ellipse">
            <a:avLst/>
          </a:prstGeom>
          <a:solidFill>
            <a:srgbClr val="FE999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800" b="1" i="0" u="none" strike="noStrike" kern="0" cap="none" spc="0" normalizeH="0" baseline="0" noProof="0" dirty="0">
                <a:ln>
                  <a:noFill/>
                </a:ln>
                <a:solidFill>
                  <a:srgbClr val="FFFFFF"/>
                </a:solidFill>
                <a:effectLst/>
                <a:uLnTx/>
                <a:uFillTx/>
                <a:latin typeface="Outfit Medium" pitchFamily="2" charset="0"/>
                <a:cs typeface="Arial"/>
                <a:sym typeface="Arial"/>
              </a:rPr>
              <a:t>2</a:t>
            </a:r>
            <a:endParaRPr kumimoji="0" sz="1800" b="1" i="0" u="none" strike="noStrike" kern="0" cap="none" spc="0" normalizeH="0" baseline="0" noProof="0" dirty="0">
              <a:ln>
                <a:noFill/>
              </a:ln>
              <a:solidFill>
                <a:srgbClr val="FFFFFF"/>
              </a:solidFill>
              <a:effectLst/>
              <a:uLnTx/>
              <a:uFillTx/>
              <a:latin typeface="Outfit Medium" pitchFamily="2" charset="0"/>
              <a:cs typeface="Arial"/>
              <a:sym typeface="Arial"/>
            </a:endParaRPr>
          </a:p>
        </p:txBody>
      </p:sp>
      <p:sp>
        <p:nvSpPr>
          <p:cNvPr id="100" name="Google Shape;100;p2"/>
          <p:cNvSpPr/>
          <p:nvPr/>
        </p:nvSpPr>
        <p:spPr>
          <a:xfrm>
            <a:off x="6617531" y="3013474"/>
            <a:ext cx="654717" cy="654717"/>
          </a:xfrm>
          <a:prstGeom prst="ellipse">
            <a:avLst/>
          </a:prstGeom>
          <a:solidFill>
            <a:srgbClr val="EAA60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800" b="1" i="0" u="none" strike="noStrike" kern="0" cap="none" spc="0" normalizeH="0" baseline="0" noProof="0" dirty="0">
                <a:ln>
                  <a:noFill/>
                </a:ln>
                <a:solidFill>
                  <a:srgbClr val="FFFFFF"/>
                </a:solidFill>
                <a:effectLst/>
                <a:uLnTx/>
                <a:uFillTx/>
                <a:latin typeface="Outfit Medium" pitchFamily="2" charset="0"/>
                <a:cs typeface="Arial"/>
                <a:sym typeface="Arial"/>
              </a:rPr>
              <a:t>3</a:t>
            </a:r>
            <a:endParaRPr kumimoji="0" sz="1800" b="1" i="0" u="none" strike="noStrike" kern="0" cap="none" spc="0" normalizeH="0" baseline="0" noProof="0" dirty="0">
              <a:ln>
                <a:noFill/>
              </a:ln>
              <a:solidFill>
                <a:srgbClr val="FFFFFF"/>
              </a:solidFill>
              <a:effectLst/>
              <a:uLnTx/>
              <a:uFillTx/>
              <a:latin typeface="Outfit Medium" pitchFamily="2" charset="0"/>
              <a:cs typeface="Arial"/>
              <a:sym typeface="Arial"/>
            </a:endParaRPr>
          </a:p>
        </p:txBody>
      </p:sp>
      <p:sp>
        <p:nvSpPr>
          <p:cNvPr id="102" name="Google Shape;102;p2"/>
          <p:cNvSpPr/>
          <p:nvPr/>
        </p:nvSpPr>
        <p:spPr>
          <a:xfrm>
            <a:off x="6617530" y="3754291"/>
            <a:ext cx="654717" cy="654717"/>
          </a:xfrm>
          <a:prstGeom prst="ellipse">
            <a:avLst/>
          </a:prstGeom>
          <a:solidFill>
            <a:srgbClr val="56538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800" b="1" i="0" u="none" strike="noStrike" kern="0" cap="none" spc="0" normalizeH="0" baseline="0" noProof="0" dirty="0">
                <a:ln>
                  <a:noFill/>
                </a:ln>
                <a:solidFill>
                  <a:srgbClr val="FFFFFF"/>
                </a:solidFill>
                <a:effectLst/>
                <a:uLnTx/>
                <a:uFillTx/>
                <a:latin typeface="Outfit Medium" pitchFamily="2" charset="0"/>
                <a:cs typeface="Arial"/>
                <a:sym typeface="Arial"/>
              </a:rPr>
              <a:t>4</a:t>
            </a:r>
            <a:endParaRPr kumimoji="0" sz="1800" b="1" i="0" u="none" strike="noStrike" kern="0" cap="none" spc="0" normalizeH="0" baseline="0" noProof="0" dirty="0">
              <a:ln>
                <a:noFill/>
              </a:ln>
              <a:solidFill>
                <a:srgbClr val="FFFFFF"/>
              </a:solidFill>
              <a:effectLst/>
              <a:uLnTx/>
              <a:uFillTx/>
              <a:latin typeface="Outfit Medium" pitchFamily="2" charset="0"/>
              <a:cs typeface="Arial"/>
              <a:sym typeface="Arial"/>
            </a:endParaRPr>
          </a:p>
        </p:txBody>
      </p:sp>
      <p:pic>
        <p:nvPicPr>
          <p:cNvPr id="103" name="Google Shape;103;p2"/>
          <p:cNvPicPr preferRelativeResize="0"/>
          <p:nvPr/>
        </p:nvPicPr>
        <p:blipFill rotWithShape="1">
          <a:blip r:embed="rId7">
            <a:alphaModFix/>
          </a:blip>
          <a:srcRect/>
          <a:stretch/>
        </p:blipFill>
        <p:spPr>
          <a:xfrm>
            <a:off x="518850" y="5894271"/>
            <a:ext cx="1802449" cy="500766"/>
          </a:xfrm>
          <a:prstGeom prst="rect">
            <a:avLst/>
          </a:prstGeom>
          <a:noFill/>
          <a:ln>
            <a:noFill/>
          </a:ln>
        </p:spPr>
      </p:pic>
      <p:sp>
        <p:nvSpPr>
          <p:cNvPr id="104" name="Google Shape;104;p2"/>
          <p:cNvSpPr txBox="1"/>
          <p:nvPr/>
        </p:nvSpPr>
        <p:spPr>
          <a:xfrm>
            <a:off x="6944889" y="711694"/>
            <a:ext cx="4525383" cy="481527"/>
          </a:xfrm>
          <a:prstGeom prst="rect">
            <a:avLst/>
          </a:prstGeom>
          <a:noFill/>
          <a:ln>
            <a:noFill/>
          </a:ln>
        </p:spPr>
        <p:txBody>
          <a:bodyPr spcFirstLastPara="1" wrap="square" lIns="91425" tIns="45700" rIns="91425" bIns="45700" anchor="b" anchorCtr="0">
            <a:noAutofit/>
          </a:bodyPr>
          <a:lstStyle/>
          <a:p>
            <a:pPr lvl="0" algn="ctr">
              <a:lnSpc>
                <a:spcPct val="90000"/>
              </a:lnSpc>
              <a:buClr>
                <a:srgbClr val="FFFFFF"/>
              </a:buClr>
              <a:buSzPts val="1800"/>
              <a:defRPr/>
            </a:pPr>
            <a:r>
              <a:rPr lang="en-US" sz="1600" dirty="0">
                <a:latin typeface="Outfit Medium" pitchFamily="2" charset="0"/>
              </a:rPr>
              <a:t>FLOWER OPENS IN THE SUN</a:t>
            </a:r>
            <a:endParaRPr kumimoji="0" lang="es-ES" sz="1600" b="0" i="0" u="none" strike="noStrike" kern="0" cap="none" spc="0" normalizeH="0" baseline="0" noProof="0" dirty="0">
              <a:ln>
                <a:noFill/>
              </a:ln>
              <a:solidFill>
                <a:srgbClr val="000000"/>
              </a:solidFill>
              <a:effectLst/>
              <a:uLnTx/>
              <a:uFillTx/>
              <a:latin typeface="Outfit Medium" pitchFamily="2" charset="0"/>
              <a:cs typeface="Arial"/>
              <a:sym typeface="Arial"/>
            </a:endParaRPr>
          </a:p>
        </p:txBody>
      </p:sp>
      <p:pic>
        <p:nvPicPr>
          <p:cNvPr id="105" name="Google Shape;105;p2"/>
          <p:cNvPicPr preferRelativeResize="0"/>
          <p:nvPr/>
        </p:nvPicPr>
        <p:blipFill rotWithShape="1">
          <a:blip r:embed="rId8">
            <a:alphaModFix/>
          </a:blip>
          <a:srcRect/>
          <a:stretch/>
        </p:blipFill>
        <p:spPr>
          <a:xfrm>
            <a:off x="1420075" y="2613384"/>
            <a:ext cx="2857308" cy="917731"/>
          </a:xfrm>
          <a:prstGeom prst="rect">
            <a:avLst/>
          </a:prstGeom>
          <a:noFill/>
          <a:ln>
            <a:noFill/>
          </a:ln>
        </p:spPr>
      </p:pic>
      <p:sp>
        <p:nvSpPr>
          <p:cNvPr id="106" name="Google Shape;106;p2"/>
          <p:cNvSpPr txBox="1"/>
          <p:nvPr/>
        </p:nvSpPr>
        <p:spPr>
          <a:xfrm>
            <a:off x="1466728" y="3531115"/>
            <a:ext cx="2764002" cy="406401"/>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0"/>
              </a:spcBef>
              <a:spcAft>
                <a:spcPts val="0"/>
              </a:spcAft>
              <a:buClr>
                <a:srgbClr val="F2DCC7"/>
              </a:buClr>
              <a:buSzPts val="2800"/>
              <a:buFont typeface="Arial"/>
              <a:buNone/>
              <a:tabLst/>
              <a:defRPr/>
            </a:pPr>
            <a:r>
              <a:rPr kumimoji="0" lang="es-MX" sz="2800" b="1" i="0" u="none" strike="noStrike" kern="0" cap="none" spc="0" normalizeH="0" baseline="0" noProof="0" dirty="0">
                <a:ln>
                  <a:noFill/>
                </a:ln>
                <a:solidFill>
                  <a:srgbClr val="F2DCC7"/>
                </a:solidFill>
                <a:effectLst/>
                <a:uLnTx/>
                <a:uFillTx/>
                <a:latin typeface="Outfit Medium" pitchFamily="2" charset="0"/>
                <a:cs typeface="Arial"/>
                <a:sym typeface="Arial"/>
              </a:rPr>
              <a:t>CONTROL</a:t>
            </a:r>
            <a:endParaRPr kumimoji="0" sz="1400" b="0" i="0" u="none" strike="noStrike" kern="0" cap="none" spc="0" normalizeH="0" baseline="0" noProof="0" dirty="0">
              <a:ln>
                <a:noFill/>
              </a:ln>
              <a:solidFill>
                <a:srgbClr val="000000"/>
              </a:solidFill>
              <a:effectLst/>
              <a:uLnTx/>
              <a:uFillTx/>
              <a:latin typeface="Outfit Medium" pitchFamily="2" charset="0"/>
              <a:cs typeface="Arial"/>
              <a:sym typeface="Arial"/>
            </a:endParaRPr>
          </a:p>
        </p:txBody>
      </p:sp>
      <p:sp>
        <p:nvSpPr>
          <p:cNvPr id="107" name="Google Shape;107;p2">
            <a:hlinkClick r:id="rId9" action="ppaction://hlinksldjump"/>
          </p:cNvPr>
          <p:cNvSpPr/>
          <p:nvPr/>
        </p:nvSpPr>
        <p:spPr>
          <a:xfrm>
            <a:off x="7484241" y="4491726"/>
            <a:ext cx="3658671" cy="654718"/>
          </a:xfrm>
          <a:prstGeom prst="roundRect">
            <a:avLst>
              <a:gd name="adj" fmla="val 50000"/>
            </a:avLst>
          </a:prstGeom>
          <a:solidFill>
            <a:srgbClr val="DD212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600" b="0" i="0" u="none" strike="noStrike" kern="0" cap="none" spc="0" normalizeH="0" baseline="0" noProof="0" dirty="0" err="1">
                <a:ln>
                  <a:noFill/>
                </a:ln>
                <a:solidFill>
                  <a:srgbClr val="FFFFFF"/>
                </a:solidFill>
                <a:effectLst/>
                <a:uLnTx/>
                <a:uFillTx/>
                <a:latin typeface="Outfit Medium" pitchFamily="2" charset="0"/>
                <a:cs typeface="Arial"/>
                <a:sym typeface="Arial"/>
              </a:rPr>
              <a:t>Activity</a:t>
            </a:r>
            <a:r>
              <a:rPr kumimoji="0" lang="es-MX" sz="1600" b="0" i="0" u="none" strike="noStrike" kern="0" cap="none" spc="0" normalizeH="0" baseline="0" noProof="0" dirty="0">
                <a:ln>
                  <a:noFill/>
                </a:ln>
                <a:solidFill>
                  <a:srgbClr val="FFFFFF"/>
                </a:solidFill>
                <a:effectLst/>
                <a:uLnTx/>
                <a:uFillTx/>
                <a:latin typeface="Outfit Medium" pitchFamily="2" charset="0"/>
                <a:cs typeface="Arial"/>
                <a:sym typeface="Arial"/>
              </a:rPr>
              <a:t> </a:t>
            </a:r>
            <a:r>
              <a:rPr kumimoji="0" lang="es-MX" sz="1600" b="0" i="0" u="none" strike="noStrike" kern="0" cap="none" spc="0" normalizeH="0" baseline="0" noProof="0" dirty="0" err="1">
                <a:ln>
                  <a:noFill/>
                </a:ln>
                <a:solidFill>
                  <a:srgbClr val="FFFFFF"/>
                </a:solidFill>
                <a:effectLst/>
                <a:uLnTx/>
                <a:uFillTx/>
                <a:latin typeface="Outfit Medium" pitchFamily="2" charset="0"/>
                <a:cs typeface="Arial"/>
                <a:sym typeface="Arial"/>
              </a:rPr>
              <a:t>summary</a:t>
            </a:r>
            <a:endParaRPr kumimoji="0" sz="1400" b="0" i="0" u="none" strike="noStrike" kern="0" cap="none" spc="0" normalizeH="0" baseline="0" noProof="0" dirty="0">
              <a:ln>
                <a:noFill/>
              </a:ln>
              <a:solidFill>
                <a:srgbClr val="000000"/>
              </a:solidFill>
              <a:effectLst/>
              <a:uLnTx/>
              <a:uFillTx/>
              <a:latin typeface="Outfit Medium" pitchFamily="2" charset="0"/>
              <a:cs typeface="Arial"/>
              <a:sym typeface="Arial"/>
            </a:endParaRPr>
          </a:p>
        </p:txBody>
      </p:sp>
      <p:sp>
        <p:nvSpPr>
          <p:cNvPr id="108" name="Google Shape;108;p2"/>
          <p:cNvSpPr/>
          <p:nvPr/>
        </p:nvSpPr>
        <p:spPr>
          <a:xfrm>
            <a:off x="6617531" y="4491727"/>
            <a:ext cx="654717" cy="654717"/>
          </a:xfrm>
          <a:prstGeom prst="ellipse">
            <a:avLst/>
          </a:prstGeom>
          <a:solidFill>
            <a:srgbClr val="DD212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800" b="1" i="0" u="none" strike="noStrike" kern="0" cap="none" spc="0" normalizeH="0" baseline="0" noProof="0" dirty="0">
                <a:ln>
                  <a:noFill/>
                </a:ln>
                <a:solidFill>
                  <a:srgbClr val="FFFFFF"/>
                </a:solidFill>
                <a:effectLst/>
                <a:uLnTx/>
                <a:uFillTx/>
                <a:latin typeface="Outfit Medium" pitchFamily="2" charset="0"/>
                <a:cs typeface="Arial"/>
                <a:sym typeface="Arial"/>
              </a:rPr>
              <a:t>5</a:t>
            </a:r>
            <a:endParaRPr kumimoji="0" sz="1800" b="1" i="0" u="none" strike="noStrike" kern="0" cap="none" spc="0" normalizeH="0" baseline="0" noProof="0" dirty="0">
              <a:ln>
                <a:noFill/>
              </a:ln>
              <a:solidFill>
                <a:srgbClr val="FFFFFF"/>
              </a:solidFill>
              <a:effectLst/>
              <a:uLnTx/>
              <a:uFillTx/>
              <a:latin typeface="Outfit Medium" pitchFamily="2" charset="0"/>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3" name="Rectángulo: esquinas redondeadas 12">
            <a:extLst>
              <a:ext uri="{FF2B5EF4-FFF2-40B4-BE49-F238E27FC236}">
                <a16:creationId xmlns:a16="http://schemas.microsoft.com/office/drawing/2014/main" id="{4146AE3F-BFAB-40E5-8C9E-028DF391F8C4}"/>
              </a:ext>
            </a:extLst>
          </p:cNvPr>
          <p:cNvSpPr/>
          <p:nvPr/>
        </p:nvSpPr>
        <p:spPr>
          <a:xfrm>
            <a:off x="6190700" y="1589244"/>
            <a:ext cx="4979504" cy="3806544"/>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13" name="Google Shape;113;p3"/>
          <p:cNvSpPr/>
          <p:nvPr/>
        </p:nvSpPr>
        <p:spPr>
          <a:xfrm>
            <a:off x="0" y="-155"/>
            <a:ext cx="12192000" cy="1047905"/>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3"/>
          <p:cNvSpPr txBox="1"/>
          <p:nvPr/>
        </p:nvSpPr>
        <p:spPr>
          <a:xfrm>
            <a:off x="951703" y="2211665"/>
            <a:ext cx="4979504" cy="3108503"/>
          </a:xfrm>
          <a:prstGeom prst="rect">
            <a:avLst/>
          </a:prstGeom>
          <a:noFill/>
          <a:ln>
            <a:noFill/>
          </a:ln>
        </p:spPr>
        <p:txBody>
          <a:bodyPr spcFirstLastPara="1" wrap="square" lIns="91425" tIns="45700" rIns="91425" bIns="45700" anchor="t" anchorCtr="0">
            <a:spAutoFit/>
          </a:bodyPr>
          <a:lstStyle/>
          <a:p>
            <a:pPr lvl="0" algn="just"/>
            <a:r>
              <a:rPr lang="en-US" dirty="0">
                <a:solidFill>
                  <a:srgbClr val="595959"/>
                </a:solidFill>
                <a:latin typeface="Outfit" pitchFamily="2" charset="0"/>
              </a:rPr>
              <a:t>Plants rely on sunlight to fuel photosynthesis, their method of producing food. During the day, they open their leaves and flowers wide to soak up as much light as possible, promoting healthy growth. At night, however, they close their leaves and flowers to rest and conserve energy, much like a peaceful slumber!</a:t>
            </a:r>
          </a:p>
          <a:p>
            <a:pPr lvl="0" algn="just"/>
            <a:endParaRPr lang="es-ES" sz="1400" dirty="0">
              <a:solidFill>
                <a:srgbClr val="595959"/>
              </a:solidFill>
              <a:latin typeface="Outfit" pitchFamily="2" charset="0"/>
              <a:sym typeface="Arial"/>
            </a:endParaRPr>
          </a:p>
          <a:p>
            <a:pPr lvl="0" algn="just"/>
            <a:r>
              <a:rPr lang="en-US" dirty="0">
                <a:solidFill>
                  <a:srgbClr val="595959"/>
                </a:solidFill>
                <a:latin typeface="Outfit" pitchFamily="2" charset="0"/>
              </a:rPr>
              <a:t>In this activity, you'll step into the role of a scientific explorer with the </a:t>
            </a:r>
            <a:r>
              <a:rPr lang="en-US" dirty="0" err="1">
                <a:solidFill>
                  <a:srgbClr val="595959"/>
                </a:solidFill>
                <a:latin typeface="Outfit" pitchFamily="2" charset="0"/>
              </a:rPr>
              <a:t>Xploris</a:t>
            </a:r>
            <a:r>
              <a:rPr lang="en-US" dirty="0">
                <a:solidFill>
                  <a:srgbClr val="595959"/>
                </a:solidFill>
                <a:latin typeface="Outfit" pitchFamily="2" charset="0"/>
              </a:rPr>
              <a:t> light sensor. Together, we’ll create a control diagram that lets you visualize this phenomenon unfolding right before your eyes—like witnessing nature from an exciting new perspective!</a:t>
            </a:r>
          </a:p>
          <a:p>
            <a:pPr lvl="0" algn="just"/>
            <a:endParaRPr lang="es-ES" sz="1400" dirty="0">
              <a:solidFill>
                <a:srgbClr val="595959"/>
              </a:solidFill>
              <a:latin typeface="Outfit" pitchFamily="2" charset="0"/>
              <a:sym typeface="Arial"/>
            </a:endParaRPr>
          </a:p>
          <a:p>
            <a:pPr marL="0" marR="0" lvl="0" indent="0" algn="just" rtl="0">
              <a:spcBef>
                <a:spcPts val="0"/>
              </a:spcBef>
              <a:spcAft>
                <a:spcPts val="0"/>
              </a:spcAft>
              <a:buNone/>
            </a:pPr>
            <a:r>
              <a:rPr lang="en-US" sz="1400" dirty="0">
                <a:solidFill>
                  <a:srgbClr val="595959"/>
                </a:solidFill>
                <a:latin typeface="Outfit" pitchFamily="2" charset="0"/>
                <a:sym typeface="Arial"/>
              </a:rPr>
              <a:t>The question you are going to answer will be:</a:t>
            </a:r>
            <a:endParaRPr dirty="0">
              <a:latin typeface="Outfit" pitchFamily="2" charset="0"/>
            </a:endParaRPr>
          </a:p>
        </p:txBody>
      </p:sp>
      <p:pic>
        <p:nvPicPr>
          <p:cNvPr id="115" name="Google Shape;115;p3">
            <a:hlinkClick r:id="" action="ppaction://hlinkshowjump?jump=previousslide"/>
          </p:cNvPr>
          <p:cNvPicPr preferRelativeResize="0"/>
          <p:nvPr/>
        </p:nvPicPr>
        <p:blipFill rotWithShape="1">
          <a:blip r:embed="rId3">
            <a:alphaModFix/>
          </a:blip>
          <a:srcRect/>
          <a:stretch/>
        </p:blipFill>
        <p:spPr>
          <a:xfrm>
            <a:off x="9505034" y="123744"/>
            <a:ext cx="740124" cy="740124"/>
          </a:xfrm>
          <a:prstGeom prst="rect">
            <a:avLst/>
          </a:prstGeom>
          <a:noFill/>
          <a:ln>
            <a:noFill/>
          </a:ln>
        </p:spPr>
      </p:pic>
      <p:pic>
        <p:nvPicPr>
          <p:cNvPr id="117" name="Google Shape;117;p3">
            <a:hlinkClick r:id="" action="ppaction://hlinkshowjump?jump=nextslide"/>
          </p:cNvPr>
          <p:cNvPicPr preferRelativeResize="0"/>
          <p:nvPr/>
        </p:nvPicPr>
        <p:blipFill rotWithShape="1">
          <a:blip r:embed="rId4">
            <a:alphaModFix/>
          </a:blip>
          <a:srcRect/>
          <a:stretch/>
        </p:blipFill>
        <p:spPr>
          <a:xfrm>
            <a:off x="10233751" y="122350"/>
            <a:ext cx="740124" cy="741518"/>
          </a:xfrm>
          <a:prstGeom prst="rect">
            <a:avLst/>
          </a:prstGeom>
          <a:noFill/>
          <a:ln>
            <a:noFill/>
          </a:ln>
        </p:spPr>
      </p:pic>
      <p:sp>
        <p:nvSpPr>
          <p:cNvPr id="118" name="Google Shape;118;p3"/>
          <p:cNvSpPr/>
          <p:nvPr/>
        </p:nvSpPr>
        <p:spPr>
          <a:xfrm>
            <a:off x="1825031" y="5666535"/>
            <a:ext cx="8541938" cy="541493"/>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algn="ctr"/>
            <a:r>
              <a:rPr lang="en-US" b="1" dirty="0">
                <a:solidFill>
                  <a:srgbClr val="F3F3F3"/>
                </a:solidFill>
                <a:latin typeface="Outfit" pitchFamily="2" charset="0"/>
              </a:rPr>
              <a:t>What happens to plants when the amount of light in their environment changes?</a:t>
            </a:r>
            <a:endParaRPr lang="es-ES" sz="1400" b="1" dirty="0">
              <a:solidFill>
                <a:srgbClr val="F3F3F3"/>
              </a:solidFill>
              <a:latin typeface="Outfit" pitchFamily="2" charset="0"/>
            </a:endParaRPr>
          </a:p>
        </p:txBody>
      </p:sp>
      <p:pic>
        <p:nvPicPr>
          <p:cNvPr id="119" name="Google Shape;119;p3"/>
          <p:cNvPicPr preferRelativeResize="0"/>
          <p:nvPr/>
        </p:nvPicPr>
        <p:blipFill rotWithShape="1">
          <a:blip r:embed="rId5">
            <a:alphaModFix/>
          </a:blip>
          <a:srcRect/>
          <a:stretch/>
        </p:blipFill>
        <p:spPr>
          <a:xfrm>
            <a:off x="692441" y="292484"/>
            <a:ext cx="1665170" cy="462626"/>
          </a:xfrm>
          <a:prstGeom prst="rect">
            <a:avLst/>
          </a:prstGeom>
          <a:noFill/>
          <a:ln>
            <a:noFill/>
          </a:ln>
        </p:spPr>
      </p:pic>
      <p:grpSp>
        <p:nvGrpSpPr>
          <p:cNvPr id="120" name="Google Shape;120;p3"/>
          <p:cNvGrpSpPr/>
          <p:nvPr/>
        </p:nvGrpSpPr>
        <p:grpSpPr>
          <a:xfrm>
            <a:off x="951703" y="1589244"/>
            <a:ext cx="2312002" cy="442980"/>
            <a:chOff x="951703" y="1589244"/>
            <a:chExt cx="2312002" cy="442980"/>
          </a:xfrm>
        </p:grpSpPr>
        <p:sp>
          <p:nvSpPr>
            <p:cNvPr id="121" name="Google Shape;121;p3"/>
            <p:cNvSpPr/>
            <p:nvPr/>
          </p:nvSpPr>
          <p:spPr>
            <a:xfrm>
              <a:off x="951703" y="1589244"/>
              <a:ext cx="2312002" cy="442980"/>
            </a:xfrm>
            <a:prstGeom prst="roundRect">
              <a:avLst>
                <a:gd name="adj" fmla="val 50000"/>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dirty="0" err="1">
                  <a:solidFill>
                    <a:schemeClr val="lt1"/>
                  </a:solidFill>
                  <a:latin typeface="Outfit Medium" pitchFamily="2" charset="0"/>
                  <a:sym typeface="Arial"/>
                </a:rPr>
                <a:t>Introduction</a:t>
              </a:r>
              <a:endParaRPr sz="1600" dirty="0">
                <a:solidFill>
                  <a:schemeClr val="lt1"/>
                </a:solidFill>
                <a:latin typeface="Outfit Medium" pitchFamily="2" charset="0"/>
                <a:sym typeface="Arial"/>
              </a:endParaRPr>
            </a:p>
          </p:txBody>
        </p:sp>
        <p:sp>
          <p:nvSpPr>
            <p:cNvPr id="122" name="Google Shape;122;p3"/>
            <p:cNvSpPr/>
            <p:nvPr/>
          </p:nvSpPr>
          <p:spPr>
            <a:xfrm>
              <a:off x="1021796" y="1659644"/>
              <a:ext cx="302179" cy="3021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200" b="1" dirty="0">
                  <a:solidFill>
                    <a:srgbClr val="569FA8"/>
                  </a:solidFill>
                  <a:latin typeface="Outfit Medium" pitchFamily="2" charset="0"/>
                  <a:sym typeface="Arial"/>
                </a:rPr>
                <a:t>1</a:t>
              </a:r>
              <a:endParaRPr sz="1200" b="1" dirty="0">
                <a:solidFill>
                  <a:srgbClr val="569FA8"/>
                </a:solidFill>
                <a:latin typeface="Outfit Medium" pitchFamily="2" charset="0"/>
                <a:sym typeface="Arial"/>
              </a:endParaRPr>
            </a:p>
          </p:txBody>
        </p:sp>
      </p:grpSp>
      <p:pic>
        <p:nvPicPr>
          <p:cNvPr id="2" name="Imagen 1">
            <a:hlinkClick r:id="rId6" action="ppaction://hlinksldjump"/>
            <a:extLst>
              <a:ext uri="{FF2B5EF4-FFF2-40B4-BE49-F238E27FC236}">
                <a16:creationId xmlns:a16="http://schemas.microsoft.com/office/drawing/2014/main" id="{F509C685-281B-6455-F630-61E4F6B6604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7" name="Imagen 6">
            <a:extLst>
              <a:ext uri="{FF2B5EF4-FFF2-40B4-BE49-F238E27FC236}">
                <a16:creationId xmlns:a16="http://schemas.microsoft.com/office/drawing/2014/main" id="{ECC49B68-B2A8-3F48-BCD9-748A26E04FFB}"/>
              </a:ext>
            </a:extLst>
          </p:cNvPr>
          <p:cNvPicPr>
            <a:picLocks noChangeAspect="1"/>
          </p:cNvPicPr>
          <p:nvPr/>
        </p:nvPicPr>
        <p:blipFill>
          <a:blip r:embed="rId8"/>
          <a:stretch>
            <a:fillRect/>
          </a:stretch>
        </p:blipFill>
        <p:spPr>
          <a:xfrm>
            <a:off x="6897081" y="1659644"/>
            <a:ext cx="3489791" cy="360094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827D5420-46D6-4B9C-95F5-FDF54E99B155}"/>
              </a:ext>
            </a:extLst>
          </p:cNvPr>
          <p:cNvSpPr/>
          <p:nvPr/>
        </p:nvSpPr>
        <p:spPr>
          <a:xfrm>
            <a:off x="951703" y="3429000"/>
            <a:ext cx="4722490" cy="110887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2" name="Rectángulo 41">
            <a:extLst>
              <a:ext uri="{FF2B5EF4-FFF2-40B4-BE49-F238E27FC236}">
                <a16:creationId xmlns:a16="http://schemas.microsoft.com/office/drawing/2014/main" id="{252FB905-4A68-415F-863F-CE673400B4A1}"/>
              </a:ext>
            </a:extLst>
          </p:cNvPr>
          <p:cNvSpPr/>
          <p:nvPr/>
        </p:nvSpPr>
        <p:spPr>
          <a:xfrm>
            <a:off x="0" y="-155"/>
            <a:ext cx="12192000" cy="10479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3" name="Imagen 42">
            <a:hlinkClick r:id="" action="ppaction://hlinkshowjump?jump=previousslide"/>
            <a:extLst>
              <a:ext uri="{FF2B5EF4-FFF2-40B4-BE49-F238E27FC236}">
                <a16:creationId xmlns:a16="http://schemas.microsoft.com/office/drawing/2014/main" id="{7498E2CA-DD02-4782-B22A-6DDD2D7C9FC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45" name="Imagen 44">
            <a:hlinkClick r:id="" action="ppaction://hlinkshowjump?jump=nextslide"/>
            <a:extLst>
              <a:ext uri="{FF2B5EF4-FFF2-40B4-BE49-F238E27FC236}">
                <a16:creationId xmlns:a16="http://schemas.microsoft.com/office/drawing/2014/main" id="{9C7DC8C5-F1D1-4830-9E42-EC2AF1ACFEA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46" name="Imagen 45">
            <a:extLst>
              <a:ext uri="{FF2B5EF4-FFF2-40B4-BE49-F238E27FC236}">
                <a16:creationId xmlns:a16="http://schemas.microsoft.com/office/drawing/2014/main" id="{02CBD655-E6A0-4083-98E9-2EB5D87D672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24" name="CuadroTexto 23">
            <a:extLst>
              <a:ext uri="{FF2B5EF4-FFF2-40B4-BE49-F238E27FC236}">
                <a16:creationId xmlns:a16="http://schemas.microsoft.com/office/drawing/2014/main" id="{03978477-44D8-4127-B477-391A3CE34313}"/>
              </a:ext>
            </a:extLst>
          </p:cNvPr>
          <p:cNvSpPr txBox="1"/>
          <p:nvPr/>
        </p:nvSpPr>
        <p:spPr>
          <a:xfrm>
            <a:off x="1064562" y="3614104"/>
            <a:ext cx="4496771" cy="523220"/>
          </a:xfrm>
          <a:prstGeom prst="rect">
            <a:avLst/>
          </a:prstGeom>
          <a:noFill/>
        </p:spPr>
        <p:txBody>
          <a:bodyPr wrap="square" rtlCol="0">
            <a:spAutoFit/>
          </a:bodyPr>
          <a:lstStyle/>
          <a:p>
            <a:pPr lvl="0"/>
            <a:r>
              <a:rPr lang="en-US" dirty="0">
                <a:solidFill>
                  <a:srgbClr val="595959"/>
                </a:solidFill>
                <a:latin typeface="Outfit" pitchFamily="2" charset="0"/>
              </a:rPr>
              <a:t>The “light” sensor is located at the back of the </a:t>
            </a:r>
            <a:r>
              <a:rPr lang="en-US" dirty="0" err="1">
                <a:solidFill>
                  <a:srgbClr val="595959"/>
                </a:solidFill>
                <a:latin typeface="Outfit" pitchFamily="2" charset="0"/>
              </a:rPr>
              <a:t>Xploris</a:t>
            </a:r>
            <a:r>
              <a:rPr lang="en-US" dirty="0">
                <a:solidFill>
                  <a:srgbClr val="595959"/>
                </a:solidFill>
                <a:latin typeface="Outfit" pitchFamily="2" charset="0"/>
              </a:rPr>
              <a:t>, make sure it is uncovered, as shown in the picture.</a:t>
            </a:r>
            <a:endParaRPr lang="es-MX" b="1" dirty="0">
              <a:solidFill>
                <a:srgbClr val="595959"/>
              </a:solidFill>
              <a:latin typeface="Outfit" pitchFamily="2" charset="0"/>
            </a:endParaRPr>
          </a:p>
        </p:txBody>
      </p:sp>
      <p:grpSp>
        <p:nvGrpSpPr>
          <p:cNvPr id="19" name="Grupo 18">
            <a:extLst>
              <a:ext uri="{FF2B5EF4-FFF2-40B4-BE49-F238E27FC236}">
                <a16:creationId xmlns:a16="http://schemas.microsoft.com/office/drawing/2014/main" id="{B61A89BB-B4BF-4003-A71A-38A18ADB8706}"/>
              </a:ext>
            </a:extLst>
          </p:cNvPr>
          <p:cNvGrpSpPr/>
          <p:nvPr/>
        </p:nvGrpSpPr>
        <p:grpSpPr>
          <a:xfrm>
            <a:off x="951703" y="1589244"/>
            <a:ext cx="4482446" cy="442980"/>
            <a:chOff x="951703" y="1589244"/>
            <a:chExt cx="4084531" cy="442980"/>
          </a:xfrm>
        </p:grpSpPr>
        <p:sp>
          <p:nvSpPr>
            <p:cNvPr id="20" name="Rectángulo: esquinas redondeadas 19">
              <a:extLst>
                <a:ext uri="{FF2B5EF4-FFF2-40B4-BE49-F238E27FC236}">
                  <a16:creationId xmlns:a16="http://schemas.microsoft.com/office/drawing/2014/main" id="{7E87F606-ACD5-4B62-A0B8-CA7A89CF0888}"/>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21" name="Elipse 20">
              <a:extLst>
                <a:ext uri="{FF2B5EF4-FFF2-40B4-BE49-F238E27FC236}">
                  <a16:creationId xmlns:a16="http://schemas.microsoft.com/office/drawing/2014/main" id="{AD0E911A-6CF5-484E-870A-53A1FF541AD7}"/>
                </a:ext>
              </a:extLst>
            </p:cNvPr>
            <p:cNvSpPr/>
            <p:nvPr/>
          </p:nvSpPr>
          <p:spPr>
            <a:xfrm>
              <a:off x="1021796" y="1659644"/>
              <a:ext cx="27555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Medium" pitchFamily="2" charset="0"/>
                </a:rPr>
                <a:t>2</a:t>
              </a:r>
              <a:endParaRPr lang="es-CL" sz="1200" b="1" dirty="0">
                <a:solidFill>
                  <a:srgbClr val="FE999D"/>
                </a:solidFill>
                <a:latin typeface="Outfit Medium" pitchFamily="2" charset="0"/>
              </a:endParaRPr>
            </a:p>
          </p:txBody>
        </p:sp>
      </p:grpSp>
      <p:pic>
        <p:nvPicPr>
          <p:cNvPr id="5" name="Imagen 4">
            <a:hlinkClick r:id="rId5" action="ppaction://hlinksldjump"/>
            <a:extLst>
              <a:ext uri="{FF2B5EF4-FFF2-40B4-BE49-F238E27FC236}">
                <a16:creationId xmlns:a16="http://schemas.microsoft.com/office/drawing/2014/main" id="{8242829C-68C9-A5BB-9583-E83697F39CE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9" name="Picture 8">
            <a:extLst>
              <a:ext uri="{FF2B5EF4-FFF2-40B4-BE49-F238E27FC236}">
                <a16:creationId xmlns:a16="http://schemas.microsoft.com/office/drawing/2014/main" id="{0E474B97-F6EC-4804-01EF-40C6F5E39A0D}"/>
              </a:ext>
            </a:extLst>
          </p:cNvPr>
          <p:cNvPicPr>
            <a:picLocks noChangeAspect="1"/>
          </p:cNvPicPr>
          <p:nvPr/>
        </p:nvPicPr>
        <p:blipFill>
          <a:blip r:embed="rId7"/>
          <a:stretch>
            <a:fillRect/>
          </a:stretch>
        </p:blipFill>
        <p:spPr>
          <a:xfrm>
            <a:off x="6517809" y="1589244"/>
            <a:ext cx="4885546" cy="4574860"/>
          </a:xfrm>
          <a:prstGeom prst="rect">
            <a:avLst/>
          </a:prstGeom>
        </p:spPr>
      </p:pic>
      <p:cxnSp>
        <p:nvCxnSpPr>
          <p:cNvPr id="3" name="Conector recto de flecha 2"/>
          <p:cNvCxnSpPr>
            <a:cxnSpLocks/>
            <a:endCxn id="4" idx="1"/>
          </p:cNvCxnSpPr>
          <p:nvPr/>
        </p:nvCxnSpPr>
        <p:spPr>
          <a:xfrm flipV="1">
            <a:off x="5674192" y="2946149"/>
            <a:ext cx="4008643" cy="1037287"/>
          </a:xfrm>
          <a:prstGeom prst="straightConnector1">
            <a:avLst/>
          </a:prstGeom>
          <a:ln w="57150">
            <a:solidFill>
              <a:srgbClr val="DD2120"/>
            </a:solidFill>
            <a:tailEnd type="triangle"/>
          </a:ln>
        </p:spPr>
        <p:style>
          <a:lnRef idx="1">
            <a:schemeClr val="accent1"/>
          </a:lnRef>
          <a:fillRef idx="0">
            <a:schemeClr val="accent1"/>
          </a:fillRef>
          <a:effectRef idx="0">
            <a:schemeClr val="accent1"/>
          </a:effectRef>
          <a:fontRef idx="minor">
            <a:schemeClr val="tx1"/>
          </a:fontRef>
        </p:style>
      </p:cxnSp>
      <p:sp>
        <p:nvSpPr>
          <p:cNvPr id="4" name="Rectángulo redondeado 3"/>
          <p:cNvSpPr/>
          <p:nvPr/>
        </p:nvSpPr>
        <p:spPr>
          <a:xfrm>
            <a:off x="9682835" y="2654300"/>
            <a:ext cx="616866" cy="583697"/>
          </a:xfrm>
          <a:prstGeom prst="roundRect">
            <a:avLst/>
          </a:prstGeom>
          <a:noFill/>
          <a:ln w="38100">
            <a:solidFill>
              <a:srgbClr val="DD2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8596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 name="Rectángulo: esquinas redondeadas 16">
            <a:extLst>
              <a:ext uri="{FF2B5EF4-FFF2-40B4-BE49-F238E27FC236}">
                <a16:creationId xmlns:a16="http://schemas.microsoft.com/office/drawing/2014/main" id="{855C7DF6-5F5D-452C-BD82-9C61F1DA20B5}"/>
              </a:ext>
            </a:extLst>
          </p:cNvPr>
          <p:cNvSpPr/>
          <p:nvPr/>
        </p:nvSpPr>
        <p:spPr>
          <a:xfrm>
            <a:off x="951704" y="2732643"/>
            <a:ext cx="10288593" cy="360587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75" name="Google Shape;175;p6"/>
          <p:cNvSpPr txBox="1"/>
          <p:nvPr/>
        </p:nvSpPr>
        <p:spPr>
          <a:xfrm>
            <a:off x="951704" y="2151621"/>
            <a:ext cx="10517764" cy="461624"/>
          </a:xfrm>
          <a:prstGeom prst="rect">
            <a:avLst/>
          </a:prstGeom>
          <a:noFill/>
          <a:ln>
            <a:noFill/>
          </a:ln>
        </p:spPr>
        <p:txBody>
          <a:bodyPr spcFirstLastPara="1" wrap="square" lIns="91425" tIns="45700" rIns="91425" bIns="45700" anchor="t" anchorCtr="0">
            <a:spAutoFit/>
          </a:bodyPr>
          <a:lstStyle/>
          <a:p>
            <a:pPr lvl="0"/>
            <a:r>
              <a:rPr lang="en-US" sz="1200" dirty="0" err="1">
                <a:solidFill>
                  <a:srgbClr val="595959"/>
                </a:solidFill>
                <a:latin typeface="Outfit" pitchFamily="2" charset="0"/>
              </a:rPr>
              <a:t>Xploris</a:t>
            </a:r>
            <a:r>
              <a:rPr lang="en-US" sz="1200" dirty="0">
                <a:solidFill>
                  <a:srgbClr val="595959"/>
                </a:solidFill>
                <a:latin typeface="Outfit" pitchFamily="2" charset="0"/>
              </a:rPr>
              <a:t> comes with presorted animations.</a:t>
            </a:r>
          </a:p>
          <a:p>
            <a:pPr lvl="0"/>
            <a:r>
              <a:rPr lang="en-US" sz="1200" dirty="0">
                <a:solidFill>
                  <a:srgbClr val="595959"/>
                </a:solidFill>
                <a:latin typeface="Outfit" pitchFamily="2" charset="0"/>
              </a:rPr>
              <a:t>These animations are stored on the device under the following names and locations</a:t>
            </a:r>
            <a:endParaRPr sz="1200" b="1" dirty="0">
              <a:solidFill>
                <a:srgbClr val="595959"/>
              </a:solidFill>
              <a:latin typeface="Outfit" pitchFamily="2" charset="0"/>
              <a:sym typeface="Arial"/>
            </a:endParaRPr>
          </a:p>
        </p:txBody>
      </p:sp>
      <p:sp>
        <p:nvSpPr>
          <p:cNvPr id="176" name="Google Shape;176;p6"/>
          <p:cNvSpPr/>
          <p:nvPr/>
        </p:nvSpPr>
        <p:spPr>
          <a:xfrm>
            <a:off x="0" y="-155"/>
            <a:ext cx="12192000" cy="1047905"/>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7" name="Google Shape;177;p6">
            <a:hlinkClick r:id="" action="ppaction://hlinkshowjump?jump=previousslide"/>
          </p:cNvPr>
          <p:cNvPicPr preferRelativeResize="0"/>
          <p:nvPr/>
        </p:nvPicPr>
        <p:blipFill rotWithShape="1">
          <a:blip r:embed="rId3">
            <a:alphaModFix/>
          </a:blip>
          <a:srcRect/>
          <a:stretch/>
        </p:blipFill>
        <p:spPr>
          <a:xfrm>
            <a:off x="9505034" y="123744"/>
            <a:ext cx="740124" cy="740124"/>
          </a:xfrm>
          <a:prstGeom prst="rect">
            <a:avLst/>
          </a:prstGeom>
          <a:noFill/>
          <a:ln>
            <a:noFill/>
          </a:ln>
        </p:spPr>
      </p:pic>
      <p:pic>
        <p:nvPicPr>
          <p:cNvPr id="179" name="Google Shape;179;p6">
            <a:hlinkClick r:id="" action="ppaction://hlinkshowjump?jump=nextslide"/>
          </p:cNvPr>
          <p:cNvPicPr preferRelativeResize="0"/>
          <p:nvPr/>
        </p:nvPicPr>
        <p:blipFill rotWithShape="1">
          <a:blip r:embed="rId4">
            <a:alphaModFix/>
          </a:blip>
          <a:srcRect/>
          <a:stretch/>
        </p:blipFill>
        <p:spPr>
          <a:xfrm>
            <a:off x="10233751" y="122350"/>
            <a:ext cx="740124" cy="741518"/>
          </a:xfrm>
          <a:prstGeom prst="rect">
            <a:avLst/>
          </a:prstGeom>
          <a:noFill/>
          <a:ln>
            <a:noFill/>
          </a:ln>
        </p:spPr>
      </p:pic>
      <p:pic>
        <p:nvPicPr>
          <p:cNvPr id="180" name="Google Shape;180;p6"/>
          <p:cNvPicPr preferRelativeResize="0"/>
          <p:nvPr/>
        </p:nvPicPr>
        <p:blipFill rotWithShape="1">
          <a:blip r:embed="rId5">
            <a:alphaModFix/>
          </a:blip>
          <a:srcRect/>
          <a:stretch/>
        </p:blipFill>
        <p:spPr>
          <a:xfrm>
            <a:off x="692441" y="292484"/>
            <a:ext cx="1665170" cy="462626"/>
          </a:xfrm>
          <a:prstGeom prst="rect">
            <a:avLst/>
          </a:prstGeom>
          <a:noFill/>
          <a:ln>
            <a:noFill/>
          </a:ln>
        </p:spPr>
      </p:pic>
      <p:grpSp>
        <p:nvGrpSpPr>
          <p:cNvPr id="28" name="Grupo 27">
            <a:extLst>
              <a:ext uri="{FF2B5EF4-FFF2-40B4-BE49-F238E27FC236}">
                <a16:creationId xmlns:a16="http://schemas.microsoft.com/office/drawing/2014/main" id="{260D6F52-AA3D-4456-9B12-9E1A161B5412}"/>
              </a:ext>
            </a:extLst>
          </p:cNvPr>
          <p:cNvGrpSpPr/>
          <p:nvPr/>
        </p:nvGrpSpPr>
        <p:grpSpPr>
          <a:xfrm>
            <a:off x="951703" y="1589244"/>
            <a:ext cx="4482446" cy="442980"/>
            <a:chOff x="951703" y="1589244"/>
            <a:chExt cx="4084531" cy="442980"/>
          </a:xfrm>
        </p:grpSpPr>
        <p:sp>
          <p:nvSpPr>
            <p:cNvPr id="29" name="Rectángulo: esquinas redondeadas 28">
              <a:extLst>
                <a:ext uri="{FF2B5EF4-FFF2-40B4-BE49-F238E27FC236}">
                  <a16:creationId xmlns:a16="http://schemas.microsoft.com/office/drawing/2014/main" id="{B6C08CB0-0627-4878-B590-21607AD1EB5D}"/>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Activity</a:t>
              </a:r>
              <a:r>
                <a:rPr lang="es-MX" sz="1600" dirty="0">
                  <a:latin typeface="Outfit Medium" pitchFamily="2" charset="0"/>
                </a:rPr>
                <a:t> </a:t>
              </a:r>
              <a:r>
                <a:rPr lang="es-MX" sz="1600" dirty="0" err="1">
                  <a:latin typeface="Outfit Medium" pitchFamily="2" charset="0"/>
                </a:rPr>
                <a:t>setup</a:t>
              </a:r>
              <a:endParaRPr lang="es-MX" sz="1600" dirty="0">
                <a:latin typeface="Outfit Medium" pitchFamily="2" charset="0"/>
              </a:endParaRPr>
            </a:p>
          </p:txBody>
        </p:sp>
        <p:sp>
          <p:nvSpPr>
            <p:cNvPr id="30" name="Elipse 29">
              <a:extLst>
                <a:ext uri="{FF2B5EF4-FFF2-40B4-BE49-F238E27FC236}">
                  <a16:creationId xmlns:a16="http://schemas.microsoft.com/office/drawing/2014/main" id="{5029AE34-FD33-4EA2-90E6-A74436424E6F}"/>
                </a:ext>
              </a:extLst>
            </p:cNvPr>
            <p:cNvSpPr/>
            <p:nvPr/>
          </p:nvSpPr>
          <p:spPr>
            <a:xfrm>
              <a:off x="1021796" y="1659644"/>
              <a:ext cx="27555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Medium" pitchFamily="2" charset="0"/>
                </a:rPr>
                <a:t>2</a:t>
              </a:r>
              <a:endParaRPr lang="es-CL" sz="1200" b="1" dirty="0">
                <a:solidFill>
                  <a:srgbClr val="FE999D"/>
                </a:solidFill>
                <a:latin typeface="Outfit Medium" pitchFamily="2" charset="0"/>
              </a:endParaRPr>
            </a:p>
          </p:txBody>
        </p:sp>
      </p:grpSp>
      <p:pic>
        <p:nvPicPr>
          <p:cNvPr id="2" name="Imagen 1">
            <a:hlinkClick r:id="rId6" action="ppaction://hlinksldjump"/>
            <a:extLst>
              <a:ext uri="{FF2B5EF4-FFF2-40B4-BE49-F238E27FC236}">
                <a16:creationId xmlns:a16="http://schemas.microsoft.com/office/drawing/2014/main" id="{2FDAD03C-B47A-C0A1-9409-51C873EBD756}"/>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6" name="Imagen 5"/>
          <p:cNvPicPr>
            <a:picLocks noChangeAspect="1"/>
          </p:cNvPicPr>
          <p:nvPr/>
        </p:nvPicPr>
        <p:blipFill>
          <a:blip r:embed="rId8"/>
          <a:stretch>
            <a:fillRect/>
          </a:stretch>
        </p:blipFill>
        <p:spPr>
          <a:xfrm>
            <a:off x="1524600" y="3051351"/>
            <a:ext cx="1186918" cy="1023074"/>
          </a:xfrm>
          <a:prstGeom prst="rect">
            <a:avLst/>
          </a:prstGeom>
        </p:spPr>
      </p:pic>
      <p:pic>
        <p:nvPicPr>
          <p:cNvPr id="7" name="Imagen 6"/>
          <p:cNvPicPr>
            <a:picLocks noChangeAspect="1"/>
          </p:cNvPicPr>
          <p:nvPr/>
        </p:nvPicPr>
        <p:blipFill>
          <a:blip r:embed="rId9"/>
          <a:stretch>
            <a:fillRect/>
          </a:stretch>
        </p:blipFill>
        <p:spPr>
          <a:xfrm>
            <a:off x="4554310" y="3045561"/>
            <a:ext cx="1181202" cy="1023074"/>
          </a:xfrm>
          <a:prstGeom prst="rect">
            <a:avLst/>
          </a:prstGeom>
        </p:spPr>
      </p:pic>
      <p:pic>
        <p:nvPicPr>
          <p:cNvPr id="8" name="Imagen 7"/>
          <p:cNvPicPr>
            <a:picLocks noChangeAspect="1"/>
          </p:cNvPicPr>
          <p:nvPr/>
        </p:nvPicPr>
        <p:blipFill>
          <a:blip r:embed="rId10"/>
          <a:stretch>
            <a:fillRect/>
          </a:stretch>
        </p:blipFill>
        <p:spPr>
          <a:xfrm>
            <a:off x="7709792" y="3052016"/>
            <a:ext cx="1185013" cy="1013548"/>
          </a:xfrm>
          <a:prstGeom prst="rect">
            <a:avLst/>
          </a:prstGeom>
        </p:spPr>
      </p:pic>
      <p:pic>
        <p:nvPicPr>
          <p:cNvPr id="11" name="Imagen 10"/>
          <p:cNvPicPr>
            <a:picLocks noChangeAspect="1"/>
          </p:cNvPicPr>
          <p:nvPr/>
        </p:nvPicPr>
        <p:blipFill>
          <a:blip r:embed="rId11"/>
          <a:stretch>
            <a:fillRect/>
          </a:stretch>
        </p:blipFill>
        <p:spPr>
          <a:xfrm>
            <a:off x="1524600" y="4441877"/>
            <a:ext cx="1190728" cy="1023074"/>
          </a:xfrm>
          <a:prstGeom prst="rect">
            <a:avLst/>
          </a:prstGeom>
        </p:spPr>
      </p:pic>
      <p:pic>
        <p:nvPicPr>
          <p:cNvPr id="12" name="Imagen 11"/>
          <p:cNvPicPr>
            <a:picLocks noChangeAspect="1"/>
          </p:cNvPicPr>
          <p:nvPr/>
        </p:nvPicPr>
        <p:blipFill>
          <a:blip r:embed="rId12"/>
          <a:stretch>
            <a:fillRect/>
          </a:stretch>
        </p:blipFill>
        <p:spPr>
          <a:xfrm>
            <a:off x="4678177" y="4441401"/>
            <a:ext cx="1186918" cy="1021169"/>
          </a:xfrm>
          <a:prstGeom prst="rect">
            <a:avLst/>
          </a:prstGeom>
        </p:spPr>
      </p:pic>
      <p:sp>
        <p:nvSpPr>
          <p:cNvPr id="31" name="CuadroTexto 30"/>
          <p:cNvSpPr txBox="1"/>
          <p:nvPr/>
        </p:nvSpPr>
        <p:spPr>
          <a:xfrm>
            <a:off x="1467804" y="5843508"/>
            <a:ext cx="5969449" cy="261610"/>
          </a:xfrm>
          <a:prstGeom prst="rect">
            <a:avLst/>
          </a:prstGeom>
          <a:noFill/>
        </p:spPr>
        <p:txBody>
          <a:bodyPr wrap="square" rtlCol="0">
            <a:spAutoFit/>
          </a:bodyPr>
          <a:lstStyle/>
          <a:p>
            <a:r>
              <a:rPr lang="es-CL" sz="1100" dirty="0">
                <a:solidFill>
                  <a:srgbClr val="C00000"/>
                </a:solidFill>
                <a:latin typeface="Outfit" pitchFamily="2" charset="0"/>
              </a:rPr>
              <a:t>*</a:t>
            </a:r>
            <a:r>
              <a:rPr lang="en-US" sz="1100" dirty="0">
                <a:solidFill>
                  <a:srgbClr val="C00000"/>
                </a:solidFill>
                <a:latin typeface="Outfit" pitchFamily="2" charset="0"/>
              </a:rPr>
              <a:t>Remember to check the location of any new animation you have saved in </a:t>
            </a:r>
            <a:r>
              <a:rPr lang="en-US" sz="1100" dirty="0" err="1">
                <a:solidFill>
                  <a:srgbClr val="C00000"/>
                </a:solidFill>
                <a:latin typeface="Outfit" pitchFamily="2" charset="0"/>
              </a:rPr>
              <a:t>Xploris</a:t>
            </a:r>
            <a:r>
              <a:rPr lang="en-US" sz="1100" dirty="0">
                <a:solidFill>
                  <a:srgbClr val="C00000"/>
                </a:solidFill>
                <a:latin typeface="Outfit" pitchFamily="2" charset="0"/>
              </a:rPr>
              <a:t>.</a:t>
            </a:r>
            <a:endParaRPr lang="es-CL" sz="1100" dirty="0">
              <a:latin typeface="Outfit" pitchFamily="2" charset="0"/>
            </a:endParaRPr>
          </a:p>
        </p:txBody>
      </p:sp>
      <p:sp>
        <p:nvSpPr>
          <p:cNvPr id="32" name="CuadroTexto 31"/>
          <p:cNvSpPr txBox="1"/>
          <p:nvPr/>
        </p:nvSpPr>
        <p:spPr>
          <a:xfrm>
            <a:off x="2808687" y="3172376"/>
            <a:ext cx="2030054" cy="769441"/>
          </a:xfrm>
          <a:prstGeom prst="rect">
            <a:avLst/>
          </a:prstGeom>
          <a:noFill/>
        </p:spPr>
        <p:txBody>
          <a:bodyPr wrap="square" rtlCol="0">
            <a:spAutoFit/>
          </a:bodyPr>
          <a:lstStyle/>
          <a:p>
            <a:r>
              <a:rPr lang="es-CL" sz="1100" dirty="0" err="1">
                <a:solidFill>
                  <a:schemeClr val="tx1">
                    <a:lumMod val="65000"/>
                    <a:lumOff val="35000"/>
                  </a:schemeClr>
                </a:solidFill>
                <a:latin typeface="Outfit" pitchFamily="2" charset="0"/>
              </a:rPr>
              <a:t>Animation</a:t>
            </a:r>
            <a:r>
              <a:rPr lang="es-CL" sz="1100" dirty="0">
                <a:solidFill>
                  <a:schemeClr val="tx1">
                    <a:lumMod val="65000"/>
                    <a:lumOff val="35000"/>
                  </a:schemeClr>
                </a:solidFill>
                <a:latin typeface="Outfit" pitchFamily="2" charset="0"/>
              </a:rPr>
              <a:t> </a:t>
            </a:r>
            <a:r>
              <a:rPr lang="es-CL" sz="1100" dirty="0" err="1">
                <a:solidFill>
                  <a:schemeClr val="tx1">
                    <a:lumMod val="65000"/>
                    <a:lumOff val="35000"/>
                  </a:schemeClr>
                </a:solidFill>
                <a:latin typeface="Outfit" pitchFamily="2" charset="0"/>
              </a:rPr>
              <a:t>name</a:t>
            </a:r>
            <a:r>
              <a:rPr lang="es-CL" sz="1100" dirty="0">
                <a:solidFill>
                  <a:schemeClr val="tx1">
                    <a:lumMod val="65000"/>
                    <a:lumOff val="35000"/>
                  </a:schemeClr>
                </a:solidFill>
                <a:latin typeface="Outfit" pitchFamily="2" charset="0"/>
              </a:rPr>
              <a:t>: </a:t>
            </a:r>
          </a:p>
          <a:p>
            <a:r>
              <a:rPr lang="es-CL" sz="1100" dirty="0" err="1">
                <a:solidFill>
                  <a:schemeClr val="tx1">
                    <a:lumMod val="65000"/>
                    <a:lumOff val="35000"/>
                  </a:schemeClr>
                </a:solidFill>
                <a:latin typeface="Outfit" pitchFamily="2" charset="0"/>
              </a:rPr>
              <a:t>Girl.json</a:t>
            </a:r>
            <a:endParaRPr lang="es-CL" sz="1100" dirty="0">
              <a:solidFill>
                <a:schemeClr val="tx1">
                  <a:lumMod val="65000"/>
                  <a:lumOff val="35000"/>
                </a:schemeClr>
              </a:solidFill>
              <a:latin typeface="Outfit" pitchFamily="2" charset="0"/>
            </a:endParaRPr>
          </a:p>
          <a:p>
            <a:endParaRPr lang="es-CL" sz="1100" dirty="0">
              <a:solidFill>
                <a:schemeClr val="tx1">
                  <a:lumMod val="65000"/>
                  <a:lumOff val="35000"/>
                </a:schemeClr>
              </a:solidFill>
              <a:latin typeface="Outfit" pitchFamily="2" charset="0"/>
            </a:endParaRPr>
          </a:p>
          <a:p>
            <a:r>
              <a:rPr lang="es-CL" sz="1100" dirty="0" err="1">
                <a:solidFill>
                  <a:schemeClr val="tx1">
                    <a:lumMod val="65000"/>
                    <a:lumOff val="35000"/>
                  </a:schemeClr>
                </a:solidFill>
                <a:latin typeface="Outfit" pitchFamily="2" charset="0"/>
              </a:rPr>
              <a:t>Animation</a:t>
            </a:r>
            <a:r>
              <a:rPr lang="es-CL" sz="1100" dirty="0">
                <a:solidFill>
                  <a:schemeClr val="tx1">
                    <a:lumMod val="65000"/>
                    <a:lumOff val="35000"/>
                  </a:schemeClr>
                </a:solidFill>
                <a:latin typeface="Outfit" pitchFamily="2" charset="0"/>
              </a:rPr>
              <a:t> </a:t>
            </a:r>
            <a:r>
              <a:rPr lang="es-CL" sz="1100" dirty="0" err="1">
                <a:solidFill>
                  <a:schemeClr val="tx1">
                    <a:lumMod val="65000"/>
                    <a:lumOff val="35000"/>
                  </a:schemeClr>
                </a:solidFill>
                <a:latin typeface="Outfit" pitchFamily="2" charset="0"/>
              </a:rPr>
              <a:t>number</a:t>
            </a:r>
            <a:r>
              <a:rPr lang="es-CL" sz="1100" dirty="0">
                <a:solidFill>
                  <a:schemeClr val="tx1">
                    <a:lumMod val="65000"/>
                    <a:lumOff val="35000"/>
                  </a:schemeClr>
                </a:solidFill>
                <a:latin typeface="Outfit" pitchFamily="2" charset="0"/>
              </a:rPr>
              <a:t>: 1</a:t>
            </a:r>
          </a:p>
        </p:txBody>
      </p:sp>
      <p:sp>
        <p:nvSpPr>
          <p:cNvPr id="33" name="CuadroTexto 32"/>
          <p:cNvSpPr txBox="1"/>
          <p:nvPr/>
        </p:nvSpPr>
        <p:spPr>
          <a:xfrm>
            <a:off x="5832681" y="3181551"/>
            <a:ext cx="1692214" cy="769441"/>
          </a:xfrm>
          <a:prstGeom prst="rect">
            <a:avLst/>
          </a:prstGeom>
          <a:noFill/>
        </p:spPr>
        <p:txBody>
          <a:bodyPr wrap="square" rtlCol="0">
            <a:spAutoFit/>
          </a:bodyPr>
          <a:lstStyle/>
          <a:p>
            <a:r>
              <a:rPr lang="es-CL" sz="1100" dirty="0" err="1">
                <a:solidFill>
                  <a:schemeClr val="tx1">
                    <a:lumMod val="65000"/>
                    <a:lumOff val="35000"/>
                  </a:schemeClr>
                </a:solidFill>
                <a:latin typeface="Outfit" pitchFamily="2" charset="0"/>
              </a:rPr>
              <a:t>Animation</a:t>
            </a:r>
            <a:r>
              <a:rPr lang="es-CL" sz="1100" dirty="0">
                <a:solidFill>
                  <a:schemeClr val="tx1">
                    <a:lumMod val="65000"/>
                    <a:lumOff val="35000"/>
                  </a:schemeClr>
                </a:solidFill>
                <a:latin typeface="Outfit" pitchFamily="2" charset="0"/>
              </a:rPr>
              <a:t> </a:t>
            </a:r>
            <a:r>
              <a:rPr lang="es-CL" sz="1100" dirty="0" err="1">
                <a:solidFill>
                  <a:schemeClr val="tx1">
                    <a:lumMod val="65000"/>
                    <a:lumOff val="35000"/>
                  </a:schemeClr>
                </a:solidFill>
                <a:latin typeface="Outfit" pitchFamily="2" charset="0"/>
              </a:rPr>
              <a:t>name</a:t>
            </a:r>
            <a:r>
              <a:rPr lang="es-CL" sz="1100" dirty="0">
                <a:solidFill>
                  <a:schemeClr val="tx1">
                    <a:lumMod val="65000"/>
                    <a:lumOff val="35000"/>
                  </a:schemeClr>
                </a:solidFill>
                <a:latin typeface="Outfit" pitchFamily="2" charset="0"/>
              </a:rPr>
              <a:t> : </a:t>
            </a:r>
            <a:r>
              <a:rPr lang="es-CL" sz="1100" dirty="0" err="1">
                <a:solidFill>
                  <a:schemeClr val="tx1">
                    <a:lumMod val="65000"/>
                    <a:lumOff val="35000"/>
                  </a:schemeClr>
                </a:solidFill>
                <a:latin typeface="Outfit" pitchFamily="2" charset="0"/>
              </a:rPr>
              <a:t>Flower.json</a:t>
            </a:r>
            <a:endParaRPr lang="es-CL" sz="1100" dirty="0">
              <a:solidFill>
                <a:schemeClr val="tx1">
                  <a:lumMod val="65000"/>
                  <a:lumOff val="35000"/>
                </a:schemeClr>
              </a:solidFill>
              <a:latin typeface="Outfit" pitchFamily="2" charset="0"/>
            </a:endParaRPr>
          </a:p>
          <a:p>
            <a:pPr algn="just"/>
            <a:endParaRPr lang="es-CL" sz="1100" dirty="0">
              <a:solidFill>
                <a:schemeClr val="tx1">
                  <a:lumMod val="65000"/>
                  <a:lumOff val="35000"/>
                </a:schemeClr>
              </a:solidFill>
              <a:latin typeface="Outfit" pitchFamily="2" charset="0"/>
            </a:endParaRPr>
          </a:p>
          <a:p>
            <a:pPr algn="just"/>
            <a:r>
              <a:rPr lang="es-CL" sz="1100" dirty="0" err="1">
                <a:solidFill>
                  <a:schemeClr val="tx1">
                    <a:lumMod val="65000"/>
                    <a:lumOff val="35000"/>
                  </a:schemeClr>
                </a:solidFill>
                <a:latin typeface="Outfit" pitchFamily="2" charset="0"/>
              </a:rPr>
              <a:t>Animation</a:t>
            </a:r>
            <a:r>
              <a:rPr lang="es-CL" sz="1100" dirty="0">
                <a:solidFill>
                  <a:schemeClr val="tx1">
                    <a:lumMod val="65000"/>
                    <a:lumOff val="35000"/>
                  </a:schemeClr>
                </a:solidFill>
                <a:latin typeface="Outfit" pitchFamily="2" charset="0"/>
              </a:rPr>
              <a:t> </a:t>
            </a:r>
            <a:r>
              <a:rPr lang="es-CL" sz="1100" dirty="0" err="1">
                <a:solidFill>
                  <a:schemeClr val="tx1">
                    <a:lumMod val="65000"/>
                    <a:lumOff val="35000"/>
                  </a:schemeClr>
                </a:solidFill>
                <a:latin typeface="Outfit" pitchFamily="2" charset="0"/>
              </a:rPr>
              <a:t>number</a:t>
            </a:r>
            <a:r>
              <a:rPr lang="es-CL" sz="1100" dirty="0">
                <a:solidFill>
                  <a:schemeClr val="tx1">
                    <a:lumMod val="65000"/>
                    <a:lumOff val="35000"/>
                  </a:schemeClr>
                </a:solidFill>
                <a:latin typeface="Outfit" pitchFamily="2" charset="0"/>
              </a:rPr>
              <a:t>: 2</a:t>
            </a:r>
          </a:p>
        </p:txBody>
      </p:sp>
      <p:sp>
        <p:nvSpPr>
          <p:cNvPr id="34" name="CuadroTexto 33"/>
          <p:cNvSpPr txBox="1"/>
          <p:nvPr/>
        </p:nvSpPr>
        <p:spPr>
          <a:xfrm>
            <a:off x="9116612" y="3172377"/>
            <a:ext cx="1802522" cy="769441"/>
          </a:xfrm>
          <a:prstGeom prst="rect">
            <a:avLst/>
          </a:prstGeom>
          <a:noFill/>
        </p:spPr>
        <p:txBody>
          <a:bodyPr wrap="square" rtlCol="0">
            <a:spAutoFit/>
          </a:bodyPr>
          <a:lstStyle/>
          <a:p>
            <a:r>
              <a:rPr lang="es-CL" sz="1100" dirty="0" err="1">
                <a:solidFill>
                  <a:schemeClr val="tx1">
                    <a:lumMod val="65000"/>
                    <a:lumOff val="35000"/>
                  </a:schemeClr>
                </a:solidFill>
                <a:latin typeface="Outfit" pitchFamily="2" charset="0"/>
              </a:rPr>
              <a:t>Animation</a:t>
            </a:r>
            <a:r>
              <a:rPr lang="es-CL" sz="1100" dirty="0">
                <a:solidFill>
                  <a:schemeClr val="tx1">
                    <a:lumMod val="65000"/>
                    <a:lumOff val="35000"/>
                  </a:schemeClr>
                </a:solidFill>
                <a:latin typeface="Outfit" pitchFamily="2" charset="0"/>
              </a:rPr>
              <a:t> </a:t>
            </a:r>
            <a:r>
              <a:rPr lang="es-CL" sz="1100" dirty="0" err="1">
                <a:solidFill>
                  <a:schemeClr val="tx1">
                    <a:lumMod val="65000"/>
                    <a:lumOff val="35000"/>
                  </a:schemeClr>
                </a:solidFill>
                <a:latin typeface="Outfit" pitchFamily="2" charset="0"/>
              </a:rPr>
              <a:t>name</a:t>
            </a:r>
            <a:r>
              <a:rPr lang="es-CL" sz="1100" dirty="0">
                <a:solidFill>
                  <a:schemeClr val="tx1">
                    <a:lumMod val="65000"/>
                    <a:lumOff val="35000"/>
                  </a:schemeClr>
                </a:solidFill>
                <a:latin typeface="Outfit" pitchFamily="2" charset="0"/>
              </a:rPr>
              <a:t>: </a:t>
            </a:r>
          </a:p>
          <a:p>
            <a:r>
              <a:rPr lang="es-CL" sz="1100" dirty="0" err="1">
                <a:solidFill>
                  <a:schemeClr val="tx1">
                    <a:lumMod val="65000"/>
                    <a:lumOff val="35000"/>
                  </a:schemeClr>
                </a:solidFill>
                <a:latin typeface="Outfit" pitchFamily="2" charset="0"/>
              </a:rPr>
              <a:t>Note.json</a:t>
            </a:r>
            <a:endParaRPr lang="es-CL" sz="1100" dirty="0">
              <a:solidFill>
                <a:schemeClr val="tx1">
                  <a:lumMod val="65000"/>
                  <a:lumOff val="35000"/>
                </a:schemeClr>
              </a:solidFill>
              <a:latin typeface="Outfit" pitchFamily="2" charset="0"/>
            </a:endParaRPr>
          </a:p>
          <a:p>
            <a:endParaRPr lang="es-CL" sz="1100" dirty="0">
              <a:solidFill>
                <a:schemeClr val="tx1">
                  <a:lumMod val="65000"/>
                  <a:lumOff val="35000"/>
                </a:schemeClr>
              </a:solidFill>
              <a:latin typeface="Outfit" pitchFamily="2" charset="0"/>
            </a:endParaRPr>
          </a:p>
          <a:p>
            <a:r>
              <a:rPr lang="es-CL" sz="1100" dirty="0" err="1">
                <a:solidFill>
                  <a:schemeClr val="tx1">
                    <a:lumMod val="65000"/>
                    <a:lumOff val="35000"/>
                  </a:schemeClr>
                </a:solidFill>
                <a:latin typeface="Outfit" pitchFamily="2" charset="0"/>
              </a:rPr>
              <a:t>Animation</a:t>
            </a:r>
            <a:r>
              <a:rPr lang="es-CL" sz="1100" dirty="0">
                <a:solidFill>
                  <a:schemeClr val="tx1">
                    <a:lumMod val="65000"/>
                    <a:lumOff val="35000"/>
                  </a:schemeClr>
                </a:solidFill>
                <a:latin typeface="Outfit" pitchFamily="2" charset="0"/>
              </a:rPr>
              <a:t> </a:t>
            </a:r>
            <a:r>
              <a:rPr lang="es-CL" sz="1100" dirty="0" err="1">
                <a:solidFill>
                  <a:schemeClr val="tx1">
                    <a:lumMod val="65000"/>
                    <a:lumOff val="35000"/>
                  </a:schemeClr>
                </a:solidFill>
                <a:latin typeface="Outfit" pitchFamily="2" charset="0"/>
              </a:rPr>
              <a:t>number</a:t>
            </a:r>
            <a:r>
              <a:rPr lang="es-CL" sz="1100" dirty="0">
                <a:solidFill>
                  <a:schemeClr val="tx1">
                    <a:lumMod val="65000"/>
                    <a:lumOff val="35000"/>
                  </a:schemeClr>
                </a:solidFill>
                <a:latin typeface="Outfit" pitchFamily="2" charset="0"/>
              </a:rPr>
              <a:t>: 3</a:t>
            </a:r>
          </a:p>
        </p:txBody>
      </p:sp>
      <p:sp>
        <p:nvSpPr>
          <p:cNvPr id="36" name="CuadroTexto 35"/>
          <p:cNvSpPr txBox="1"/>
          <p:nvPr/>
        </p:nvSpPr>
        <p:spPr>
          <a:xfrm>
            <a:off x="2790022" y="4549346"/>
            <a:ext cx="2030054" cy="769441"/>
          </a:xfrm>
          <a:prstGeom prst="rect">
            <a:avLst/>
          </a:prstGeom>
          <a:noFill/>
        </p:spPr>
        <p:txBody>
          <a:bodyPr wrap="square" rtlCol="0">
            <a:spAutoFit/>
          </a:bodyPr>
          <a:lstStyle/>
          <a:p>
            <a:r>
              <a:rPr lang="es-CL" sz="1100" dirty="0" err="1">
                <a:solidFill>
                  <a:schemeClr val="tx1">
                    <a:lumMod val="65000"/>
                    <a:lumOff val="35000"/>
                  </a:schemeClr>
                </a:solidFill>
                <a:latin typeface="Outfit" pitchFamily="2" charset="0"/>
              </a:rPr>
              <a:t>Animation</a:t>
            </a:r>
            <a:r>
              <a:rPr lang="es-CL" sz="1100" dirty="0">
                <a:solidFill>
                  <a:schemeClr val="tx1">
                    <a:lumMod val="65000"/>
                    <a:lumOff val="35000"/>
                  </a:schemeClr>
                </a:solidFill>
                <a:latin typeface="Outfit" pitchFamily="2" charset="0"/>
              </a:rPr>
              <a:t> </a:t>
            </a:r>
            <a:r>
              <a:rPr lang="es-CL" sz="1100" dirty="0" err="1">
                <a:solidFill>
                  <a:schemeClr val="tx1">
                    <a:lumMod val="65000"/>
                    <a:lumOff val="35000"/>
                  </a:schemeClr>
                </a:solidFill>
                <a:latin typeface="Outfit" pitchFamily="2" charset="0"/>
              </a:rPr>
              <a:t>name</a:t>
            </a:r>
            <a:r>
              <a:rPr lang="es-CL" sz="1100" dirty="0">
                <a:solidFill>
                  <a:schemeClr val="tx1">
                    <a:lumMod val="65000"/>
                    <a:lumOff val="35000"/>
                  </a:schemeClr>
                </a:solidFill>
                <a:latin typeface="Outfit" pitchFamily="2" charset="0"/>
              </a:rPr>
              <a:t>: </a:t>
            </a:r>
          </a:p>
          <a:p>
            <a:r>
              <a:rPr lang="es-CL" sz="1100" dirty="0" err="1">
                <a:solidFill>
                  <a:schemeClr val="tx1">
                    <a:lumMod val="65000"/>
                    <a:lumOff val="35000"/>
                  </a:schemeClr>
                </a:solidFill>
                <a:latin typeface="Outfit" pitchFamily="2" charset="0"/>
              </a:rPr>
              <a:t>Molecule.json</a:t>
            </a:r>
            <a:endParaRPr lang="es-CL" sz="1100" dirty="0">
              <a:solidFill>
                <a:schemeClr val="tx1">
                  <a:lumMod val="65000"/>
                  <a:lumOff val="35000"/>
                </a:schemeClr>
              </a:solidFill>
              <a:latin typeface="Outfit" pitchFamily="2" charset="0"/>
            </a:endParaRPr>
          </a:p>
          <a:p>
            <a:endParaRPr lang="es-CL" sz="1100" dirty="0">
              <a:solidFill>
                <a:schemeClr val="tx1">
                  <a:lumMod val="65000"/>
                  <a:lumOff val="35000"/>
                </a:schemeClr>
              </a:solidFill>
              <a:latin typeface="Outfit" pitchFamily="2" charset="0"/>
            </a:endParaRPr>
          </a:p>
          <a:p>
            <a:r>
              <a:rPr lang="es-CL" sz="1100" dirty="0" err="1">
                <a:solidFill>
                  <a:schemeClr val="tx1">
                    <a:lumMod val="65000"/>
                    <a:lumOff val="35000"/>
                  </a:schemeClr>
                </a:solidFill>
                <a:latin typeface="Outfit" pitchFamily="2" charset="0"/>
              </a:rPr>
              <a:t>Animation</a:t>
            </a:r>
            <a:r>
              <a:rPr lang="es-CL" sz="1100" dirty="0">
                <a:solidFill>
                  <a:schemeClr val="tx1">
                    <a:lumMod val="65000"/>
                    <a:lumOff val="35000"/>
                  </a:schemeClr>
                </a:solidFill>
                <a:latin typeface="Outfit" pitchFamily="2" charset="0"/>
              </a:rPr>
              <a:t> </a:t>
            </a:r>
            <a:r>
              <a:rPr lang="es-CL" sz="1100" dirty="0" err="1">
                <a:solidFill>
                  <a:schemeClr val="tx1">
                    <a:lumMod val="65000"/>
                    <a:lumOff val="35000"/>
                  </a:schemeClr>
                </a:solidFill>
                <a:latin typeface="Outfit" pitchFamily="2" charset="0"/>
              </a:rPr>
              <a:t>number</a:t>
            </a:r>
            <a:r>
              <a:rPr lang="es-CL" sz="1100" dirty="0">
                <a:solidFill>
                  <a:schemeClr val="tx1">
                    <a:lumMod val="65000"/>
                    <a:lumOff val="35000"/>
                  </a:schemeClr>
                </a:solidFill>
                <a:latin typeface="Outfit" pitchFamily="2" charset="0"/>
              </a:rPr>
              <a:t>: 4</a:t>
            </a:r>
          </a:p>
        </p:txBody>
      </p:sp>
      <p:sp>
        <p:nvSpPr>
          <p:cNvPr id="37" name="CuadroTexto 36"/>
          <p:cNvSpPr txBox="1"/>
          <p:nvPr/>
        </p:nvSpPr>
        <p:spPr>
          <a:xfrm>
            <a:off x="6086902" y="4567264"/>
            <a:ext cx="2030054" cy="769441"/>
          </a:xfrm>
          <a:prstGeom prst="rect">
            <a:avLst/>
          </a:prstGeom>
          <a:noFill/>
        </p:spPr>
        <p:txBody>
          <a:bodyPr wrap="square" rtlCol="0">
            <a:spAutoFit/>
          </a:bodyPr>
          <a:lstStyle/>
          <a:p>
            <a:r>
              <a:rPr lang="es-CL" sz="1100" dirty="0" err="1">
                <a:solidFill>
                  <a:schemeClr val="tx1">
                    <a:lumMod val="65000"/>
                    <a:lumOff val="35000"/>
                  </a:schemeClr>
                </a:solidFill>
                <a:latin typeface="Outfit" pitchFamily="2" charset="0"/>
              </a:rPr>
              <a:t>Animation</a:t>
            </a:r>
            <a:r>
              <a:rPr lang="es-CL" sz="1100" dirty="0">
                <a:solidFill>
                  <a:schemeClr val="tx1">
                    <a:lumMod val="65000"/>
                    <a:lumOff val="35000"/>
                  </a:schemeClr>
                </a:solidFill>
                <a:latin typeface="Outfit" pitchFamily="2" charset="0"/>
              </a:rPr>
              <a:t> </a:t>
            </a:r>
            <a:r>
              <a:rPr lang="es-CL" sz="1100" dirty="0" err="1">
                <a:solidFill>
                  <a:schemeClr val="tx1">
                    <a:lumMod val="65000"/>
                    <a:lumOff val="35000"/>
                  </a:schemeClr>
                </a:solidFill>
                <a:latin typeface="Outfit" pitchFamily="2" charset="0"/>
              </a:rPr>
              <a:t>name</a:t>
            </a:r>
            <a:r>
              <a:rPr lang="es-CL" sz="1100" dirty="0">
                <a:solidFill>
                  <a:schemeClr val="tx1">
                    <a:lumMod val="65000"/>
                    <a:lumOff val="35000"/>
                  </a:schemeClr>
                </a:solidFill>
                <a:latin typeface="Outfit" pitchFamily="2" charset="0"/>
              </a:rPr>
              <a:t>: </a:t>
            </a:r>
          </a:p>
          <a:p>
            <a:r>
              <a:rPr lang="es-CL" sz="1100" dirty="0" err="1">
                <a:solidFill>
                  <a:schemeClr val="tx1">
                    <a:lumMod val="65000"/>
                    <a:lumOff val="35000"/>
                  </a:schemeClr>
                </a:solidFill>
                <a:latin typeface="Outfit" pitchFamily="2" charset="0"/>
              </a:rPr>
              <a:t>Bear.json</a:t>
            </a:r>
            <a:endParaRPr lang="es-CL" sz="1100" dirty="0">
              <a:solidFill>
                <a:schemeClr val="tx1">
                  <a:lumMod val="65000"/>
                  <a:lumOff val="35000"/>
                </a:schemeClr>
              </a:solidFill>
              <a:latin typeface="Outfit" pitchFamily="2" charset="0"/>
            </a:endParaRPr>
          </a:p>
          <a:p>
            <a:endParaRPr lang="es-CL" sz="1100" dirty="0">
              <a:solidFill>
                <a:schemeClr val="tx1">
                  <a:lumMod val="65000"/>
                  <a:lumOff val="35000"/>
                </a:schemeClr>
              </a:solidFill>
              <a:latin typeface="Outfit" pitchFamily="2" charset="0"/>
            </a:endParaRPr>
          </a:p>
          <a:p>
            <a:r>
              <a:rPr lang="es-CL" sz="1100" dirty="0" err="1">
                <a:solidFill>
                  <a:schemeClr val="tx1">
                    <a:lumMod val="65000"/>
                    <a:lumOff val="35000"/>
                  </a:schemeClr>
                </a:solidFill>
                <a:latin typeface="Outfit" pitchFamily="2" charset="0"/>
              </a:rPr>
              <a:t>Animation</a:t>
            </a:r>
            <a:r>
              <a:rPr lang="es-CL" sz="1100" dirty="0">
                <a:solidFill>
                  <a:schemeClr val="tx1">
                    <a:lumMod val="65000"/>
                    <a:lumOff val="35000"/>
                  </a:schemeClr>
                </a:solidFill>
                <a:latin typeface="Outfit" pitchFamily="2" charset="0"/>
              </a:rPr>
              <a:t> </a:t>
            </a:r>
            <a:r>
              <a:rPr lang="es-CL" sz="1100" dirty="0" err="1">
                <a:solidFill>
                  <a:schemeClr val="tx1">
                    <a:lumMod val="65000"/>
                    <a:lumOff val="35000"/>
                  </a:schemeClr>
                </a:solidFill>
                <a:latin typeface="Outfit" pitchFamily="2" charset="0"/>
              </a:rPr>
              <a:t>number</a:t>
            </a:r>
            <a:r>
              <a:rPr lang="es-CL" sz="1100" dirty="0">
                <a:solidFill>
                  <a:schemeClr val="tx1">
                    <a:lumMod val="65000"/>
                    <a:lumOff val="35000"/>
                  </a:schemeClr>
                </a:solidFill>
                <a:latin typeface="Outfit" pitchFamily="2" charset="0"/>
              </a:rPr>
              <a:t>: 5</a:t>
            </a:r>
          </a:p>
        </p:txBody>
      </p:sp>
    </p:spTree>
    <p:extLst>
      <p:ext uri="{BB962C8B-B14F-4D97-AF65-F5344CB8AC3E}">
        <p14:creationId xmlns:p14="http://schemas.microsoft.com/office/powerpoint/2010/main" val="675629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5" name="Picture 4">
            <a:extLst>
              <a:ext uri="{FF2B5EF4-FFF2-40B4-BE49-F238E27FC236}">
                <a16:creationId xmlns:a16="http://schemas.microsoft.com/office/drawing/2014/main" id="{2E8E58B9-7645-D26E-398A-08F32BA715F1}"/>
              </a:ext>
            </a:extLst>
          </p:cNvPr>
          <p:cNvPicPr>
            <a:picLocks noChangeAspect="1"/>
          </p:cNvPicPr>
          <p:nvPr/>
        </p:nvPicPr>
        <p:blipFill>
          <a:blip r:embed="rId3"/>
          <a:stretch>
            <a:fillRect/>
          </a:stretch>
        </p:blipFill>
        <p:spPr>
          <a:xfrm>
            <a:off x="1064186" y="2670705"/>
            <a:ext cx="3111058" cy="2960328"/>
          </a:xfrm>
          <a:prstGeom prst="rect">
            <a:avLst/>
          </a:prstGeom>
        </p:spPr>
      </p:pic>
      <p:sp>
        <p:nvSpPr>
          <p:cNvPr id="38" name="Rectángulo: esquinas redondeadas 37">
            <a:extLst>
              <a:ext uri="{FF2B5EF4-FFF2-40B4-BE49-F238E27FC236}">
                <a16:creationId xmlns:a16="http://schemas.microsoft.com/office/drawing/2014/main" id="{A2AD6784-E17F-8DF4-24B2-C67DB6D9D7A5}"/>
              </a:ext>
            </a:extLst>
          </p:cNvPr>
          <p:cNvSpPr/>
          <p:nvPr/>
        </p:nvSpPr>
        <p:spPr>
          <a:xfrm>
            <a:off x="4982705" y="2233481"/>
            <a:ext cx="6627613" cy="4093031"/>
          </a:xfrm>
          <a:prstGeom prst="roundRect">
            <a:avLst>
              <a:gd name="adj" fmla="val 75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L"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9" name="Google Shape;150;p5">
            <a:extLst>
              <a:ext uri="{FF2B5EF4-FFF2-40B4-BE49-F238E27FC236}">
                <a16:creationId xmlns:a16="http://schemas.microsoft.com/office/drawing/2014/main" id="{2AB5A536-A286-40A6-4862-0408EDEBEAC8}"/>
              </a:ext>
            </a:extLst>
          </p:cNvPr>
          <p:cNvSpPr/>
          <p:nvPr/>
        </p:nvSpPr>
        <p:spPr>
          <a:xfrm>
            <a:off x="4982703" y="3712068"/>
            <a:ext cx="6627613" cy="941074"/>
          </a:xfrm>
          <a:prstGeom prst="rect">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0" name="Rectángulo: esquinas superiores redondeadas 39">
            <a:extLst>
              <a:ext uri="{FF2B5EF4-FFF2-40B4-BE49-F238E27FC236}">
                <a16:creationId xmlns:a16="http://schemas.microsoft.com/office/drawing/2014/main" id="{11A51DAE-D054-8C9C-4EF6-CE384E5E5F29}"/>
              </a:ext>
            </a:extLst>
          </p:cNvPr>
          <p:cNvSpPr/>
          <p:nvPr/>
        </p:nvSpPr>
        <p:spPr>
          <a:xfrm>
            <a:off x="4982703" y="2233482"/>
            <a:ext cx="6627613" cy="691000"/>
          </a:xfrm>
          <a:prstGeom prst="round2SameRect">
            <a:avLst>
              <a:gd name="adj1" fmla="val 42576"/>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L"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1" name="Google Shape;147;p5">
            <a:extLst>
              <a:ext uri="{FF2B5EF4-FFF2-40B4-BE49-F238E27FC236}">
                <a16:creationId xmlns:a16="http://schemas.microsoft.com/office/drawing/2014/main" id="{C193E5A7-8FD2-FC1B-A669-7E57DB1B98B8}"/>
              </a:ext>
            </a:extLst>
          </p:cNvPr>
          <p:cNvSpPr txBox="1"/>
          <p:nvPr/>
        </p:nvSpPr>
        <p:spPr>
          <a:xfrm>
            <a:off x="6887828" y="3827066"/>
            <a:ext cx="4591196"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Once inside XploriLab, select the icon to connect the device via cable or </a:t>
            </a:r>
            <a:r>
              <a:rPr lang="en-IL" dirty="0">
                <a:solidFill>
                  <a:srgbClr val="595959"/>
                </a:solidFill>
                <a:latin typeface="Outfit" pitchFamily="2" charset="0"/>
              </a:rPr>
              <a:t>B</a:t>
            </a:r>
            <a:r>
              <a:rPr kumimoji="0" lang="en-US" sz="1400" b="0" i="0" u="none" strike="noStrike" kern="0" cap="none" spc="0" normalizeH="0" baseline="0" noProof="0" dirty="0" err="1">
                <a:ln>
                  <a:noFill/>
                </a:ln>
                <a:solidFill>
                  <a:srgbClr val="595959"/>
                </a:solidFill>
                <a:effectLst/>
                <a:uLnTx/>
                <a:uFillTx/>
                <a:latin typeface="Outfit" pitchFamily="2" charset="0"/>
                <a:cs typeface="Arial"/>
                <a:sym typeface="Arial"/>
              </a:rPr>
              <a:t>luetooth</a:t>
            </a: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 as applicable.</a:t>
            </a:r>
            <a:endParaRPr kumimoji="0" sz="1400" b="1" i="0" u="none" strike="noStrike" kern="0" cap="none" spc="0" normalizeH="0" baseline="0" noProof="0" dirty="0">
              <a:ln>
                <a:noFill/>
              </a:ln>
              <a:solidFill>
                <a:srgbClr val="595959"/>
              </a:solidFill>
              <a:effectLst/>
              <a:uLnTx/>
              <a:uFillTx/>
              <a:latin typeface="Outfit" pitchFamily="2" charset="0"/>
              <a:cs typeface="Arial"/>
              <a:sym typeface="Arial"/>
            </a:endParaRPr>
          </a:p>
        </p:txBody>
      </p:sp>
      <p:pic>
        <p:nvPicPr>
          <p:cNvPr id="42" name="Google Shape;148;p5">
            <a:extLst>
              <a:ext uri="{FF2B5EF4-FFF2-40B4-BE49-F238E27FC236}">
                <a16:creationId xmlns:a16="http://schemas.microsoft.com/office/drawing/2014/main" id="{28EB688D-FDE2-BEEB-2D04-AA9472C3E4E6}"/>
              </a:ext>
            </a:extLst>
          </p:cNvPr>
          <p:cNvPicPr preferRelativeResize="0"/>
          <p:nvPr/>
        </p:nvPicPr>
        <p:blipFill rotWithShape="1">
          <a:blip r:embed="rId4">
            <a:alphaModFix/>
          </a:blip>
          <a:srcRect/>
          <a:stretch/>
        </p:blipFill>
        <p:spPr>
          <a:xfrm>
            <a:off x="5203610" y="3877664"/>
            <a:ext cx="601189" cy="601189"/>
          </a:xfrm>
          <a:prstGeom prst="rect">
            <a:avLst/>
          </a:prstGeom>
          <a:noFill/>
          <a:ln>
            <a:noFill/>
          </a:ln>
        </p:spPr>
      </p:pic>
      <p:pic>
        <p:nvPicPr>
          <p:cNvPr id="43" name="Google Shape;149;p5">
            <a:extLst>
              <a:ext uri="{FF2B5EF4-FFF2-40B4-BE49-F238E27FC236}">
                <a16:creationId xmlns:a16="http://schemas.microsoft.com/office/drawing/2014/main" id="{2D854500-AA5D-8070-CD8B-5BCEA4ECE18E}"/>
              </a:ext>
            </a:extLst>
          </p:cNvPr>
          <p:cNvPicPr preferRelativeResize="0"/>
          <p:nvPr/>
        </p:nvPicPr>
        <p:blipFill rotWithShape="1">
          <a:blip r:embed="rId5">
            <a:alphaModFix/>
          </a:blip>
          <a:srcRect/>
          <a:stretch/>
        </p:blipFill>
        <p:spPr>
          <a:xfrm>
            <a:off x="5712094" y="3877664"/>
            <a:ext cx="603603" cy="601189"/>
          </a:xfrm>
          <a:prstGeom prst="rect">
            <a:avLst/>
          </a:prstGeom>
          <a:noFill/>
          <a:ln>
            <a:noFill/>
          </a:ln>
        </p:spPr>
      </p:pic>
      <p:sp>
        <p:nvSpPr>
          <p:cNvPr id="44" name="Google Shape;151;p5">
            <a:extLst>
              <a:ext uri="{FF2B5EF4-FFF2-40B4-BE49-F238E27FC236}">
                <a16:creationId xmlns:a16="http://schemas.microsoft.com/office/drawing/2014/main" id="{7001FAE6-66EE-42ED-A408-2D9197482DD6}"/>
              </a:ext>
            </a:extLst>
          </p:cNvPr>
          <p:cNvSpPr txBox="1"/>
          <p:nvPr/>
        </p:nvSpPr>
        <p:spPr>
          <a:xfrm>
            <a:off x="6887828" y="2329696"/>
            <a:ext cx="4722490"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Turn on your </a:t>
            </a:r>
            <a:r>
              <a:rPr kumimoji="0" lang="en-US" sz="1400" b="0" i="0" u="none" strike="noStrike" kern="0" cap="none" spc="0" normalizeH="0" baseline="0" noProof="0" dirty="0" err="1">
                <a:ln>
                  <a:noFill/>
                </a:ln>
                <a:solidFill>
                  <a:srgbClr val="595959"/>
                </a:solidFill>
                <a:effectLst/>
                <a:uLnTx/>
                <a:uFillTx/>
                <a:latin typeface="Outfit" pitchFamily="2" charset="0"/>
                <a:cs typeface="Arial"/>
                <a:sym typeface="Arial"/>
              </a:rPr>
              <a:t>Xploris</a:t>
            </a: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 and connect it to your computer or tablet.</a:t>
            </a:r>
            <a:endParaRPr kumimoji="0" sz="1400" b="1" i="0" u="none" strike="noStrike" kern="0" cap="none" spc="0" normalizeH="0" baseline="0" noProof="0" dirty="0">
              <a:ln>
                <a:noFill/>
              </a:ln>
              <a:solidFill>
                <a:srgbClr val="595959"/>
              </a:solidFill>
              <a:effectLst/>
              <a:uLnTx/>
              <a:uFillTx/>
              <a:latin typeface="Outfit" pitchFamily="2" charset="0"/>
              <a:cs typeface="Arial"/>
              <a:sym typeface="Arial"/>
            </a:endParaRPr>
          </a:p>
        </p:txBody>
      </p:sp>
      <p:pic>
        <p:nvPicPr>
          <p:cNvPr id="45" name="Google Shape;161;p5">
            <a:extLst>
              <a:ext uri="{FF2B5EF4-FFF2-40B4-BE49-F238E27FC236}">
                <a16:creationId xmlns:a16="http://schemas.microsoft.com/office/drawing/2014/main" id="{7BF143D8-BDF0-3B63-4940-7B8DB0A1E460}"/>
              </a:ext>
            </a:extLst>
          </p:cNvPr>
          <p:cNvPicPr preferRelativeResize="0"/>
          <p:nvPr/>
        </p:nvPicPr>
        <p:blipFill rotWithShape="1">
          <a:blip r:embed="rId6">
            <a:alphaModFix/>
          </a:blip>
          <a:srcRect/>
          <a:stretch/>
        </p:blipFill>
        <p:spPr>
          <a:xfrm>
            <a:off x="5468436" y="3033747"/>
            <a:ext cx="569483" cy="569056"/>
          </a:xfrm>
          <a:prstGeom prst="rect">
            <a:avLst/>
          </a:prstGeom>
          <a:noFill/>
          <a:ln>
            <a:noFill/>
          </a:ln>
        </p:spPr>
      </p:pic>
      <p:sp>
        <p:nvSpPr>
          <p:cNvPr id="46" name="Google Shape;162;p5">
            <a:extLst>
              <a:ext uri="{FF2B5EF4-FFF2-40B4-BE49-F238E27FC236}">
                <a16:creationId xmlns:a16="http://schemas.microsoft.com/office/drawing/2014/main" id="{BA176ABB-9C54-89BE-1CFB-784B75267C5E}"/>
              </a:ext>
            </a:extLst>
          </p:cNvPr>
          <p:cNvSpPr txBox="1"/>
          <p:nvPr/>
        </p:nvSpPr>
        <p:spPr>
          <a:xfrm>
            <a:off x="6887828" y="3042903"/>
            <a:ext cx="4591196" cy="30773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Open the </a:t>
            </a:r>
            <a:r>
              <a:rPr kumimoji="0" lang="en-US" sz="1400" b="0" i="0" u="none" strike="noStrike" kern="0" cap="none" spc="0" normalizeH="0" baseline="0" noProof="0" dirty="0" err="1">
                <a:ln>
                  <a:noFill/>
                </a:ln>
                <a:solidFill>
                  <a:srgbClr val="595959"/>
                </a:solidFill>
                <a:effectLst/>
                <a:uLnTx/>
                <a:uFillTx/>
                <a:latin typeface="Outfit" pitchFamily="2" charset="0"/>
                <a:cs typeface="Arial"/>
                <a:sym typeface="Arial"/>
              </a:rPr>
              <a:t>XploriLab</a:t>
            </a: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 software on your computer or tablet.</a:t>
            </a:r>
            <a:endParaRPr kumimoji="0" sz="1400" b="1" i="0" u="none" strike="noStrike" kern="0" cap="none" spc="0" normalizeH="0" baseline="0" noProof="0" dirty="0">
              <a:ln>
                <a:noFill/>
              </a:ln>
              <a:solidFill>
                <a:srgbClr val="595959"/>
              </a:solidFill>
              <a:effectLst/>
              <a:uLnTx/>
              <a:uFillTx/>
              <a:latin typeface="Outfit" pitchFamily="2" charset="0"/>
              <a:cs typeface="Arial"/>
              <a:sym typeface="Arial"/>
            </a:endParaRPr>
          </a:p>
        </p:txBody>
      </p:sp>
      <p:pic>
        <p:nvPicPr>
          <p:cNvPr id="47" name="Google Shape;163;p5">
            <a:extLst>
              <a:ext uri="{FF2B5EF4-FFF2-40B4-BE49-F238E27FC236}">
                <a16:creationId xmlns:a16="http://schemas.microsoft.com/office/drawing/2014/main" id="{AAD2EEA8-856D-E7E5-BA73-496892F9164B}"/>
              </a:ext>
            </a:extLst>
          </p:cNvPr>
          <p:cNvPicPr preferRelativeResize="0"/>
          <p:nvPr/>
        </p:nvPicPr>
        <p:blipFill rotWithShape="1">
          <a:blip r:embed="rId7">
            <a:alphaModFix/>
          </a:blip>
          <a:srcRect/>
          <a:stretch/>
        </p:blipFill>
        <p:spPr>
          <a:xfrm>
            <a:off x="5504205" y="2285646"/>
            <a:ext cx="478988" cy="566077"/>
          </a:xfrm>
          <a:prstGeom prst="rect">
            <a:avLst/>
          </a:prstGeom>
          <a:noFill/>
          <a:ln>
            <a:noFill/>
          </a:ln>
        </p:spPr>
      </p:pic>
      <p:sp>
        <p:nvSpPr>
          <p:cNvPr id="50" name="Google Shape;166;p5">
            <a:extLst>
              <a:ext uri="{FF2B5EF4-FFF2-40B4-BE49-F238E27FC236}">
                <a16:creationId xmlns:a16="http://schemas.microsoft.com/office/drawing/2014/main" id="{808CE768-80BC-3164-C1C5-CD82A6A46626}"/>
              </a:ext>
            </a:extLst>
          </p:cNvPr>
          <p:cNvSpPr txBox="1"/>
          <p:nvPr/>
        </p:nvSpPr>
        <p:spPr>
          <a:xfrm>
            <a:off x="7532702" y="5214346"/>
            <a:ext cx="365390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rgbClr val="595959"/>
                </a:solidFill>
                <a:latin typeface="Outfit" pitchFamily="2" charset="0"/>
                <a:sym typeface="Arial"/>
              </a:rPr>
              <a:t>Enter the ENGINEERING section and then CONTROL.</a:t>
            </a:r>
            <a:endParaRPr lang="es-MX" sz="1400" b="1" dirty="0">
              <a:solidFill>
                <a:srgbClr val="595959"/>
              </a:solidFill>
              <a:latin typeface="Outfit" pitchFamily="2" charset="0"/>
              <a:sym typeface="Arial"/>
            </a:endParaRPr>
          </a:p>
        </p:txBody>
      </p:sp>
      <p:pic>
        <p:nvPicPr>
          <p:cNvPr id="51" name="Google Shape;169;p5">
            <a:extLst>
              <a:ext uri="{FF2B5EF4-FFF2-40B4-BE49-F238E27FC236}">
                <a16:creationId xmlns:a16="http://schemas.microsoft.com/office/drawing/2014/main" id="{FF2DAE06-62F3-2687-B72C-113DE030199B}"/>
              </a:ext>
            </a:extLst>
          </p:cNvPr>
          <p:cNvPicPr preferRelativeResize="0"/>
          <p:nvPr/>
        </p:nvPicPr>
        <p:blipFill rotWithShape="1">
          <a:blip r:embed="rId8">
            <a:alphaModFix/>
          </a:blip>
          <a:srcRect/>
          <a:stretch/>
        </p:blipFill>
        <p:spPr>
          <a:xfrm>
            <a:off x="5506878" y="4027581"/>
            <a:ext cx="251452" cy="320572"/>
          </a:xfrm>
          <a:prstGeom prst="rect">
            <a:avLst/>
          </a:prstGeom>
          <a:noFill/>
          <a:ln>
            <a:noFill/>
          </a:ln>
        </p:spPr>
      </p:pic>
      <p:sp>
        <p:nvSpPr>
          <p:cNvPr id="152" name="Google Shape;152;p5"/>
          <p:cNvSpPr/>
          <p:nvPr/>
        </p:nvSpPr>
        <p:spPr>
          <a:xfrm>
            <a:off x="0" y="-155"/>
            <a:ext cx="12192000" cy="1047905"/>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3" name="Google Shape;153;p5">
            <a:hlinkClick r:id="" action="ppaction://hlinkshowjump?jump=previousslide"/>
          </p:cNvPr>
          <p:cNvPicPr preferRelativeResize="0"/>
          <p:nvPr/>
        </p:nvPicPr>
        <p:blipFill rotWithShape="1">
          <a:blip r:embed="rId9">
            <a:alphaModFix/>
          </a:blip>
          <a:srcRect/>
          <a:stretch/>
        </p:blipFill>
        <p:spPr>
          <a:xfrm>
            <a:off x="9505034" y="123744"/>
            <a:ext cx="740124" cy="740124"/>
          </a:xfrm>
          <a:prstGeom prst="rect">
            <a:avLst/>
          </a:prstGeom>
          <a:noFill/>
          <a:ln>
            <a:noFill/>
          </a:ln>
        </p:spPr>
      </p:pic>
      <p:pic>
        <p:nvPicPr>
          <p:cNvPr id="155" name="Google Shape;155;p5">
            <a:hlinkClick r:id="" action="ppaction://hlinkshowjump?jump=nextslide"/>
          </p:cNvPr>
          <p:cNvPicPr preferRelativeResize="0"/>
          <p:nvPr/>
        </p:nvPicPr>
        <p:blipFill rotWithShape="1">
          <a:blip r:embed="rId10">
            <a:alphaModFix/>
          </a:blip>
          <a:srcRect/>
          <a:stretch/>
        </p:blipFill>
        <p:spPr>
          <a:xfrm>
            <a:off x="10233751" y="122350"/>
            <a:ext cx="740124" cy="741518"/>
          </a:xfrm>
          <a:prstGeom prst="rect">
            <a:avLst/>
          </a:prstGeom>
          <a:noFill/>
          <a:ln>
            <a:noFill/>
          </a:ln>
        </p:spPr>
      </p:pic>
      <p:pic>
        <p:nvPicPr>
          <p:cNvPr id="156" name="Google Shape;156;p5"/>
          <p:cNvPicPr preferRelativeResize="0"/>
          <p:nvPr/>
        </p:nvPicPr>
        <p:blipFill rotWithShape="1">
          <a:blip r:embed="rId11">
            <a:alphaModFix/>
          </a:blip>
          <a:srcRect/>
          <a:stretch/>
        </p:blipFill>
        <p:spPr>
          <a:xfrm>
            <a:off x="692441" y="292484"/>
            <a:ext cx="1665170" cy="462626"/>
          </a:xfrm>
          <a:prstGeom prst="rect">
            <a:avLst/>
          </a:prstGeom>
          <a:noFill/>
          <a:ln>
            <a:noFill/>
          </a:ln>
        </p:spPr>
      </p:pic>
      <p:pic>
        <p:nvPicPr>
          <p:cNvPr id="169" name="Google Shape;169;p5"/>
          <p:cNvPicPr preferRelativeResize="0"/>
          <p:nvPr/>
        </p:nvPicPr>
        <p:blipFill rotWithShape="1">
          <a:blip r:embed="rId8">
            <a:alphaModFix/>
          </a:blip>
          <a:srcRect/>
          <a:stretch/>
        </p:blipFill>
        <p:spPr>
          <a:xfrm>
            <a:off x="5490471" y="4027581"/>
            <a:ext cx="251452" cy="320572"/>
          </a:xfrm>
          <a:prstGeom prst="rect">
            <a:avLst/>
          </a:prstGeom>
          <a:noFill/>
          <a:ln>
            <a:noFill/>
          </a:ln>
        </p:spPr>
      </p:pic>
      <p:grpSp>
        <p:nvGrpSpPr>
          <p:cNvPr id="27" name="Grupo 26">
            <a:extLst>
              <a:ext uri="{FF2B5EF4-FFF2-40B4-BE49-F238E27FC236}">
                <a16:creationId xmlns:a16="http://schemas.microsoft.com/office/drawing/2014/main" id="{2D9BCE8B-51F5-4FB3-AF64-546EB59BDAF5}"/>
              </a:ext>
            </a:extLst>
          </p:cNvPr>
          <p:cNvGrpSpPr/>
          <p:nvPr/>
        </p:nvGrpSpPr>
        <p:grpSpPr>
          <a:xfrm>
            <a:off x="951703" y="1589244"/>
            <a:ext cx="4482446" cy="442980"/>
            <a:chOff x="951703" y="1589244"/>
            <a:chExt cx="4084531" cy="442980"/>
          </a:xfrm>
        </p:grpSpPr>
        <p:sp>
          <p:nvSpPr>
            <p:cNvPr id="28" name="Rectángulo: esquinas redondeadas 27">
              <a:extLst>
                <a:ext uri="{FF2B5EF4-FFF2-40B4-BE49-F238E27FC236}">
                  <a16:creationId xmlns:a16="http://schemas.microsoft.com/office/drawing/2014/main" id="{C7B316E3-068A-413D-BB1B-E2716CF0E56E}"/>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Activity</a:t>
              </a:r>
              <a:r>
                <a:rPr lang="es-MX" sz="1600" dirty="0">
                  <a:latin typeface="Outfit Medium" pitchFamily="2" charset="0"/>
                </a:rPr>
                <a:t> </a:t>
              </a:r>
              <a:r>
                <a:rPr lang="es-MX" sz="1600" dirty="0" err="1">
                  <a:latin typeface="Outfit Medium" pitchFamily="2" charset="0"/>
                </a:rPr>
                <a:t>setup</a:t>
              </a:r>
              <a:endParaRPr lang="es-CL" sz="1600" dirty="0">
                <a:highlight>
                  <a:srgbClr val="C0C0C0"/>
                </a:highlight>
                <a:latin typeface="Outfit Medium" pitchFamily="2" charset="0"/>
              </a:endParaRPr>
            </a:p>
          </p:txBody>
        </p:sp>
        <p:sp>
          <p:nvSpPr>
            <p:cNvPr id="29" name="Elipse 28">
              <a:extLst>
                <a:ext uri="{FF2B5EF4-FFF2-40B4-BE49-F238E27FC236}">
                  <a16:creationId xmlns:a16="http://schemas.microsoft.com/office/drawing/2014/main" id="{F0FE6D15-9647-4040-A3CC-01C76057A221}"/>
                </a:ext>
              </a:extLst>
            </p:cNvPr>
            <p:cNvSpPr/>
            <p:nvPr/>
          </p:nvSpPr>
          <p:spPr>
            <a:xfrm>
              <a:off x="1021796" y="1659644"/>
              <a:ext cx="27555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Medium" pitchFamily="2" charset="0"/>
                </a:rPr>
                <a:t>2</a:t>
              </a:r>
              <a:endParaRPr lang="es-CL" sz="1200" b="1" dirty="0">
                <a:solidFill>
                  <a:srgbClr val="FE999D"/>
                </a:solidFill>
                <a:latin typeface="Outfit Medium" pitchFamily="2" charset="0"/>
              </a:endParaRPr>
            </a:p>
          </p:txBody>
        </p:sp>
      </p:grpSp>
      <p:pic>
        <p:nvPicPr>
          <p:cNvPr id="2" name="Imagen 1">
            <a:hlinkClick r:id="rId12" action="ppaction://hlinksldjump"/>
            <a:extLst>
              <a:ext uri="{FF2B5EF4-FFF2-40B4-BE49-F238E27FC236}">
                <a16:creationId xmlns:a16="http://schemas.microsoft.com/office/drawing/2014/main" id="{4EEA6F04-8739-9734-242A-7D5697EA1147}"/>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sp>
        <p:nvSpPr>
          <p:cNvPr id="53" name="Google Shape;170;p5"/>
          <p:cNvSpPr/>
          <p:nvPr/>
        </p:nvSpPr>
        <p:spPr>
          <a:xfrm>
            <a:off x="6186258" y="5350427"/>
            <a:ext cx="218114" cy="251018"/>
          </a:xfrm>
          <a:prstGeom prst="rightArrow">
            <a:avLst>
              <a:gd name="adj1" fmla="val 50000"/>
              <a:gd name="adj2" fmla="val 50000"/>
            </a:avLst>
          </a:prstGeom>
          <a:solidFill>
            <a:srgbClr val="7570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5" name="Imagen 54" descr="Icono&#10;&#10;Descripción generada automáticamente">
            <a:extLst>
              <a:ext uri="{FF2B5EF4-FFF2-40B4-BE49-F238E27FC236}">
                <a16:creationId xmlns:a16="http://schemas.microsoft.com/office/drawing/2014/main" id="{B60CAACE-E4FC-F031-6B89-E15D13976721}"/>
              </a:ext>
            </a:extLst>
          </p:cNvPr>
          <p:cNvPicPr>
            <a:picLocks noChangeAspect="1"/>
          </p:cNvPicPr>
          <p:nvPr/>
        </p:nvPicPr>
        <p:blipFill>
          <a:blip r:embed="rId14"/>
          <a:stretch>
            <a:fillRect/>
          </a:stretch>
        </p:blipFill>
        <p:spPr>
          <a:xfrm>
            <a:off x="5211315" y="4813602"/>
            <a:ext cx="913878" cy="1329277"/>
          </a:xfrm>
          <a:prstGeom prst="rect">
            <a:avLst/>
          </a:prstGeom>
        </p:spPr>
      </p:pic>
      <p:pic>
        <p:nvPicPr>
          <p:cNvPr id="4" name="Picture 3">
            <a:extLst>
              <a:ext uri="{FF2B5EF4-FFF2-40B4-BE49-F238E27FC236}">
                <a16:creationId xmlns:a16="http://schemas.microsoft.com/office/drawing/2014/main" id="{DB13E94E-0E42-9E8A-C017-A77E0D5B0E5B}"/>
              </a:ext>
            </a:extLst>
          </p:cNvPr>
          <p:cNvPicPr>
            <a:picLocks noChangeAspect="1"/>
          </p:cNvPicPr>
          <p:nvPr/>
        </p:nvPicPr>
        <p:blipFill>
          <a:blip r:embed="rId15"/>
          <a:stretch>
            <a:fillRect/>
          </a:stretch>
        </p:blipFill>
        <p:spPr>
          <a:xfrm>
            <a:off x="6495968" y="4781971"/>
            <a:ext cx="913878" cy="136090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52" name="Rectángulo: esquinas redondeadas 51">
            <a:extLst>
              <a:ext uri="{FF2B5EF4-FFF2-40B4-BE49-F238E27FC236}">
                <a16:creationId xmlns:a16="http://schemas.microsoft.com/office/drawing/2014/main" id="{6303D4AA-BDF5-4B12-A692-71E4BF5A4DFA}"/>
              </a:ext>
            </a:extLst>
          </p:cNvPr>
          <p:cNvSpPr/>
          <p:nvPr/>
        </p:nvSpPr>
        <p:spPr>
          <a:xfrm>
            <a:off x="951704" y="2407571"/>
            <a:ext cx="10299718" cy="3950459"/>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03" name="Google Shape;203;p7"/>
          <p:cNvSpPr/>
          <p:nvPr/>
        </p:nvSpPr>
        <p:spPr>
          <a:xfrm>
            <a:off x="0" y="-155"/>
            <a:ext cx="12192000" cy="1047905"/>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7">
            <a:hlinkClick r:id="" action="ppaction://hlinkshowjump?jump=previousslide"/>
          </p:cNvPr>
          <p:cNvPicPr preferRelativeResize="0"/>
          <p:nvPr/>
        </p:nvPicPr>
        <p:blipFill rotWithShape="1">
          <a:blip r:embed="rId3">
            <a:alphaModFix/>
          </a:blip>
          <a:srcRect/>
          <a:stretch/>
        </p:blipFill>
        <p:spPr>
          <a:xfrm>
            <a:off x="9505034" y="123744"/>
            <a:ext cx="740124" cy="740124"/>
          </a:xfrm>
          <a:prstGeom prst="rect">
            <a:avLst/>
          </a:prstGeom>
          <a:noFill/>
          <a:ln>
            <a:noFill/>
          </a:ln>
        </p:spPr>
      </p:pic>
      <p:pic>
        <p:nvPicPr>
          <p:cNvPr id="206" name="Google Shape;206;p7">
            <a:hlinkClick r:id="" action="ppaction://hlinkshowjump?jump=nextslide"/>
          </p:cNvPr>
          <p:cNvPicPr preferRelativeResize="0"/>
          <p:nvPr/>
        </p:nvPicPr>
        <p:blipFill rotWithShape="1">
          <a:blip r:embed="rId4">
            <a:alphaModFix/>
          </a:blip>
          <a:srcRect/>
          <a:stretch/>
        </p:blipFill>
        <p:spPr>
          <a:xfrm>
            <a:off x="10233751" y="122350"/>
            <a:ext cx="740124" cy="741518"/>
          </a:xfrm>
          <a:prstGeom prst="rect">
            <a:avLst/>
          </a:prstGeom>
          <a:noFill/>
          <a:ln>
            <a:noFill/>
          </a:ln>
        </p:spPr>
      </p:pic>
      <p:pic>
        <p:nvPicPr>
          <p:cNvPr id="207" name="Google Shape;207;p7"/>
          <p:cNvPicPr preferRelativeResize="0"/>
          <p:nvPr/>
        </p:nvPicPr>
        <p:blipFill rotWithShape="1">
          <a:blip r:embed="rId5">
            <a:alphaModFix/>
          </a:blip>
          <a:srcRect/>
          <a:stretch/>
        </p:blipFill>
        <p:spPr>
          <a:xfrm>
            <a:off x="692441" y="292484"/>
            <a:ext cx="1665170" cy="462626"/>
          </a:xfrm>
          <a:prstGeom prst="rect">
            <a:avLst/>
          </a:prstGeom>
          <a:noFill/>
          <a:ln>
            <a:noFill/>
          </a:ln>
        </p:spPr>
      </p:pic>
      <p:pic>
        <p:nvPicPr>
          <p:cNvPr id="2" name="Imagen 1">
            <a:hlinkClick r:id="rId6" action="ppaction://hlinksldjump"/>
            <a:extLst>
              <a:ext uri="{FF2B5EF4-FFF2-40B4-BE49-F238E27FC236}">
                <a16:creationId xmlns:a16="http://schemas.microsoft.com/office/drawing/2014/main" id="{4FCEFE48-12E2-ED4A-D089-76125A44E38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12" name="Picture 11">
            <a:extLst>
              <a:ext uri="{FF2B5EF4-FFF2-40B4-BE49-F238E27FC236}">
                <a16:creationId xmlns:a16="http://schemas.microsoft.com/office/drawing/2014/main" id="{56BF76B9-BFEE-5F8D-E22E-DA34B8636B2F}"/>
              </a:ext>
            </a:extLst>
          </p:cNvPr>
          <p:cNvPicPr>
            <a:picLocks noChangeAspect="1"/>
          </p:cNvPicPr>
          <p:nvPr/>
        </p:nvPicPr>
        <p:blipFill>
          <a:blip r:embed="rId8"/>
          <a:stretch>
            <a:fillRect/>
          </a:stretch>
        </p:blipFill>
        <p:spPr>
          <a:xfrm>
            <a:off x="2643100" y="2638478"/>
            <a:ext cx="6993901" cy="3488645"/>
          </a:xfrm>
          <a:prstGeom prst="rect">
            <a:avLst/>
          </a:prstGeom>
        </p:spPr>
      </p:pic>
      <p:sp>
        <p:nvSpPr>
          <p:cNvPr id="62" name="Google Shape;121;p3"/>
          <p:cNvSpPr/>
          <p:nvPr/>
        </p:nvSpPr>
        <p:spPr>
          <a:xfrm>
            <a:off x="3994590" y="4103566"/>
            <a:ext cx="1844123" cy="250951"/>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lvl="0" algn="ctr"/>
            <a:r>
              <a:rPr lang="es-MX" sz="1050" dirty="0">
                <a:solidFill>
                  <a:schemeClr val="lt1"/>
                </a:solidFill>
                <a:latin typeface="Outfit Medium" pitchFamily="2" charset="0"/>
              </a:rPr>
              <a:t>Control </a:t>
            </a:r>
            <a:r>
              <a:rPr lang="es-MX" sz="1050" dirty="0" err="1">
                <a:solidFill>
                  <a:schemeClr val="lt1"/>
                </a:solidFill>
                <a:latin typeface="Outfit Medium" pitchFamily="2" charset="0"/>
              </a:rPr>
              <a:t>conditions</a:t>
            </a:r>
            <a:endParaRPr lang="es-MX" sz="1050" dirty="0">
              <a:solidFill>
                <a:schemeClr val="lt1"/>
              </a:solidFill>
              <a:latin typeface="Outfit Medium" pitchFamily="2" charset="0"/>
            </a:endParaRPr>
          </a:p>
        </p:txBody>
      </p:sp>
      <p:sp>
        <p:nvSpPr>
          <p:cNvPr id="64" name="Google Shape;121;p3"/>
          <p:cNvSpPr/>
          <p:nvPr/>
        </p:nvSpPr>
        <p:spPr>
          <a:xfrm>
            <a:off x="7522561" y="4131849"/>
            <a:ext cx="1844123" cy="250951"/>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lvl="0" algn="ctr"/>
            <a:r>
              <a:rPr lang="es-MX" sz="1050" dirty="0">
                <a:solidFill>
                  <a:schemeClr val="lt1"/>
                </a:solidFill>
                <a:latin typeface="Outfit Medium" pitchFamily="2" charset="0"/>
              </a:rPr>
              <a:t>Control </a:t>
            </a:r>
            <a:r>
              <a:rPr lang="es-MX" sz="1050" dirty="0" err="1">
                <a:solidFill>
                  <a:schemeClr val="lt1"/>
                </a:solidFill>
                <a:latin typeface="Outfit Medium" pitchFamily="2" charset="0"/>
              </a:rPr>
              <a:t>actions</a:t>
            </a:r>
            <a:endParaRPr lang="es-MX" sz="1050" dirty="0">
              <a:solidFill>
                <a:schemeClr val="lt1"/>
              </a:solidFill>
              <a:latin typeface="Outfit Medium" pitchFamily="2" charset="0"/>
            </a:endParaRPr>
          </a:p>
        </p:txBody>
      </p:sp>
      <p:sp>
        <p:nvSpPr>
          <p:cNvPr id="65" name="Google Shape;121;p3"/>
          <p:cNvSpPr/>
          <p:nvPr/>
        </p:nvSpPr>
        <p:spPr>
          <a:xfrm>
            <a:off x="7270253" y="2551035"/>
            <a:ext cx="1844123" cy="250951"/>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lvl="0" algn="ctr"/>
            <a:r>
              <a:rPr lang="es-MX" sz="1050" dirty="0" err="1">
                <a:solidFill>
                  <a:schemeClr val="lt1"/>
                </a:solidFill>
                <a:latin typeface="Outfit Medium" pitchFamily="2" charset="0"/>
              </a:rPr>
              <a:t>Connection</a:t>
            </a:r>
            <a:r>
              <a:rPr lang="es-MX" sz="1050" dirty="0">
                <a:solidFill>
                  <a:schemeClr val="lt1"/>
                </a:solidFill>
                <a:latin typeface="Outfit Medium" pitchFamily="2" charset="0"/>
              </a:rPr>
              <a:t> </a:t>
            </a:r>
            <a:r>
              <a:rPr lang="es-MX" sz="1050" dirty="0" err="1">
                <a:solidFill>
                  <a:schemeClr val="lt1"/>
                </a:solidFill>
                <a:latin typeface="Outfit Medium" pitchFamily="2" charset="0"/>
              </a:rPr>
              <a:t>keys</a:t>
            </a:r>
            <a:endParaRPr lang="es-MX" sz="1050" dirty="0">
              <a:solidFill>
                <a:schemeClr val="lt1"/>
              </a:solidFill>
              <a:latin typeface="Outfit Medium" pitchFamily="2" charset="0"/>
            </a:endParaRPr>
          </a:p>
        </p:txBody>
      </p:sp>
      <p:sp>
        <p:nvSpPr>
          <p:cNvPr id="66" name="Google Shape;121;p3"/>
          <p:cNvSpPr/>
          <p:nvPr/>
        </p:nvSpPr>
        <p:spPr>
          <a:xfrm>
            <a:off x="3662278" y="5530172"/>
            <a:ext cx="2321146" cy="262479"/>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lvl="0" algn="ctr"/>
            <a:r>
              <a:rPr lang="es-MX" sz="1050" dirty="0">
                <a:solidFill>
                  <a:schemeClr val="lt1"/>
                </a:solidFill>
                <a:latin typeface="Outfit Medium" pitchFamily="2" charset="0"/>
              </a:rPr>
              <a:t>Play </a:t>
            </a:r>
            <a:r>
              <a:rPr lang="es-MX" sz="1050" dirty="0" err="1">
                <a:solidFill>
                  <a:schemeClr val="lt1"/>
                </a:solidFill>
                <a:latin typeface="Outfit Medium" pitchFamily="2" charset="0"/>
              </a:rPr>
              <a:t>or</a:t>
            </a:r>
            <a:r>
              <a:rPr lang="es-MX" sz="1050" dirty="0">
                <a:solidFill>
                  <a:schemeClr val="lt1"/>
                </a:solidFill>
                <a:latin typeface="Outfit Medium" pitchFamily="2" charset="0"/>
              </a:rPr>
              <a:t> stop </a:t>
            </a:r>
            <a:r>
              <a:rPr lang="es-MX" sz="1050" dirty="0" err="1">
                <a:solidFill>
                  <a:schemeClr val="lt1"/>
                </a:solidFill>
                <a:latin typeface="Outfit Medium" pitchFamily="2" charset="0"/>
              </a:rPr>
              <a:t>keys</a:t>
            </a:r>
            <a:endParaRPr lang="es-MX" sz="1050" dirty="0">
              <a:solidFill>
                <a:schemeClr val="lt1"/>
              </a:solidFill>
              <a:latin typeface="Outfit Medium" pitchFamily="2" charset="0"/>
            </a:endParaRPr>
          </a:p>
        </p:txBody>
      </p:sp>
      <p:sp>
        <p:nvSpPr>
          <p:cNvPr id="7" name="CuadroTexto 6">
            <a:extLst>
              <a:ext uri="{FF2B5EF4-FFF2-40B4-BE49-F238E27FC236}">
                <a16:creationId xmlns:a16="http://schemas.microsoft.com/office/drawing/2014/main" id="{B5C12234-3359-F21C-0B6F-EFE3C8E48E95}"/>
              </a:ext>
            </a:extLst>
          </p:cNvPr>
          <p:cNvSpPr txBox="1"/>
          <p:nvPr/>
        </p:nvSpPr>
        <p:spPr>
          <a:xfrm>
            <a:off x="941787" y="1964477"/>
            <a:ext cx="10517764" cy="307777"/>
          </a:xfrm>
          <a:prstGeom prst="rect">
            <a:avLst/>
          </a:prstGeom>
          <a:noFill/>
        </p:spPr>
        <p:txBody>
          <a:bodyPr wrap="square" rtlCol="0">
            <a:spAutoFit/>
          </a:bodyPr>
          <a:lstStyle/>
          <a:p>
            <a:pPr algn="just"/>
            <a:r>
              <a:rPr lang="en-US" dirty="0">
                <a:solidFill>
                  <a:schemeClr val="tx1">
                    <a:lumMod val="75000"/>
                    <a:lumOff val="25000"/>
                  </a:schemeClr>
                </a:solidFill>
                <a:latin typeface="Outfit" pitchFamily="2" charset="0"/>
              </a:rPr>
              <a:t>Inside the main window you will find several sections with the necessary tools to make a control diagram.</a:t>
            </a:r>
          </a:p>
        </p:txBody>
      </p:sp>
      <p:grpSp>
        <p:nvGrpSpPr>
          <p:cNvPr id="8" name="Grupo 7">
            <a:extLst>
              <a:ext uri="{FF2B5EF4-FFF2-40B4-BE49-F238E27FC236}">
                <a16:creationId xmlns:a16="http://schemas.microsoft.com/office/drawing/2014/main" id="{F6C8B848-46CE-52FC-1874-B14F27D1BAA5}"/>
              </a:ext>
            </a:extLst>
          </p:cNvPr>
          <p:cNvGrpSpPr/>
          <p:nvPr/>
        </p:nvGrpSpPr>
        <p:grpSpPr>
          <a:xfrm>
            <a:off x="865609" y="1386181"/>
            <a:ext cx="3554982" cy="442980"/>
            <a:chOff x="951704" y="1589244"/>
            <a:chExt cx="3270976" cy="442980"/>
          </a:xfrm>
        </p:grpSpPr>
        <p:sp>
          <p:nvSpPr>
            <p:cNvPr id="9" name="Rectángulo: esquinas redondeadas 8">
              <a:extLst>
                <a:ext uri="{FF2B5EF4-FFF2-40B4-BE49-F238E27FC236}">
                  <a16:creationId xmlns:a16="http://schemas.microsoft.com/office/drawing/2014/main" id="{AE4A58B4-0AF7-AB90-5984-3B566E3A1BCE}"/>
                </a:ext>
              </a:extLst>
            </p:cNvPr>
            <p:cNvSpPr/>
            <p:nvPr/>
          </p:nvSpPr>
          <p:spPr>
            <a:xfrm>
              <a:off x="951704" y="1589244"/>
              <a:ext cx="3270976" cy="442980"/>
            </a:xfrm>
            <a:prstGeom prst="roundRect">
              <a:avLst>
                <a:gd name="adj" fmla="val 50000"/>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sz="1600" dirty="0">
                  <a:latin typeface="Outfit Medium" pitchFamily="2" charset="0"/>
                </a:rPr>
                <a:t>Control </a:t>
              </a:r>
              <a:r>
                <a:rPr lang="es-MX" sz="1600" dirty="0" err="1">
                  <a:latin typeface="Outfit Medium" pitchFamily="2" charset="0"/>
                </a:rPr>
                <a:t>diagram</a:t>
              </a:r>
              <a:endParaRPr lang="es-MX" sz="1600" dirty="0">
                <a:latin typeface="Outfit Medium" pitchFamily="2" charset="0"/>
              </a:endParaRPr>
            </a:p>
          </p:txBody>
        </p:sp>
        <p:sp>
          <p:nvSpPr>
            <p:cNvPr id="10" name="Elipse 9">
              <a:extLst>
                <a:ext uri="{FF2B5EF4-FFF2-40B4-BE49-F238E27FC236}">
                  <a16:creationId xmlns:a16="http://schemas.microsoft.com/office/drawing/2014/main" id="{63FAA0D2-3F2A-DDF2-4E53-D69066C57619}"/>
                </a:ext>
              </a:extLst>
            </p:cNvPr>
            <p:cNvSpPr/>
            <p:nvPr/>
          </p:nvSpPr>
          <p:spPr>
            <a:xfrm>
              <a:off x="1021796" y="1659644"/>
              <a:ext cx="278241"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EAA605"/>
                  </a:solidFill>
                  <a:latin typeface="Outfit Medium" pitchFamily="2" charset="0"/>
                </a:rPr>
                <a:t>3</a:t>
              </a:r>
              <a:endParaRPr lang="es-CL" sz="1200" b="1" dirty="0">
                <a:solidFill>
                  <a:srgbClr val="EAA605"/>
                </a:solidFill>
                <a:latin typeface="Outfit Medium" pitchFamily="2" charset="0"/>
              </a:endParaRPr>
            </a:p>
          </p:txBody>
        </p:sp>
      </p:grpSp>
    </p:spTree>
    <p:extLst>
      <p:ext uri="{BB962C8B-B14F-4D97-AF65-F5344CB8AC3E}">
        <p14:creationId xmlns:p14="http://schemas.microsoft.com/office/powerpoint/2010/main" val="890712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52" name="Rectángulo: esquinas redondeadas 51">
            <a:extLst>
              <a:ext uri="{FF2B5EF4-FFF2-40B4-BE49-F238E27FC236}">
                <a16:creationId xmlns:a16="http://schemas.microsoft.com/office/drawing/2014/main" id="{6303D4AA-BDF5-4B12-A692-71E4BF5A4DFA}"/>
              </a:ext>
            </a:extLst>
          </p:cNvPr>
          <p:cNvSpPr/>
          <p:nvPr/>
        </p:nvSpPr>
        <p:spPr>
          <a:xfrm>
            <a:off x="865609" y="2407571"/>
            <a:ext cx="10315720" cy="3950459"/>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03" name="Google Shape;203;p7"/>
          <p:cNvSpPr/>
          <p:nvPr/>
        </p:nvSpPr>
        <p:spPr>
          <a:xfrm>
            <a:off x="0" y="-155"/>
            <a:ext cx="12192000" cy="1047905"/>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7">
            <a:hlinkClick r:id="" action="ppaction://hlinkshowjump?jump=previousslide"/>
          </p:cNvPr>
          <p:cNvPicPr preferRelativeResize="0"/>
          <p:nvPr/>
        </p:nvPicPr>
        <p:blipFill rotWithShape="1">
          <a:blip r:embed="rId3">
            <a:alphaModFix/>
          </a:blip>
          <a:srcRect/>
          <a:stretch/>
        </p:blipFill>
        <p:spPr>
          <a:xfrm>
            <a:off x="9505034" y="123744"/>
            <a:ext cx="740124" cy="740124"/>
          </a:xfrm>
          <a:prstGeom prst="rect">
            <a:avLst/>
          </a:prstGeom>
          <a:noFill/>
          <a:ln>
            <a:noFill/>
          </a:ln>
        </p:spPr>
      </p:pic>
      <p:pic>
        <p:nvPicPr>
          <p:cNvPr id="206" name="Google Shape;206;p7">
            <a:hlinkClick r:id="" action="ppaction://hlinkshowjump?jump=nextslide"/>
          </p:cNvPr>
          <p:cNvPicPr preferRelativeResize="0"/>
          <p:nvPr/>
        </p:nvPicPr>
        <p:blipFill rotWithShape="1">
          <a:blip r:embed="rId4">
            <a:alphaModFix/>
          </a:blip>
          <a:srcRect/>
          <a:stretch/>
        </p:blipFill>
        <p:spPr>
          <a:xfrm>
            <a:off x="10233751" y="122350"/>
            <a:ext cx="740124" cy="741518"/>
          </a:xfrm>
          <a:prstGeom prst="rect">
            <a:avLst/>
          </a:prstGeom>
          <a:noFill/>
          <a:ln>
            <a:noFill/>
          </a:ln>
        </p:spPr>
      </p:pic>
      <p:pic>
        <p:nvPicPr>
          <p:cNvPr id="207" name="Google Shape;207;p7"/>
          <p:cNvPicPr preferRelativeResize="0"/>
          <p:nvPr/>
        </p:nvPicPr>
        <p:blipFill rotWithShape="1">
          <a:blip r:embed="rId5">
            <a:alphaModFix/>
          </a:blip>
          <a:srcRect/>
          <a:stretch/>
        </p:blipFill>
        <p:spPr>
          <a:xfrm>
            <a:off x="692441" y="292484"/>
            <a:ext cx="1665170" cy="462626"/>
          </a:xfrm>
          <a:prstGeom prst="rect">
            <a:avLst/>
          </a:prstGeom>
          <a:noFill/>
          <a:ln>
            <a:noFill/>
          </a:ln>
        </p:spPr>
      </p:pic>
      <p:pic>
        <p:nvPicPr>
          <p:cNvPr id="2" name="Imagen 1">
            <a:hlinkClick r:id="rId6" action="ppaction://hlinksldjump"/>
            <a:extLst>
              <a:ext uri="{FF2B5EF4-FFF2-40B4-BE49-F238E27FC236}">
                <a16:creationId xmlns:a16="http://schemas.microsoft.com/office/drawing/2014/main" id="{4FCEFE48-12E2-ED4A-D089-76125A44E38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sp>
        <p:nvSpPr>
          <p:cNvPr id="17" name="Rectángulo: esquinas redondeadas 75">
            <a:extLst>
              <a:ext uri="{FF2B5EF4-FFF2-40B4-BE49-F238E27FC236}">
                <a16:creationId xmlns:a16="http://schemas.microsoft.com/office/drawing/2014/main" id="{332A6506-1D28-F089-7C28-F95A27E8DC50}"/>
              </a:ext>
            </a:extLst>
          </p:cNvPr>
          <p:cNvSpPr/>
          <p:nvPr/>
        </p:nvSpPr>
        <p:spPr>
          <a:xfrm>
            <a:off x="1682288" y="4656183"/>
            <a:ext cx="4286250" cy="5099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esquinas redondeadas 76">
            <a:extLst>
              <a:ext uri="{FF2B5EF4-FFF2-40B4-BE49-F238E27FC236}">
                <a16:creationId xmlns:a16="http://schemas.microsoft.com/office/drawing/2014/main" id="{7978632F-9951-55D5-724B-54D8B09844F9}"/>
              </a:ext>
            </a:extLst>
          </p:cNvPr>
          <p:cNvSpPr/>
          <p:nvPr/>
        </p:nvSpPr>
        <p:spPr>
          <a:xfrm>
            <a:off x="1682288" y="4098896"/>
            <a:ext cx="4286250" cy="5099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Rectángulo: esquinas redondeadas 77">
            <a:extLst>
              <a:ext uri="{FF2B5EF4-FFF2-40B4-BE49-F238E27FC236}">
                <a16:creationId xmlns:a16="http://schemas.microsoft.com/office/drawing/2014/main" id="{5981FBD6-37DB-24F7-C5D7-19EDAC58CFF6}"/>
              </a:ext>
            </a:extLst>
          </p:cNvPr>
          <p:cNvSpPr/>
          <p:nvPr/>
        </p:nvSpPr>
        <p:spPr>
          <a:xfrm>
            <a:off x="1683616" y="5765006"/>
            <a:ext cx="4286250" cy="5099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Rectángulo: esquinas redondeadas 78">
            <a:extLst>
              <a:ext uri="{FF2B5EF4-FFF2-40B4-BE49-F238E27FC236}">
                <a16:creationId xmlns:a16="http://schemas.microsoft.com/office/drawing/2014/main" id="{EDBACC96-6A38-2A86-D5F3-CE94C29D2055}"/>
              </a:ext>
            </a:extLst>
          </p:cNvPr>
          <p:cNvSpPr/>
          <p:nvPr/>
        </p:nvSpPr>
        <p:spPr>
          <a:xfrm>
            <a:off x="1683616" y="5207719"/>
            <a:ext cx="4286250" cy="5099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Rectángulo: esquinas redondeadas 74">
            <a:extLst>
              <a:ext uri="{FF2B5EF4-FFF2-40B4-BE49-F238E27FC236}">
                <a16:creationId xmlns:a16="http://schemas.microsoft.com/office/drawing/2014/main" id="{FEA0B7E8-678A-C399-789C-F797640C6C1F}"/>
              </a:ext>
            </a:extLst>
          </p:cNvPr>
          <p:cNvSpPr/>
          <p:nvPr/>
        </p:nvSpPr>
        <p:spPr>
          <a:xfrm>
            <a:off x="1682288" y="3546482"/>
            <a:ext cx="4286250" cy="5099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2" name="Rectángulo: esquinas redondeadas 32">
            <a:extLst>
              <a:ext uri="{FF2B5EF4-FFF2-40B4-BE49-F238E27FC236}">
                <a16:creationId xmlns:a16="http://schemas.microsoft.com/office/drawing/2014/main" id="{23530D8D-CCFA-4A3A-806B-B967A949C968}"/>
              </a:ext>
            </a:extLst>
          </p:cNvPr>
          <p:cNvSpPr/>
          <p:nvPr/>
        </p:nvSpPr>
        <p:spPr>
          <a:xfrm>
            <a:off x="1682288" y="2989195"/>
            <a:ext cx="4286250" cy="5099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Rectángulo: esquinas redondeadas 75">
            <a:extLst>
              <a:ext uri="{FF2B5EF4-FFF2-40B4-BE49-F238E27FC236}">
                <a16:creationId xmlns:a16="http://schemas.microsoft.com/office/drawing/2014/main" id="{332A6506-1D28-F089-7C28-F95A27E8DC50}"/>
              </a:ext>
            </a:extLst>
          </p:cNvPr>
          <p:cNvSpPr/>
          <p:nvPr/>
        </p:nvSpPr>
        <p:spPr>
          <a:xfrm>
            <a:off x="6430480" y="4656183"/>
            <a:ext cx="4286250" cy="5099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esquinas redondeadas 76">
            <a:extLst>
              <a:ext uri="{FF2B5EF4-FFF2-40B4-BE49-F238E27FC236}">
                <a16:creationId xmlns:a16="http://schemas.microsoft.com/office/drawing/2014/main" id="{7978632F-9951-55D5-724B-54D8B09844F9}"/>
              </a:ext>
            </a:extLst>
          </p:cNvPr>
          <p:cNvSpPr/>
          <p:nvPr/>
        </p:nvSpPr>
        <p:spPr>
          <a:xfrm>
            <a:off x="6430480" y="4098896"/>
            <a:ext cx="4286250" cy="5099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Rectángulo: esquinas redondeadas 77">
            <a:extLst>
              <a:ext uri="{FF2B5EF4-FFF2-40B4-BE49-F238E27FC236}">
                <a16:creationId xmlns:a16="http://schemas.microsoft.com/office/drawing/2014/main" id="{5981FBD6-37DB-24F7-C5D7-19EDAC58CFF6}"/>
              </a:ext>
            </a:extLst>
          </p:cNvPr>
          <p:cNvSpPr/>
          <p:nvPr/>
        </p:nvSpPr>
        <p:spPr>
          <a:xfrm>
            <a:off x="6431808" y="5765006"/>
            <a:ext cx="4286250" cy="5099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6" name="Rectángulo: esquinas redondeadas 78">
            <a:extLst>
              <a:ext uri="{FF2B5EF4-FFF2-40B4-BE49-F238E27FC236}">
                <a16:creationId xmlns:a16="http://schemas.microsoft.com/office/drawing/2014/main" id="{EDBACC96-6A38-2A86-D5F3-CE94C29D2055}"/>
              </a:ext>
            </a:extLst>
          </p:cNvPr>
          <p:cNvSpPr/>
          <p:nvPr/>
        </p:nvSpPr>
        <p:spPr>
          <a:xfrm>
            <a:off x="6431808" y="5207719"/>
            <a:ext cx="4286250" cy="5099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esquinas redondeadas 74">
            <a:extLst>
              <a:ext uri="{FF2B5EF4-FFF2-40B4-BE49-F238E27FC236}">
                <a16:creationId xmlns:a16="http://schemas.microsoft.com/office/drawing/2014/main" id="{FEA0B7E8-678A-C399-789C-F797640C6C1F}"/>
              </a:ext>
            </a:extLst>
          </p:cNvPr>
          <p:cNvSpPr/>
          <p:nvPr/>
        </p:nvSpPr>
        <p:spPr>
          <a:xfrm>
            <a:off x="6430480" y="3546482"/>
            <a:ext cx="4286250" cy="5099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Rectángulo: esquinas redondeadas 32">
            <a:extLst>
              <a:ext uri="{FF2B5EF4-FFF2-40B4-BE49-F238E27FC236}">
                <a16:creationId xmlns:a16="http://schemas.microsoft.com/office/drawing/2014/main" id="{23530D8D-CCFA-4A3A-806B-B967A949C968}"/>
              </a:ext>
            </a:extLst>
          </p:cNvPr>
          <p:cNvSpPr/>
          <p:nvPr/>
        </p:nvSpPr>
        <p:spPr>
          <a:xfrm>
            <a:off x="6430480" y="2989195"/>
            <a:ext cx="4286250" cy="5099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1" name="CuadroTexto 30">
            <a:extLst>
              <a:ext uri="{FF2B5EF4-FFF2-40B4-BE49-F238E27FC236}">
                <a16:creationId xmlns:a16="http://schemas.microsoft.com/office/drawing/2014/main" id="{3661E16E-9704-42C9-A65C-27C325D3A418}"/>
              </a:ext>
            </a:extLst>
          </p:cNvPr>
          <p:cNvSpPr txBox="1"/>
          <p:nvPr/>
        </p:nvSpPr>
        <p:spPr>
          <a:xfrm>
            <a:off x="3144478" y="3623547"/>
            <a:ext cx="2719609" cy="3693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Key to select and display the list of sensors to be used in the control diagram.</a:t>
            </a:r>
          </a:p>
        </p:txBody>
      </p:sp>
      <p:sp>
        <p:nvSpPr>
          <p:cNvPr id="43" name="CuadroTexto 42">
            <a:extLst>
              <a:ext uri="{FF2B5EF4-FFF2-40B4-BE49-F238E27FC236}">
                <a16:creationId xmlns:a16="http://schemas.microsoft.com/office/drawing/2014/main" id="{3661E16E-9704-42C9-A65C-27C325D3A418}"/>
              </a:ext>
            </a:extLst>
          </p:cNvPr>
          <p:cNvSpPr txBox="1"/>
          <p:nvPr/>
        </p:nvSpPr>
        <p:spPr>
          <a:xfrm>
            <a:off x="3423616" y="3068567"/>
            <a:ext cx="2521131" cy="3693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Work block for setting sensors, conditions and control logics.</a:t>
            </a:r>
          </a:p>
        </p:txBody>
      </p:sp>
      <p:sp>
        <p:nvSpPr>
          <p:cNvPr id="44" name="CuadroTexto 43">
            <a:extLst>
              <a:ext uri="{FF2B5EF4-FFF2-40B4-BE49-F238E27FC236}">
                <a16:creationId xmlns:a16="http://schemas.microsoft.com/office/drawing/2014/main" id="{3661E16E-9704-42C9-A65C-27C325D3A418}"/>
              </a:ext>
            </a:extLst>
          </p:cNvPr>
          <p:cNvSpPr txBox="1"/>
          <p:nvPr/>
        </p:nvSpPr>
        <p:spPr>
          <a:xfrm>
            <a:off x="2417813" y="4238456"/>
            <a:ext cx="3158234" cy="2308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Key to set “greater than” condition </a:t>
            </a:r>
            <a:r>
              <a:rPr lang="en-IL" sz="900" dirty="0">
                <a:solidFill>
                  <a:schemeClr val="tx1">
                    <a:lumMod val="75000"/>
                    <a:lumOff val="25000"/>
                  </a:schemeClr>
                </a:solidFill>
                <a:latin typeface="Outfit" pitchFamily="2" charset="0"/>
              </a:rPr>
              <a:t>for</a:t>
            </a:r>
            <a:r>
              <a:rPr lang="en-US" sz="900" dirty="0">
                <a:solidFill>
                  <a:schemeClr val="tx1">
                    <a:lumMod val="75000"/>
                    <a:lumOff val="25000"/>
                  </a:schemeClr>
                </a:solidFill>
                <a:latin typeface="Outfit" pitchFamily="2" charset="0"/>
              </a:rPr>
              <a:t> a defined sensor</a:t>
            </a:r>
            <a:r>
              <a:rPr lang="en-IL" sz="900" dirty="0">
                <a:solidFill>
                  <a:schemeClr val="tx1">
                    <a:lumMod val="75000"/>
                    <a:lumOff val="25000"/>
                  </a:schemeClr>
                </a:solidFill>
                <a:latin typeface="Outfit" pitchFamily="2" charset="0"/>
              </a:rPr>
              <a:t> level</a:t>
            </a:r>
            <a:r>
              <a:rPr lang="en-US" sz="900" dirty="0">
                <a:solidFill>
                  <a:schemeClr val="tx1">
                    <a:lumMod val="75000"/>
                    <a:lumOff val="25000"/>
                  </a:schemeClr>
                </a:solidFill>
                <a:latin typeface="Outfit" pitchFamily="2" charset="0"/>
              </a:rPr>
              <a:t>.</a:t>
            </a:r>
            <a:endParaRPr lang="es-CL" sz="900" dirty="0">
              <a:solidFill>
                <a:schemeClr val="tx1">
                  <a:lumMod val="75000"/>
                  <a:lumOff val="25000"/>
                </a:schemeClr>
              </a:solidFill>
              <a:latin typeface="Outfit" pitchFamily="2" charset="0"/>
            </a:endParaRPr>
          </a:p>
        </p:txBody>
      </p:sp>
      <p:sp>
        <p:nvSpPr>
          <p:cNvPr id="45" name="CuadroTexto 44">
            <a:extLst>
              <a:ext uri="{FF2B5EF4-FFF2-40B4-BE49-F238E27FC236}">
                <a16:creationId xmlns:a16="http://schemas.microsoft.com/office/drawing/2014/main" id="{3661E16E-9704-42C9-A65C-27C325D3A418}"/>
              </a:ext>
            </a:extLst>
          </p:cNvPr>
          <p:cNvSpPr txBox="1"/>
          <p:nvPr/>
        </p:nvSpPr>
        <p:spPr>
          <a:xfrm>
            <a:off x="2429202" y="4783599"/>
            <a:ext cx="3105021" cy="2308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Key to set “less than” condition </a:t>
            </a:r>
            <a:r>
              <a:rPr lang="en-IL" sz="900" dirty="0">
                <a:solidFill>
                  <a:schemeClr val="tx1">
                    <a:lumMod val="75000"/>
                    <a:lumOff val="25000"/>
                  </a:schemeClr>
                </a:solidFill>
                <a:latin typeface="Outfit" pitchFamily="2" charset="0"/>
              </a:rPr>
              <a:t>for</a:t>
            </a:r>
            <a:r>
              <a:rPr lang="en-US" sz="900" dirty="0">
                <a:solidFill>
                  <a:schemeClr val="tx1">
                    <a:lumMod val="75000"/>
                    <a:lumOff val="25000"/>
                  </a:schemeClr>
                </a:solidFill>
                <a:latin typeface="Outfit" pitchFamily="2" charset="0"/>
              </a:rPr>
              <a:t> a defined sensor</a:t>
            </a:r>
            <a:r>
              <a:rPr lang="en-IL" sz="900" dirty="0">
                <a:solidFill>
                  <a:schemeClr val="tx1">
                    <a:lumMod val="75000"/>
                    <a:lumOff val="25000"/>
                  </a:schemeClr>
                </a:solidFill>
                <a:latin typeface="Outfit" pitchFamily="2" charset="0"/>
              </a:rPr>
              <a:t> level</a:t>
            </a:r>
            <a:r>
              <a:rPr lang="en-US" sz="900" dirty="0">
                <a:solidFill>
                  <a:schemeClr val="tx1">
                    <a:lumMod val="75000"/>
                    <a:lumOff val="25000"/>
                  </a:schemeClr>
                </a:solidFill>
                <a:latin typeface="Outfit" pitchFamily="2" charset="0"/>
              </a:rPr>
              <a:t>.</a:t>
            </a:r>
            <a:endParaRPr lang="es-ES" sz="900" dirty="0">
              <a:solidFill>
                <a:schemeClr val="tx1">
                  <a:lumMod val="75000"/>
                  <a:lumOff val="25000"/>
                </a:schemeClr>
              </a:solidFill>
              <a:latin typeface="Outfit" pitchFamily="2" charset="0"/>
            </a:endParaRPr>
          </a:p>
        </p:txBody>
      </p:sp>
      <p:sp>
        <p:nvSpPr>
          <p:cNvPr id="46" name="CuadroTexto 45">
            <a:extLst>
              <a:ext uri="{FF2B5EF4-FFF2-40B4-BE49-F238E27FC236}">
                <a16:creationId xmlns:a16="http://schemas.microsoft.com/office/drawing/2014/main" id="{3661E16E-9704-42C9-A65C-27C325D3A418}"/>
              </a:ext>
            </a:extLst>
          </p:cNvPr>
          <p:cNvSpPr txBox="1"/>
          <p:nvPr/>
        </p:nvSpPr>
        <p:spPr>
          <a:xfrm>
            <a:off x="2417813" y="5282275"/>
            <a:ext cx="3090744" cy="3693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Key to set a condition within a range of values of a the defined sensor.</a:t>
            </a:r>
            <a:endParaRPr lang="es-CL" sz="900" dirty="0">
              <a:solidFill>
                <a:schemeClr val="tx1">
                  <a:lumMod val="75000"/>
                  <a:lumOff val="25000"/>
                </a:schemeClr>
              </a:solidFill>
              <a:latin typeface="Outfit" pitchFamily="2" charset="0"/>
            </a:endParaRPr>
          </a:p>
        </p:txBody>
      </p:sp>
      <p:sp>
        <p:nvSpPr>
          <p:cNvPr id="47" name="CuadroTexto 46">
            <a:extLst>
              <a:ext uri="{FF2B5EF4-FFF2-40B4-BE49-F238E27FC236}">
                <a16:creationId xmlns:a16="http://schemas.microsoft.com/office/drawing/2014/main" id="{3661E16E-9704-42C9-A65C-27C325D3A418}"/>
              </a:ext>
            </a:extLst>
          </p:cNvPr>
          <p:cNvSpPr txBox="1"/>
          <p:nvPr/>
        </p:nvSpPr>
        <p:spPr>
          <a:xfrm>
            <a:off x="2417813" y="5788602"/>
            <a:ext cx="2521131" cy="507831"/>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Key to set a condition when detecting a Low to High change</a:t>
            </a:r>
            <a:r>
              <a:rPr lang="en-IL" sz="900" dirty="0">
                <a:solidFill>
                  <a:schemeClr val="tx1">
                    <a:lumMod val="75000"/>
                    <a:lumOff val="25000"/>
                  </a:schemeClr>
                </a:solidFill>
                <a:latin typeface="Outfit" pitchFamily="2" charset="0"/>
              </a:rPr>
              <a:t>,</a:t>
            </a:r>
            <a:r>
              <a:rPr lang="en-US" sz="900" dirty="0">
                <a:solidFill>
                  <a:schemeClr val="tx1">
                    <a:lumMod val="75000"/>
                    <a:lumOff val="25000"/>
                  </a:schemeClr>
                </a:solidFill>
                <a:latin typeface="Outfit" pitchFamily="2" charset="0"/>
              </a:rPr>
              <a:t> crossing a predefined level of the selected sensor.</a:t>
            </a:r>
            <a:endParaRPr lang="es-CL" sz="900" dirty="0">
              <a:solidFill>
                <a:schemeClr val="tx1">
                  <a:lumMod val="75000"/>
                  <a:lumOff val="25000"/>
                </a:schemeClr>
              </a:solidFill>
              <a:latin typeface="Outfit" pitchFamily="2" charset="0"/>
            </a:endParaRPr>
          </a:p>
        </p:txBody>
      </p:sp>
      <p:sp>
        <p:nvSpPr>
          <p:cNvPr id="48" name="CuadroTexto 47">
            <a:extLst>
              <a:ext uri="{FF2B5EF4-FFF2-40B4-BE49-F238E27FC236}">
                <a16:creationId xmlns:a16="http://schemas.microsoft.com/office/drawing/2014/main" id="{3661E16E-9704-42C9-A65C-27C325D3A418}"/>
              </a:ext>
            </a:extLst>
          </p:cNvPr>
          <p:cNvSpPr txBox="1"/>
          <p:nvPr/>
        </p:nvSpPr>
        <p:spPr>
          <a:xfrm>
            <a:off x="7386366" y="2990753"/>
            <a:ext cx="2917455" cy="507831"/>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Key to set a condition when detecting a High to Low change crossing a predefined level of the selected sensor.</a:t>
            </a:r>
          </a:p>
        </p:txBody>
      </p:sp>
      <p:sp>
        <p:nvSpPr>
          <p:cNvPr id="49" name="CuadroTexto 48">
            <a:extLst>
              <a:ext uri="{FF2B5EF4-FFF2-40B4-BE49-F238E27FC236}">
                <a16:creationId xmlns:a16="http://schemas.microsoft.com/office/drawing/2014/main" id="{3661E16E-9704-42C9-A65C-27C325D3A418}"/>
              </a:ext>
            </a:extLst>
          </p:cNvPr>
          <p:cNvSpPr txBox="1"/>
          <p:nvPr/>
        </p:nvSpPr>
        <p:spPr>
          <a:xfrm>
            <a:off x="7386366" y="3634874"/>
            <a:ext cx="2917455" cy="230832"/>
          </a:xfrm>
          <a:prstGeom prst="rect">
            <a:avLst/>
          </a:prstGeom>
          <a:noFill/>
        </p:spPr>
        <p:txBody>
          <a:bodyPr wrap="square" rtlCol="0">
            <a:spAutoFit/>
          </a:bodyPr>
          <a:lstStyle/>
          <a:p>
            <a:r>
              <a:rPr lang="en-IL" sz="900" dirty="0">
                <a:solidFill>
                  <a:schemeClr val="tx1">
                    <a:lumMod val="75000"/>
                    <a:lumOff val="25000"/>
                  </a:schemeClr>
                </a:solidFill>
                <a:latin typeface="Outfit" pitchFamily="2" charset="0"/>
              </a:rPr>
              <a:t>A cell for setting</a:t>
            </a:r>
            <a:r>
              <a:rPr lang="en-US" sz="900" dirty="0">
                <a:solidFill>
                  <a:schemeClr val="tx1">
                    <a:lumMod val="75000"/>
                    <a:lumOff val="25000"/>
                  </a:schemeClr>
                </a:solidFill>
                <a:latin typeface="Outfit" pitchFamily="2" charset="0"/>
              </a:rPr>
              <a:t> </a:t>
            </a:r>
            <a:r>
              <a:rPr lang="en-IL" sz="900" dirty="0">
                <a:solidFill>
                  <a:schemeClr val="tx1">
                    <a:lumMod val="75000"/>
                    <a:lumOff val="25000"/>
                  </a:schemeClr>
                </a:solidFill>
                <a:latin typeface="Outfit" pitchFamily="2" charset="0"/>
              </a:rPr>
              <a:t>the </a:t>
            </a:r>
            <a:r>
              <a:rPr lang="en-US" sz="900" dirty="0">
                <a:solidFill>
                  <a:schemeClr val="tx1">
                    <a:lumMod val="75000"/>
                    <a:lumOff val="25000"/>
                  </a:schemeClr>
                </a:solidFill>
                <a:latin typeface="Outfit" pitchFamily="2" charset="0"/>
              </a:rPr>
              <a:t>sensor value in the condition.</a:t>
            </a:r>
            <a:endParaRPr lang="es-CL" sz="900" dirty="0">
              <a:solidFill>
                <a:schemeClr val="tx1">
                  <a:lumMod val="75000"/>
                  <a:lumOff val="25000"/>
                </a:schemeClr>
              </a:solidFill>
              <a:latin typeface="Outfit" pitchFamily="2" charset="0"/>
            </a:endParaRPr>
          </a:p>
        </p:txBody>
      </p:sp>
      <p:sp>
        <p:nvSpPr>
          <p:cNvPr id="50" name="CuadroTexto 49">
            <a:extLst>
              <a:ext uri="{FF2B5EF4-FFF2-40B4-BE49-F238E27FC236}">
                <a16:creationId xmlns:a16="http://schemas.microsoft.com/office/drawing/2014/main" id="{3661E16E-9704-42C9-A65C-27C325D3A418}"/>
              </a:ext>
            </a:extLst>
          </p:cNvPr>
          <p:cNvSpPr txBox="1"/>
          <p:nvPr/>
        </p:nvSpPr>
        <p:spPr>
          <a:xfrm>
            <a:off x="7386366" y="4142375"/>
            <a:ext cx="3169965" cy="507831"/>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When using 2 conditions, this OR operand indicates that if one of the condition is fulfilled - the </a:t>
            </a:r>
            <a:r>
              <a:rPr lang="en-US" sz="900" dirty="0" err="1">
                <a:solidFill>
                  <a:schemeClr val="tx1">
                    <a:lumMod val="75000"/>
                    <a:lumOff val="25000"/>
                  </a:schemeClr>
                </a:solidFill>
                <a:latin typeface="Outfit" pitchFamily="2" charset="0"/>
              </a:rPr>
              <a:t>Xploris</a:t>
            </a:r>
            <a:r>
              <a:rPr lang="en-US" sz="900" dirty="0">
                <a:solidFill>
                  <a:schemeClr val="tx1">
                    <a:lumMod val="75000"/>
                    <a:lumOff val="25000"/>
                  </a:schemeClr>
                </a:solidFill>
                <a:latin typeface="Outfit" pitchFamily="2" charset="0"/>
              </a:rPr>
              <a:t> will execute the Control action.</a:t>
            </a:r>
            <a:endParaRPr lang="es-CL" sz="900" dirty="0">
              <a:solidFill>
                <a:schemeClr val="tx1">
                  <a:lumMod val="75000"/>
                  <a:lumOff val="25000"/>
                </a:schemeClr>
              </a:solidFill>
              <a:latin typeface="Outfit" pitchFamily="2" charset="0"/>
            </a:endParaRPr>
          </a:p>
        </p:txBody>
      </p:sp>
      <p:sp>
        <p:nvSpPr>
          <p:cNvPr id="51" name="CuadroTexto 50">
            <a:extLst>
              <a:ext uri="{FF2B5EF4-FFF2-40B4-BE49-F238E27FC236}">
                <a16:creationId xmlns:a16="http://schemas.microsoft.com/office/drawing/2014/main" id="{3661E16E-9704-42C9-A65C-27C325D3A418}"/>
              </a:ext>
            </a:extLst>
          </p:cNvPr>
          <p:cNvSpPr txBox="1"/>
          <p:nvPr/>
        </p:nvSpPr>
        <p:spPr>
          <a:xfrm>
            <a:off x="7386366" y="5355697"/>
            <a:ext cx="2917455" cy="2308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Key to add another control condition.</a:t>
            </a:r>
            <a:endParaRPr lang="es-CL" sz="900" dirty="0">
              <a:solidFill>
                <a:schemeClr val="tx1">
                  <a:lumMod val="75000"/>
                  <a:lumOff val="25000"/>
                </a:schemeClr>
              </a:solidFill>
              <a:latin typeface="Outfit" pitchFamily="2" charset="0"/>
            </a:endParaRPr>
          </a:p>
        </p:txBody>
      </p:sp>
      <p:sp>
        <p:nvSpPr>
          <p:cNvPr id="53" name="CuadroTexto 52">
            <a:extLst>
              <a:ext uri="{FF2B5EF4-FFF2-40B4-BE49-F238E27FC236}">
                <a16:creationId xmlns:a16="http://schemas.microsoft.com/office/drawing/2014/main" id="{3661E16E-9704-42C9-A65C-27C325D3A418}"/>
              </a:ext>
            </a:extLst>
          </p:cNvPr>
          <p:cNvSpPr txBox="1"/>
          <p:nvPr/>
        </p:nvSpPr>
        <p:spPr>
          <a:xfrm>
            <a:off x="7386366" y="5896764"/>
            <a:ext cx="2917455" cy="2308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Key to clear a Control condition</a:t>
            </a:r>
            <a:endParaRPr lang="es-CL" sz="900" dirty="0">
              <a:solidFill>
                <a:schemeClr val="tx1">
                  <a:lumMod val="75000"/>
                  <a:lumOff val="25000"/>
                </a:schemeClr>
              </a:solidFill>
              <a:latin typeface="Outfit" pitchFamily="2" charset="0"/>
            </a:endParaRPr>
          </a:p>
        </p:txBody>
      </p:sp>
      <p:sp>
        <p:nvSpPr>
          <p:cNvPr id="54" name="CuadroTexto 53">
            <a:extLst>
              <a:ext uri="{FF2B5EF4-FFF2-40B4-BE49-F238E27FC236}">
                <a16:creationId xmlns:a16="http://schemas.microsoft.com/office/drawing/2014/main" id="{3661E16E-9704-42C9-A65C-27C325D3A418}"/>
              </a:ext>
            </a:extLst>
          </p:cNvPr>
          <p:cNvSpPr txBox="1"/>
          <p:nvPr/>
        </p:nvSpPr>
        <p:spPr>
          <a:xfrm>
            <a:off x="7386366" y="4671035"/>
            <a:ext cx="3304437" cy="507831"/>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When using 2 conditions, this AND operand indicates that ALL conditions must fulfill - in order for the </a:t>
            </a:r>
            <a:r>
              <a:rPr lang="en-US" sz="900" dirty="0" err="1">
                <a:solidFill>
                  <a:schemeClr val="tx1">
                    <a:lumMod val="75000"/>
                    <a:lumOff val="25000"/>
                  </a:schemeClr>
                </a:solidFill>
                <a:latin typeface="Outfit" pitchFamily="2" charset="0"/>
              </a:rPr>
              <a:t>Xploris</a:t>
            </a:r>
            <a:r>
              <a:rPr lang="en-US" sz="900" dirty="0">
                <a:solidFill>
                  <a:schemeClr val="tx1">
                    <a:lumMod val="75000"/>
                    <a:lumOff val="25000"/>
                  </a:schemeClr>
                </a:solidFill>
                <a:latin typeface="Outfit" pitchFamily="2" charset="0"/>
              </a:rPr>
              <a:t> to execute the Control action.</a:t>
            </a:r>
            <a:endParaRPr lang="es-CL" sz="900" dirty="0">
              <a:solidFill>
                <a:schemeClr val="tx1">
                  <a:lumMod val="75000"/>
                  <a:lumOff val="25000"/>
                </a:schemeClr>
              </a:solidFill>
              <a:latin typeface="Outfit" pitchFamily="2" charset="0"/>
            </a:endParaRPr>
          </a:p>
        </p:txBody>
      </p:sp>
      <p:sp>
        <p:nvSpPr>
          <p:cNvPr id="55" name="Google Shape;121;p3"/>
          <p:cNvSpPr/>
          <p:nvPr/>
        </p:nvSpPr>
        <p:spPr>
          <a:xfrm>
            <a:off x="1682286" y="2552207"/>
            <a:ext cx="1844123" cy="250951"/>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lvl="0" algn="ctr"/>
            <a:r>
              <a:rPr lang="es-MX" sz="1050" dirty="0">
                <a:solidFill>
                  <a:schemeClr val="lt1"/>
                </a:solidFill>
                <a:latin typeface="Outfit Medium" pitchFamily="2" charset="0"/>
              </a:rPr>
              <a:t>Control </a:t>
            </a:r>
            <a:r>
              <a:rPr lang="es-MX" sz="1050" dirty="0" err="1">
                <a:solidFill>
                  <a:schemeClr val="lt1"/>
                </a:solidFill>
                <a:latin typeface="Outfit Medium" pitchFamily="2" charset="0"/>
              </a:rPr>
              <a:t>conditions</a:t>
            </a:r>
            <a:endParaRPr lang="es-MX" sz="1050" dirty="0">
              <a:solidFill>
                <a:schemeClr val="lt1"/>
              </a:solidFill>
              <a:latin typeface="Outfit Medium" pitchFamily="2" charset="0"/>
            </a:endParaRPr>
          </a:p>
        </p:txBody>
      </p:sp>
      <p:grpSp>
        <p:nvGrpSpPr>
          <p:cNvPr id="4" name="Grupo 3">
            <a:extLst>
              <a:ext uri="{FF2B5EF4-FFF2-40B4-BE49-F238E27FC236}">
                <a16:creationId xmlns:a16="http://schemas.microsoft.com/office/drawing/2014/main" id="{EDC1DE90-8012-BAA1-1922-04299C55355C}"/>
              </a:ext>
            </a:extLst>
          </p:cNvPr>
          <p:cNvGrpSpPr/>
          <p:nvPr/>
        </p:nvGrpSpPr>
        <p:grpSpPr>
          <a:xfrm>
            <a:off x="865609" y="1386181"/>
            <a:ext cx="3554982" cy="442980"/>
            <a:chOff x="951704" y="1589244"/>
            <a:chExt cx="3270976" cy="442980"/>
          </a:xfrm>
        </p:grpSpPr>
        <p:sp>
          <p:nvSpPr>
            <p:cNvPr id="12" name="Rectángulo: esquinas redondeadas 11">
              <a:extLst>
                <a:ext uri="{FF2B5EF4-FFF2-40B4-BE49-F238E27FC236}">
                  <a16:creationId xmlns:a16="http://schemas.microsoft.com/office/drawing/2014/main" id="{B7E95DB3-C948-4809-A769-61D68E62C3DF}"/>
                </a:ext>
              </a:extLst>
            </p:cNvPr>
            <p:cNvSpPr/>
            <p:nvPr/>
          </p:nvSpPr>
          <p:spPr>
            <a:xfrm>
              <a:off x="951704" y="1589244"/>
              <a:ext cx="3270976" cy="442980"/>
            </a:xfrm>
            <a:prstGeom prst="roundRect">
              <a:avLst>
                <a:gd name="adj" fmla="val 50000"/>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sz="1600" dirty="0">
                  <a:latin typeface="Outfit Medium" pitchFamily="2" charset="0"/>
                </a:rPr>
                <a:t>Control </a:t>
              </a:r>
              <a:r>
                <a:rPr lang="es-MX" sz="1600" dirty="0" err="1">
                  <a:latin typeface="Outfit Medium" pitchFamily="2" charset="0"/>
                </a:rPr>
                <a:t>diagram</a:t>
              </a:r>
              <a:endParaRPr lang="es-MX" sz="1600" dirty="0">
                <a:latin typeface="Outfit Medium" pitchFamily="2" charset="0"/>
              </a:endParaRPr>
            </a:p>
          </p:txBody>
        </p:sp>
        <p:sp>
          <p:nvSpPr>
            <p:cNvPr id="33" name="Elipse 32">
              <a:extLst>
                <a:ext uri="{FF2B5EF4-FFF2-40B4-BE49-F238E27FC236}">
                  <a16:creationId xmlns:a16="http://schemas.microsoft.com/office/drawing/2014/main" id="{D46F004B-4DAD-AC94-9F26-58DF4A8A7994}"/>
                </a:ext>
              </a:extLst>
            </p:cNvPr>
            <p:cNvSpPr/>
            <p:nvPr/>
          </p:nvSpPr>
          <p:spPr>
            <a:xfrm>
              <a:off x="1021796" y="1659644"/>
              <a:ext cx="278241"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EAA605"/>
                  </a:solidFill>
                  <a:latin typeface="Outfit Medium" pitchFamily="2" charset="0"/>
                </a:rPr>
                <a:t>3</a:t>
              </a:r>
              <a:endParaRPr lang="es-CL" sz="1200" b="1" dirty="0">
                <a:solidFill>
                  <a:srgbClr val="EAA605"/>
                </a:solidFill>
                <a:latin typeface="Outfit Medium" pitchFamily="2" charset="0"/>
              </a:endParaRPr>
            </a:p>
          </p:txBody>
        </p:sp>
      </p:grpSp>
      <p:sp>
        <p:nvSpPr>
          <p:cNvPr id="34" name="CuadroTexto 33">
            <a:extLst>
              <a:ext uri="{FF2B5EF4-FFF2-40B4-BE49-F238E27FC236}">
                <a16:creationId xmlns:a16="http://schemas.microsoft.com/office/drawing/2014/main" id="{52F06303-9C32-5390-A7F9-E80322F87BE9}"/>
              </a:ext>
            </a:extLst>
          </p:cNvPr>
          <p:cNvSpPr txBox="1"/>
          <p:nvPr/>
        </p:nvSpPr>
        <p:spPr>
          <a:xfrm>
            <a:off x="865609" y="1964477"/>
            <a:ext cx="10593942" cy="307777"/>
          </a:xfrm>
          <a:prstGeom prst="rect">
            <a:avLst/>
          </a:prstGeom>
          <a:noFill/>
        </p:spPr>
        <p:txBody>
          <a:bodyPr wrap="square" rtlCol="0">
            <a:spAutoFit/>
          </a:bodyPr>
          <a:lstStyle/>
          <a:p>
            <a:pPr algn="just"/>
            <a:r>
              <a:rPr lang="en-US" dirty="0">
                <a:solidFill>
                  <a:schemeClr val="tx1">
                    <a:lumMod val="75000"/>
                    <a:lumOff val="25000"/>
                  </a:schemeClr>
                </a:solidFill>
                <a:latin typeface="Outfit" pitchFamily="2" charset="0"/>
              </a:rPr>
              <a:t>The Control window is divided to two sections: Condition and Action. Below we describe the varies </a:t>
            </a:r>
            <a:r>
              <a:rPr lang="en-IL" dirty="0">
                <a:solidFill>
                  <a:schemeClr val="tx1">
                    <a:lumMod val="75000"/>
                    <a:lumOff val="25000"/>
                  </a:schemeClr>
                </a:solidFill>
                <a:latin typeface="Outfit" pitchFamily="2" charset="0"/>
              </a:rPr>
              <a:t>conditions</a:t>
            </a:r>
            <a:r>
              <a:rPr lang="en-US" dirty="0">
                <a:solidFill>
                  <a:schemeClr val="tx1">
                    <a:lumMod val="75000"/>
                    <a:lumOff val="25000"/>
                  </a:schemeClr>
                </a:solidFill>
                <a:latin typeface="Outfit" pitchFamily="2" charset="0"/>
              </a:rPr>
              <a:t>.</a:t>
            </a:r>
            <a:endParaRPr lang="es-CL" sz="1400" dirty="0">
              <a:solidFill>
                <a:schemeClr val="tx1">
                  <a:lumMod val="75000"/>
                  <a:lumOff val="25000"/>
                </a:schemeClr>
              </a:solidFill>
              <a:latin typeface="Outfit" pitchFamily="2" charset="0"/>
            </a:endParaRPr>
          </a:p>
        </p:txBody>
      </p:sp>
      <p:pic>
        <p:nvPicPr>
          <p:cNvPr id="36" name="Imagen 35" descr="Imagen que contiene Texto&#10;&#10;Descripción generada automáticamente">
            <a:extLst>
              <a:ext uri="{FF2B5EF4-FFF2-40B4-BE49-F238E27FC236}">
                <a16:creationId xmlns:a16="http://schemas.microsoft.com/office/drawing/2014/main" id="{72CF1186-4EDF-605C-5F56-4E503133A68A}"/>
              </a:ext>
            </a:extLst>
          </p:cNvPr>
          <p:cNvPicPr>
            <a:picLocks noChangeAspect="1"/>
          </p:cNvPicPr>
          <p:nvPr/>
        </p:nvPicPr>
        <p:blipFill>
          <a:blip r:embed="rId8"/>
          <a:stretch>
            <a:fillRect/>
          </a:stretch>
        </p:blipFill>
        <p:spPr>
          <a:xfrm>
            <a:off x="6706451" y="5234212"/>
            <a:ext cx="448305" cy="450150"/>
          </a:xfrm>
          <a:prstGeom prst="rect">
            <a:avLst/>
          </a:prstGeom>
        </p:spPr>
      </p:pic>
      <p:pic>
        <p:nvPicPr>
          <p:cNvPr id="38" name="Imagen 37" descr="Logotipo&#10;&#10;Descripción generada automáticamente">
            <a:extLst>
              <a:ext uri="{FF2B5EF4-FFF2-40B4-BE49-F238E27FC236}">
                <a16:creationId xmlns:a16="http://schemas.microsoft.com/office/drawing/2014/main" id="{BCA7DE12-623B-77B8-9F07-07EF9493D3CB}"/>
              </a:ext>
            </a:extLst>
          </p:cNvPr>
          <p:cNvPicPr>
            <a:picLocks noChangeAspect="1"/>
          </p:cNvPicPr>
          <p:nvPr/>
        </p:nvPicPr>
        <p:blipFill>
          <a:blip r:embed="rId9"/>
          <a:stretch>
            <a:fillRect/>
          </a:stretch>
        </p:blipFill>
        <p:spPr>
          <a:xfrm>
            <a:off x="6597067" y="4770459"/>
            <a:ext cx="667072" cy="287265"/>
          </a:xfrm>
          <a:prstGeom prst="rect">
            <a:avLst/>
          </a:prstGeom>
        </p:spPr>
      </p:pic>
      <p:pic>
        <p:nvPicPr>
          <p:cNvPr id="40" name="Imagen 39" descr="Icono&#10;&#10;Descripción generada automáticamente">
            <a:extLst>
              <a:ext uri="{FF2B5EF4-FFF2-40B4-BE49-F238E27FC236}">
                <a16:creationId xmlns:a16="http://schemas.microsoft.com/office/drawing/2014/main" id="{465ED426-1263-7A64-7BEE-D6E021F064E7}"/>
              </a:ext>
            </a:extLst>
          </p:cNvPr>
          <p:cNvPicPr>
            <a:picLocks noChangeAspect="1"/>
          </p:cNvPicPr>
          <p:nvPr/>
        </p:nvPicPr>
        <p:blipFill>
          <a:blip r:embed="rId10"/>
          <a:stretch>
            <a:fillRect/>
          </a:stretch>
        </p:blipFill>
        <p:spPr>
          <a:xfrm>
            <a:off x="6640446" y="4216886"/>
            <a:ext cx="580314" cy="289193"/>
          </a:xfrm>
          <a:prstGeom prst="rect">
            <a:avLst/>
          </a:prstGeom>
        </p:spPr>
      </p:pic>
      <p:pic>
        <p:nvPicPr>
          <p:cNvPr id="42" name="Imagen 41" descr="Logotipo&#10;&#10;Descripción generada automáticamente con confianza baja">
            <a:extLst>
              <a:ext uri="{FF2B5EF4-FFF2-40B4-BE49-F238E27FC236}">
                <a16:creationId xmlns:a16="http://schemas.microsoft.com/office/drawing/2014/main" id="{806578D0-900E-FA80-862D-38973271A958}"/>
              </a:ext>
            </a:extLst>
          </p:cNvPr>
          <p:cNvPicPr>
            <a:picLocks noChangeAspect="1"/>
          </p:cNvPicPr>
          <p:nvPr/>
        </p:nvPicPr>
        <p:blipFill>
          <a:blip r:embed="rId11"/>
          <a:stretch>
            <a:fillRect/>
          </a:stretch>
        </p:blipFill>
        <p:spPr>
          <a:xfrm>
            <a:off x="6577827" y="3600032"/>
            <a:ext cx="705553" cy="392764"/>
          </a:xfrm>
          <a:prstGeom prst="rect">
            <a:avLst/>
          </a:prstGeom>
        </p:spPr>
      </p:pic>
      <p:pic>
        <p:nvPicPr>
          <p:cNvPr id="58" name="Imagen 57" descr="Icono&#10;&#10;Descripción generada automáticamente">
            <a:extLst>
              <a:ext uri="{FF2B5EF4-FFF2-40B4-BE49-F238E27FC236}">
                <a16:creationId xmlns:a16="http://schemas.microsoft.com/office/drawing/2014/main" id="{3E8954D0-1E43-7B65-C059-E986F3629CA3}"/>
              </a:ext>
            </a:extLst>
          </p:cNvPr>
          <p:cNvPicPr>
            <a:picLocks noChangeAspect="1"/>
          </p:cNvPicPr>
          <p:nvPr/>
        </p:nvPicPr>
        <p:blipFill>
          <a:blip r:embed="rId12"/>
          <a:stretch>
            <a:fillRect/>
          </a:stretch>
        </p:blipFill>
        <p:spPr>
          <a:xfrm>
            <a:off x="6641147" y="5744165"/>
            <a:ext cx="578912" cy="578912"/>
          </a:xfrm>
          <a:prstGeom prst="rect">
            <a:avLst/>
          </a:prstGeom>
        </p:spPr>
      </p:pic>
      <p:pic>
        <p:nvPicPr>
          <p:cNvPr id="60" name="Imagen 59" descr="Icono&#10;&#10;Descripción generada automáticamente">
            <a:extLst>
              <a:ext uri="{FF2B5EF4-FFF2-40B4-BE49-F238E27FC236}">
                <a16:creationId xmlns:a16="http://schemas.microsoft.com/office/drawing/2014/main" id="{644C0967-C68D-C733-9B20-3F364354CA31}"/>
              </a:ext>
            </a:extLst>
          </p:cNvPr>
          <p:cNvPicPr>
            <a:picLocks noChangeAspect="1"/>
          </p:cNvPicPr>
          <p:nvPr/>
        </p:nvPicPr>
        <p:blipFill>
          <a:blip r:embed="rId13"/>
          <a:stretch>
            <a:fillRect/>
          </a:stretch>
        </p:blipFill>
        <p:spPr>
          <a:xfrm>
            <a:off x="6706451" y="2999441"/>
            <a:ext cx="448304" cy="448304"/>
          </a:xfrm>
          <a:prstGeom prst="rect">
            <a:avLst/>
          </a:prstGeom>
        </p:spPr>
      </p:pic>
      <p:pic>
        <p:nvPicPr>
          <p:cNvPr id="62" name="Imagen 61" descr="Icono&#10;&#10;Descripción generada automáticamente">
            <a:extLst>
              <a:ext uri="{FF2B5EF4-FFF2-40B4-BE49-F238E27FC236}">
                <a16:creationId xmlns:a16="http://schemas.microsoft.com/office/drawing/2014/main" id="{3109F7B4-DCB6-F3FA-1914-0C11F60B500C}"/>
              </a:ext>
            </a:extLst>
          </p:cNvPr>
          <p:cNvPicPr>
            <a:picLocks noChangeAspect="1"/>
          </p:cNvPicPr>
          <p:nvPr/>
        </p:nvPicPr>
        <p:blipFill>
          <a:blip r:embed="rId14"/>
          <a:stretch>
            <a:fillRect/>
          </a:stretch>
        </p:blipFill>
        <p:spPr>
          <a:xfrm>
            <a:off x="1857788" y="5794947"/>
            <a:ext cx="448304" cy="450069"/>
          </a:xfrm>
          <a:prstGeom prst="rect">
            <a:avLst/>
          </a:prstGeom>
        </p:spPr>
      </p:pic>
      <p:pic>
        <p:nvPicPr>
          <p:cNvPr id="192" name="Imagen 191" descr="Icono&#10;&#10;Descripción generada automáticamente">
            <a:extLst>
              <a:ext uri="{FF2B5EF4-FFF2-40B4-BE49-F238E27FC236}">
                <a16:creationId xmlns:a16="http://schemas.microsoft.com/office/drawing/2014/main" id="{9BB9316D-72AE-2D52-D211-C6E196CD0F03}"/>
              </a:ext>
            </a:extLst>
          </p:cNvPr>
          <p:cNvPicPr>
            <a:picLocks noChangeAspect="1"/>
          </p:cNvPicPr>
          <p:nvPr/>
        </p:nvPicPr>
        <p:blipFill>
          <a:blip r:embed="rId15"/>
          <a:stretch>
            <a:fillRect/>
          </a:stretch>
        </p:blipFill>
        <p:spPr>
          <a:xfrm>
            <a:off x="1856906" y="5238729"/>
            <a:ext cx="450069" cy="448304"/>
          </a:xfrm>
          <a:prstGeom prst="rect">
            <a:avLst/>
          </a:prstGeom>
        </p:spPr>
      </p:pic>
      <p:pic>
        <p:nvPicPr>
          <p:cNvPr id="194" name="Imagen 193" descr="Icono&#10;&#10;Descripción generada automáticamente">
            <a:extLst>
              <a:ext uri="{FF2B5EF4-FFF2-40B4-BE49-F238E27FC236}">
                <a16:creationId xmlns:a16="http://schemas.microsoft.com/office/drawing/2014/main" id="{3BB6E504-1284-DF56-6D0B-7190C17905E0}"/>
              </a:ext>
            </a:extLst>
          </p:cNvPr>
          <p:cNvPicPr>
            <a:picLocks noChangeAspect="1"/>
          </p:cNvPicPr>
          <p:nvPr/>
        </p:nvPicPr>
        <p:blipFill>
          <a:blip r:embed="rId16"/>
          <a:stretch>
            <a:fillRect/>
          </a:stretch>
        </p:blipFill>
        <p:spPr>
          <a:xfrm>
            <a:off x="1856906" y="4680189"/>
            <a:ext cx="450069" cy="448304"/>
          </a:xfrm>
          <a:prstGeom prst="rect">
            <a:avLst/>
          </a:prstGeom>
        </p:spPr>
      </p:pic>
      <p:pic>
        <p:nvPicPr>
          <p:cNvPr id="196" name="Imagen 195" descr="Icono&#10;&#10;Descripción generada automáticamente">
            <a:extLst>
              <a:ext uri="{FF2B5EF4-FFF2-40B4-BE49-F238E27FC236}">
                <a16:creationId xmlns:a16="http://schemas.microsoft.com/office/drawing/2014/main" id="{01DE5BBB-4D74-9C45-7590-7539FCA2AEA7}"/>
              </a:ext>
            </a:extLst>
          </p:cNvPr>
          <p:cNvPicPr>
            <a:picLocks noChangeAspect="1"/>
          </p:cNvPicPr>
          <p:nvPr/>
        </p:nvPicPr>
        <p:blipFill>
          <a:blip r:embed="rId17"/>
          <a:stretch>
            <a:fillRect/>
          </a:stretch>
        </p:blipFill>
        <p:spPr>
          <a:xfrm>
            <a:off x="1856906" y="4142375"/>
            <a:ext cx="450069" cy="450069"/>
          </a:xfrm>
          <a:prstGeom prst="rect">
            <a:avLst/>
          </a:prstGeom>
        </p:spPr>
      </p:pic>
      <p:pic>
        <p:nvPicPr>
          <p:cNvPr id="198" name="Imagen 197" descr="Forma, Rectángulo&#10;&#10;Descripción generada automáticamente">
            <a:extLst>
              <a:ext uri="{FF2B5EF4-FFF2-40B4-BE49-F238E27FC236}">
                <a16:creationId xmlns:a16="http://schemas.microsoft.com/office/drawing/2014/main" id="{BD71E7B8-1AEC-1541-CC9C-7523F9A37FCF}"/>
              </a:ext>
            </a:extLst>
          </p:cNvPr>
          <p:cNvPicPr>
            <a:picLocks noChangeAspect="1"/>
          </p:cNvPicPr>
          <p:nvPr/>
        </p:nvPicPr>
        <p:blipFill>
          <a:blip r:embed="rId18"/>
          <a:stretch>
            <a:fillRect/>
          </a:stretch>
        </p:blipFill>
        <p:spPr>
          <a:xfrm>
            <a:off x="1824589" y="3034360"/>
            <a:ext cx="1596741" cy="456211"/>
          </a:xfrm>
          <a:prstGeom prst="rect">
            <a:avLst/>
          </a:prstGeom>
        </p:spPr>
      </p:pic>
      <p:pic>
        <p:nvPicPr>
          <p:cNvPr id="200" name="Imagen 199" descr="Forma&#10;&#10;Descripción generada automáticamente">
            <a:extLst>
              <a:ext uri="{FF2B5EF4-FFF2-40B4-BE49-F238E27FC236}">
                <a16:creationId xmlns:a16="http://schemas.microsoft.com/office/drawing/2014/main" id="{0BA653C0-FBDD-9688-5C3F-3FE017FAEB7C}"/>
              </a:ext>
            </a:extLst>
          </p:cNvPr>
          <p:cNvPicPr>
            <a:picLocks noChangeAspect="1"/>
          </p:cNvPicPr>
          <p:nvPr/>
        </p:nvPicPr>
        <p:blipFill>
          <a:blip r:embed="rId19"/>
          <a:stretch>
            <a:fillRect/>
          </a:stretch>
        </p:blipFill>
        <p:spPr>
          <a:xfrm>
            <a:off x="1803851" y="3601820"/>
            <a:ext cx="1340626" cy="451733"/>
          </a:xfrm>
          <a:prstGeom prst="rect">
            <a:avLst/>
          </a:prstGeom>
        </p:spPr>
      </p:pic>
    </p:spTree>
    <p:extLst>
      <p:ext uri="{BB962C8B-B14F-4D97-AF65-F5344CB8AC3E}">
        <p14:creationId xmlns:p14="http://schemas.microsoft.com/office/powerpoint/2010/main" val="1278088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67" name="Rectángulo: esquinas redondeadas 66">
            <a:extLst>
              <a:ext uri="{FF2B5EF4-FFF2-40B4-BE49-F238E27FC236}">
                <a16:creationId xmlns:a16="http://schemas.microsoft.com/office/drawing/2014/main" id="{45279533-CD59-31D8-B8BE-6C6C567CFDA9}"/>
              </a:ext>
            </a:extLst>
          </p:cNvPr>
          <p:cNvSpPr/>
          <p:nvPr/>
        </p:nvSpPr>
        <p:spPr>
          <a:xfrm>
            <a:off x="865609" y="2407571"/>
            <a:ext cx="10315720" cy="3950459"/>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03" name="Google Shape;203;p7"/>
          <p:cNvSpPr/>
          <p:nvPr/>
        </p:nvSpPr>
        <p:spPr>
          <a:xfrm>
            <a:off x="0" y="-155"/>
            <a:ext cx="12192000" cy="1047905"/>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7">
            <a:hlinkClick r:id="" action="ppaction://hlinkshowjump?jump=previousslide"/>
          </p:cNvPr>
          <p:cNvPicPr preferRelativeResize="0"/>
          <p:nvPr/>
        </p:nvPicPr>
        <p:blipFill rotWithShape="1">
          <a:blip r:embed="rId3">
            <a:alphaModFix/>
          </a:blip>
          <a:srcRect/>
          <a:stretch/>
        </p:blipFill>
        <p:spPr>
          <a:xfrm>
            <a:off x="9505034" y="123744"/>
            <a:ext cx="740124" cy="740124"/>
          </a:xfrm>
          <a:prstGeom prst="rect">
            <a:avLst/>
          </a:prstGeom>
          <a:noFill/>
          <a:ln>
            <a:noFill/>
          </a:ln>
        </p:spPr>
      </p:pic>
      <p:pic>
        <p:nvPicPr>
          <p:cNvPr id="206" name="Google Shape;206;p7">
            <a:hlinkClick r:id="" action="ppaction://hlinkshowjump?jump=nextslide"/>
          </p:cNvPr>
          <p:cNvPicPr preferRelativeResize="0"/>
          <p:nvPr/>
        </p:nvPicPr>
        <p:blipFill rotWithShape="1">
          <a:blip r:embed="rId4">
            <a:alphaModFix/>
          </a:blip>
          <a:srcRect/>
          <a:stretch/>
        </p:blipFill>
        <p:spPr>
          <a:xfrm>
            <a:off x="10233751" y="122350"/>
            <a:ext cx="740124" cy="741518"/>
          </a:xfrm>
          <a:prstGeom prst="rect">
            <a:avLst/>
          </a:prstGeom>
          <a:noFill/>
          <a:ln>
            <a:noFill/>
          </a:ln>
        </p:spPr>
      </p:pic>
      <p:pic>
        <p:nvPicPr>
          <p:cNvPr id="207" name="Google Shape;207;p7"/>
          <p:cNvPicPr preferRelativeResize="0"/>
          <p:nvPr/>
        </p:nvPicPr>
        <p:blipFill rotWithShape="1">
          <a:blip r:embed="rId5">
            <a:alphaModFix/>
          </a:blip>
          <a:srcRect/>
          <a:stretch/>
        </p:blipFill>
        <p:spPr>
          <a:xfrm>
            <a:off x="692441" y="292484"/>
            <a:ext cx="1665170" cy="462626"/>
          </a:xfrm>
          <a:prstGeom prst="rect">
            <a:avLst/>
          </a:prstGeom>
          <a:noFill/>
          <a:ln>
            <a:noFill/>
          </a:ln>
        </p:spPr>
      </p:pic>
      <p:pic>
        <p:nvPicPr>
          <p:cNvPr id="2" name="Imagen 1">
            <a:hlinkClick r:id="rId6" action="ppaction://hlinksldjump"/>
            <a:extLst>
              <a:ext uri="{FF2B5EF4-FFF2-40B4-BE49-F238E27FC236}">
                <a16:creationId xmlns:a16="http://schemas.microsoft.com/office/drawing/2014/main" id="{4FCEFE48-12E2-ED4A-D089-76125A44E38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sp>
        <p:nvSpPr>
          <p:cNvPr id="17" name="Rectángulo: esquinas redondeadas 75">
            <a:extLst>
              <a:ext uri="{FF2B5EF4-FFF2-40B4-BE49-F238E27FC236}">
                <a16:creationId xmlns:a16="http://schemas.microsoft.com/office/drawing/2014/main" id="{332A6506-1D28-F089-7C28-F95A27E8DC50}"/>
              </a:ext>
            </a:extLst>
          </p:cNvPr>
          <p:cNvSpPr/>
          <p:nvPr/>
        </p:nvSpPr>
        <p:spPr>
          <a:xfrm>
            <a:off x="1682288" y="4505114"/>
            <a:ext cx="4286250" cy="5099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esquinas redondeadas 76">
            <a:extLst>
              <a:ext uri="{FF2B5EF4-FFF2-40B4-BE49-F238E27FC236}">
                <a16:creationId xmlns:a16="http://schemas.microsoft.com/office/drawing/2014/main" id="{7978632F-9951-55D5-724B-54D8B09844F9}"/>
              </a:ext>
            </a:extLst>
          </p:cNvPr>
          <p:cNvSpPr/>
          <p:nvPr/>
        </p:nvSpPr>
        <p:spPr>
          <a:xfrm>
            <a:off x="1682288" y="3947827"/>
            <a:ext cx="4286250" cy="5099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Rectángulo: esquinas redondeadas 77">
            <a:extLst>
              <a:ext uri="{FF2B5EF4-FFF2-40B4-BE49-F238E27FC236}">
                <a16:creationId xmlns:a16="http://schemas.microsoft.com/office/drawing/2014/main" id="{5981FBD6-37DB-24F7-C5D7-19EDAC58CFF6}"/>
              </a:ext>
            </a:extLst>
          </p:cNvPr>
          <p:cNvSpPr/>
          <p:nvPr/>
        </p:nvSpPr>
        <p:spPr>
          <a:xfrm>
            <a:off x="1683616" y="5613937"/>
            <a:ext cx="4286250" cy="6247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Rectángulo: esquinas redondeadas 78">
            <a:extLst>
              <a:ext uri="{FF2B5EF4-FFF2-40B4-BE49-F238E27FC236}">
                <a16:creationId xmlns:a16="http://schemas.microsoft.com/office/drawing/2014/main" id="{EDBACC96-6A38-2A86-D5F3-CE94C29D2055}"/>
              </a:ext>
            </a:extLst>
          </p:cNvPr>
          <p:cNvSpPr/>
          <p:nvPr/>
        </p:nvSpPr>
        <p:spPr>
          <a:xfrm>
            <a:off x="1683616" y="5056650"/>
            <a:ext cx="4286250" cy="5099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Rectángulo: esquinas redondeadas 74">
            <a:extLst>
              <a:ext uri="{FF2B5EF4-FFF2-40B4-BE49-F238E27FC236}">
                <a16:creationId xmlns:a16="http://schemas.microsoft.com/office/drawing/2014/main" id="{FEA0B7E8-678A-C399-789C-F797640C6C1F}"/>
              </a:ext>
            </a:extLst>
          </p:cNvPr>
          <p:cNvSpPr/>
          <p:nvPr/>
        </p:nvSpPr>
        <p:spPr>
          <a:xfrm>
            <a:off x="1682288" y="3395413"/>
            <a:ext cx="4286250" cy="5099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2" name="Rectángulo: esquinas redondeadas 32">
            <a:extLst>
              <a:ext uri="{FF2B5EF4-FFF2-40B4-BE49-F238E27FC236}">
                <a16:creationId xmlns:a16="http://schemas.microsoft.com/office/drawing/2014/main" id="{23530D8D-CCFA-4A3A-806B-B967A949C968}"/>
              </a:ext>
            </a:extLst>
          </p:cNvPr>
          <p:cNvSpPr/>
          <p:nvPr/>
        </p:nvSpPr>
        <p:spPr>
          <a:xfrm>
            <a:off x="1682288" y="2838126"/>
            <a:ext cx="4286250" cy="5099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Rectángulo: esquinas redondeadas 75">
            <a:extLst>
              <a:ext uri="{FF2B5EF4-FFF2-40B4-BE49-F238E27FC236}">
                <a16:creationId xmlns:a16="http://schemas.microsoft.com/office/drawing/2014/main" id="{332A6506-1D28-F089-7C28-F95A27E8DC50}"/>
              </a:ext>
            </a:extLst>
          </p:cNvPr>
          <p:cNvSpPr/>
          <p:nvPr/>
        </p:nvSpPr>
        <p:spPr>
          <a:xfrm>
            <a:off x="6430480" y="4608480"/>
            <a:ext cx="4286250" cy="5099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esquinas redondeadas 76">
            <a:extLst>
              <a:ext uri="{FF2B5EF4-FFF2-40B4-BE49-F238E27FC236}">
                <a16:creationId xmlns:a16="http://schemas.microsoft.com/office/drawing/2014/main" id="{7978632F-9951-55D5-724B-54D8B09844F9}"/>
              </a:ext>
            </a:extLst>
          </p:cNvPr>
          <p:cNvSpPr/>
          <p:nvPr/>
        </p:nvSpPr>
        <p:spPr>
          <a:xfrm>
            <a:off x="6430480" y="4051193"/>
            <a:ext cx="4286250" cy="5099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Rectángulo: esquinas redondeadas 77">
            <a:extLst>
              <a:ext uri="{FF2B5EF4-FFF2-40B4-BE49-F238E27FC236}">
                <a16:creationId xmlns:a16="http://schemas.microsoft.com/office/drawing/2014/main" id="{5981FBD6-37DB-24F7-C5D7-19EDAC58CFF6}"/>
              </a:ext>
            </a:extLst>
          </p:cNvPr>
          <p:cNvSpPr/>
          <p:nvPr/>
        </p:nvSpPr>
        <p:spPr>
          <a:xfrm>
            <a:off x="6431808" y="5717303"/>
            <a:ext cx="4286250" cy="5099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6" name="Rectángulo: esquinas redondeadas 78">
            <a:extLst>
              <a:ext uri="{FF2B5EF4-FFF2-40B4-BE49-F238E27FC236}">
                <a16:creationId xmlns:a16="http://schemas.microsoft.com/office/drawing/2014/main" id="{EDBACC96-6A38-2A86-D5F3-CE94C29D2055}"/>
              </a:ext>
            </a:extLst>
          </p:cNvPr>
          <p:cNvSpPr/>
          <p:nvPr/>
        </p:nvSpPr>
        <p:spPr>
          <a:xfrm>
            <a:off x="6431808" y="5160016"/>
            <a:ext cx="4286250" cy="5099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esquinas redondeadas 74">
            <a:extLst>
              <a:ext uri="{FF2B5EF4-FFF2-40B4-BE49-F238E27FC236}">
                <a16:creationId xmlns:a16="http://schemas.microsoft.com/office/drawing/2014/main" id="{FEA0B7E8-678A-C399-789C-F797640C6C1F}"/>
              </a:ext>
            </a:extLst>
          </p:cNvPr>
          <p:cNvSpPr/>
          <p:nvPr/>
        </p:nvSpPr>
        <p:spPr>
          <a:xfrm>
            <a:off x="6430480" y="3498779"/>
            <a:ext cx="4286250" cy="5099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Rectángulo: esquinas redondeadas 32">
            <a:extLst>
              <a:ext uri="{FF2B5EF4-FFF2-40B4-BE49-F238E27FC236}">
                <a16:creationId xmlns:a16="http://schemas.microsoft.com/office/drawing/2014/main" id="{23530D8D-CCFA-4A3A-806B-B967A949C968}"/>
              </a:ext>
            </a:extLst>
          </p:cNvPr>
          <p:cNvSpPr/>
          <p:nvPr/>
        </p:nvSpPr>
        <p:spPr>
          <a:xfrm>
            <a:off x="6430480" y="2838126"/>
            <a:ext cx="4286250" cy="62259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1" name="CuadroTexto 30">
            <a:extLst>
              <a:ext uri="{FF2B5EF4-FFF2-40B4-BE49-F238E27FC236}">
                <a16:creationId xmlns:a16="http://schemas.microsoft.com/office/drawing/2014/main" id="{3661E16E-9704-42C9-A65C-27C325D3A418}"/>
              </a:ext>
            </a:extLst>
          </p:cNvPr>
          <p:cNvSpPr txBox="1"/>
          <p:nvPr/>
        </p:nvSpPr>
        <p:spPr>
          <a:xfrm>
            <a:off x="3127799" y="3470868"/>
            <a:ext cx="2780023" cy="369332"/>
          </a:xfrm>
          <a:prstGeom prst="rect">
            <a:avLst/>
          </a:prstGeom>
          <a:noFill/>
        </p:spPr>
        <p:txBody>
          <a:bodyPr wrap="square" rtlCol="0">
            <a:spAutoFit/>
          </a:bodyPr>
          <a:lstStyle/>
          <a:p>
            <a:pPr algn="just"/>
            <a:r>
              <a:rPr lang="en-US" sz="900" dirty="0">
                <a:solidFill>
                  <a:schemeClr val="tx1">
                    <a:lumMod val="75000"/>
                    <a:lumOff val="25000"/>
                  </a:schemeClr>
                </a:solidFill>
                <a:latin typeface="Outfit" pitchFamily="2" charset="0"/>
              </a:rPr>
              <a:t>Key to select and display the list of </a:t>
            </a:r>
            <a:r>
              <a:rPr lang="en-US" sz="900" dirty="0" err="1">
                <a:solidFill>
                  <a:schemeClr val="tx1">
                    <a:lumMod val="75000"/>
                    <a:lumOff val="25000"/>
                  </a:schemeClr>
                </a:solidFill>
                <a:latin typeface="Outfit" pitchFamily="2" charset="0"/>
              </a:rPr>
              <a:t>Xploris</a:t>
            </a:r>
            <a:r>
              <a:rPr lang="en-US" sz="900" dirty="0">
                <a:solidFill>
                  <a:schemeClr val="tx1">
                    <a:lumMod val="75000"/>
                    <a:lumOff val="25000"/>
                  </a:schemeClr>
                </a:solidFill>
                <a:latin typeface="Outfit" pitchFamily="2" charset="0"/>
              </a:rPr>
              <a:t> outputs for the control diagram.</a:t>
            </a:r>
            <a:endParaRPr lang="es-CL" sz="900" dirty="0">
              <a:solidFill>
                <a:schemeClr val="tx1">
                  <a:lumMod val="75000"/>
                  <a:lumOff val="25000"/>
                </a:schemeClr>
              </a:solidFill>
              <a:latin typeface="Outfit" pitchFamily="2" charset="0"/>
            </a:endParaRPr>
          </a:p>
        </p:txBody>
      </p:sp>
      <p:sp>
        <p:nvSpPr>
          <p:cNvPr id="43" name="CuadroTexto 42">
            <a:extLst>
              <a:ext uri="{FF2B5EF4-FFF2-40B4-BE49-F238E27FC236}">
                <a16:creationId xmlns:a16="http://schemas.microsoft.com/office/drawing/2014/main" id="{3661E16E-9704-42C9-A65C-27C325D3A418}"/>
              </a:ext>
            </a:extLst>
          </p:cNvPr>
          <p:cNvSpPr txBox="1"/>
          <p:nvPr/>
        </p:nvSpPr>
        <p:spPr>
          <a:xfrm>
            <a:off x="3440545" y="2917498"/>
            <a:ext cx="2520000" cy="230832"/>
          </a:xfrm>
          <a:prstGeom prst="rect">
            <a:avLst/>
          </a:prstGeom>
          <a:noFill/>
        </p:spPr>
        <p:txBody>
          <a:bodyPr wrap="square" rtlCol="0">
            <a:spAutoFit/>
          </a:bodyPr>
          <a:lstStyle/>
          <a:p>
            <a:pPr algn="just"/>
            <a:r>
              <a:rPr lang="en-US" sz="900" dirty="0">
                <a:solidFill>
                  <a:schemeClr val="tx1">
                    <a:lumMod val="75000"/>
                    <a:lumOff val="25000"/>
                  </a:schemeClr>
                </a:solidFill>
                <a:latin typeface="Outfit" pitchFamily="2" charset="0"/>
              </a:rPr>
              <a:t>Work block for setting the </a:t>
            </a:r>
            <a:r>
              <a:rPr lang="en-US" sz="900" dirty="0" err="1">
                <a:solidFill>
                  <a:schemeClr val="tx1">
                    <a:lumMod val="75000"/>
                    <a:lumOff val="25000"/>
                  </a:schemeClr>
                </a:solidFill>
                <a:latin typeface="Outfit" pitchFamily="2" charset="0"/>
              </a:rPr>
              <a:t>Xploris</a:t>
            </a:r>
            <a:r>
              <a:rPr lang="en-US" sz="900" dirty="0">
                <a:solidFill>
                  <a:schemeClr val="tx1">
                    <a:lumMod val="75000"/>
                    <a:lumOff val="25000"/>
                  </a:schemeClr>
                </a:solidFill>
                <a:latin typeface="Outfit" pitchFamily="2" charset="0"/>
              </a:rPr>
              <a:t> outputs.</a:t>
            </a:r>
            <a:endParaRPr lang="es-CL" sz="900" dirty="0">
              <a:solidFill>
                <a:schemeClr val="tx1">
                  <a:lumMod val="75000"/>
                  <a:lumOff val="25000"/>
                </a:schemeClr>
              </a:solidFill>
              <a:latin typeface="Outfit" pitchFamily="2" charset="0"/>
            </a:endParaRPr>
          </a:p>
        </p:txBody>
      </p:sp>
      <p:sp>
        <p:nvSpPr>
          <p:cNvPr id="44" name="CuadroTexto 43">
            <a:extLst>
              <a:ext uri="{FF2B5EF4-FFF2-40B4-BE49-F238E27FC236}">
                <a16:creationId xmlns:a16="http://schemas.microsoft.com/office/drawing/2014/main" id="{3661E16E-9704-42C9-A65C-27C325D3A418}"/>
              </a:ext>
            </a:extLst>
          </p:cNvPr>
          <p:cNvSpPr txBox="1"/>
          <p:nvPr/>
        </p:nvSpPr>
        <p:spPr>
          <a:xfrm>
            <a:off x="2592343" y="4018137"/>
            <a:ext cx="3276074" cy="369332"/>
          </a:xfrm>
          <a:prstGeom prst="rect">
            <a:avLst/>
          </a:prstGeom>
          <a:noFill/>
        </p:spPr>
        <p:txBody>
          <a:bodyPr wrap="square" rtlCol="0">
            <a:spAutoFit/>
          </a:bodyPr>
          <a:lstStyle/>
          <a:p>
            <a:pPr algn="just"/>
            <a:r>
              <a:rPr lang="en-US" sz="900" dirty="0">
                <a:solidFill>
                  <a:schemeClr val="tx1">
                    <a:lumMod val="75000"/>
                    <a:lumOff val="25000"/>
                  </a:schemeClr>
                </a:solidFill>
                <a:latin typeface="Outfit" pitchFamily="2" charset="0"/>
              </a:rPr>
              <a:t>Key to select the left contact of the </a:t>
            </a:r>
            <a:r>
              <a:rPr lang="en-US" sz="900" dirty="0" err="1">
                <a:solidFill>
                  <a:schemeClr val="tx1">
                    <a:lumMod val="75000"/>
                    <a:lumOff val="25000"/>
                  </a:schemeClr>
                </a:solidFill>
                <a:latin typeface="Outfit" pitchFamily="2" charset="0"/>
              </a:rPr>
              <a:t>Xploris</a:t>
            </a:r>
            <a:r>
              <a:rPr lang="en-US" sz="900" dirty="0">
                <a:solidFill>
                  <a:schemeClr val="tx1">
                    <a:lumMod val="75000"/>
                    <a:lumOff val="25000"/>
                  </a:schemeClr>
                </a:solidFill>
                <a:latin typeface="Outfit" pitchFamily="2" charset="0"/>
              </a:rPr>
              <a:t> that can be configured to be opened or closed.</a:t>
            </a:r>
            <a:endParaRPr lang="es-CL" sz="900" dirty="0">
              <a:solidFill>
                <a:schemeClr val="tx1">
                  <a:lumMod val="75000"/>
                  <a:lumOff val="25000"/>
                </a:schemeClr>
              </a:solidFill>
              <a:latin typeface="Outfit" pitchFamily="2" charset="0"/>
            </a:endParaRPr>
          </a:p>
        </p:txBody>
      </p:sp>
      <p:sp>
        <p:nvSpPr>
          <p:cNvPr id="46" name="CuadroTexto 45">
            <a:extLst>
              <a:ext uri="{FF2B5EF4-FFF2-40B4-BE49-F238E27FC236}">
                <a16:creationId xmlns:a16="http://schemas.microsoft.com/office/drawing/2014/main" id="{3661E16E-9704-42C9-A65C-27C325D3A418}"/>
              </a:ext>
            </a:extLst>
          </p:cNvPr>
          <p:cNvSpPr txBox="1"/>
          <p:nvPr/>
        </p:nvSpPr>
        <p:spPr>
          <a:xfrm>
            <a:off x="2592343" y="5123526"/>
            <a:ext cx="3276074" cy="369332"/>
          </a:xfrm>
          <a:prstGeom prst="rect">
            <a:avLst/>
          </a:prstGeom>
          <a:noFill/>
        </p:spPr>
        <p:txBody>
          <a:bodyPr wrap="square" rtlCol="0">
            <a:spAutoFit/>
          </a:bodyPr>
          <a:lstStyle/>
          <a:p>
            <a:pPr algn="just"/>
            <a:r>
              <a:rPr lang="en-US" sz="900" dirty="0">
                <a:solidFill>
                  <a:schemeClr val="tx1">
                    <a:lumMod val="75000"/>
                    <a:lumOff val="25000"/>
                  </a:schemeClr>
                </a:solidFill>
                <a:latin typeface="Outfit" pitchFamily="2" charset="0"/>
              </a:rPr>
              <a:t>Key to set the </a:t>
            </a:r>
            <a:r>
              <a:rPr lang="en-US" sz="900" dirty="0" err="1">
                <a:solidFill>
                  <a:schemeClr val="tx1">
                    <a:lumMod val="75000"/>
                    <a:lumOff val="25000"/>
                  </a:schemeClr>
                </a:solidFill>
                <a:latin typeface="Outfit" pitchFamily="2" charset="0"/>
              </a:rPr>
              <a:t>Xploris</a:t>
            </a:r>
            <a:r>
              <a:rPr lang="en-US" sz="900" dirty="0">
                <a:solidFill>
                  <a:schemeClr val="tx1">
                    <a:lumMod val="75000"/>
                    <a:lumOff val="25000"/>
                  </a:schemeClr>
                </a:solidFill>
                <a:latin typeface="Outfit" pitchFamily="2" charset="0"/>
              </a:rPr>
              <a:t> “Display” to control animations frames and speed.</a:t>
            </a:r>
            <a:endParaRPr lang="es-CL" sz="900" dirty="0">
              <a:solidFill>
                <a:schemeClr val="tx1">
                  <a:lumMod val="75000"/>
                  <a:lumOff val="25000"/>
                </a:schemeClr>
              </a:solidFill>
              <a:latin typeface="Outfit" pitchFamily="2" charset="0"/>
            </a:endParaRPr>
          </a:p>
        </p:txBody>
      </p:sp>
      <p:sp>
        <p:nvSpPr>
          <p:cNvPr id="47" name="CuadroTexto 46">
            <a:extLst>
              <a:ext uri="{FF2B5EF4-FFF2-40B4-BE49-F238E27FC236}">
                <a16:creationId xmlns:a16="http://schemas.microsoft.com/office/drawing/2014/main" id="{3661E16E-9704-42C9-A65C-27C325D3A418}"/>
              </a:ext>
            </a:extLst>
          </p:cNvPr>
          <p:cNvSpPr txBox="1"/>
          <p:nvPr/>
        </p:nvSpPr>
        <p:spPr>
          <a:xfrm>
            <a:off x="2592343" y="5740555"/>
            <a:ext cx="3264068" cy="369332"/>
          </a:xfrm>
          <a:prstGeom prst="rect">
            <a:avLst/>
          </a:prstGeom>
          <a:noFill/>
        </p:spPr>
        <p:txBody>
          <a:bodyPr wrap="square" rtlCol="0">
            <a:spAutoFit/>
          </a:bodyPr>
          <a:lstStyle/>
          <a:p>
            <a:pPr algn="just"/>
            <a:r>
              <a:rPr lang="en-US" sz="900" dirty="0">
                <a:solidFill>
                  <a:schemeClr val="tx1">
                    <a:lumMod val="75000"/>
                    <a:lumOff val="25000"/>
                  </a:schemeClr>
                </a:solidFill>
                <a:latin typeface="Outfit" pitchFamily="2" charset="0"/>
              </a:rPr>
              <a:t>Key to select the left servo motor port and control the servo angle and speed.</a:t>
            </a:r>
            <a:endParaRPr lang="es-CL" sz="900" dirty="0">
              <a:solidFill>
                <a:schemeClr val="tx1">
                  <a:lumMod val="75000"/>
                  <a:lumOff val="25000"/>
                </a:schemeClr>
              </a:solidFill>
              <a:latin typeface="Outfit" pitchFamily="2" charset="0"/>
            </a:endParaRPr>
          </a:p>
        </p:txBody>
      </p:sp>
      <p:sp>
        <p:nvSpPr>
          <p:cNvPr id="49" name="CuadroTexto 48">
            <a:extLst>
              <a:ext uri="{FF2B5EF4-FFF2-40B4-BE49-F238E27FC236}">
                <a16:creationId xmlns:a16="http://schemas.microsoft.com/office/drawing/2014/main" id="{3661E16E-9704-42C9-A65C-27C325D3A418}"/>
              </a:ext>
            </a:extLst>
          </p:cNvPr>
          <p:cNvSpPr txBox="1"/>
          <p:nvPr/>
        </p:nvSpPr>
        <p:spPr>
          <a:xfrm>
            <a:off x="7761844" y="3566426"/>
            <a:ext cx="2917455" cy="3693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Key to select the </a:t>
            </a:r>
            <a:r>
              <a:rPr lang="en-US" sz="900" dirty="0" err="1">
                <a:solidFill>
                  <a:schemeClr val="tx1">
                    <a:lumMod val="75000"/>
                    <a:lumOff val="25000"/>
                  </a:schemeClr>
                </a:solidFill>
                <a:latin typeface="Outfit" pitchFamily="2" charset="0"/>
              </a:rPr>
              <a:t>Xploris</a:t>
            </a:r>
            <a:r>
              <a:rPr lang="en-US" sz="900" dirty="0">
                <a:solidFill>
                  <a:schemeClr val="tx1">
                    <a:lumMod val="75000"/>
                    <a:lumOff val="25000"/>
                  </a:schemeClr>
                </a:solidFill>
                <a:latin typeface="Outfit" pitchFamily="2" charset="0"/>
              </a:rPr>
              <a:t> speaker, produce sound tones and control the sound volume.</a:t>
            </a:r>
            <a:endParaRPr lang="es-CL" sz="900" dirty="0">
              <a:solidFill>
                <a:schemeClr val="tx1">
                  <a:lumMod val="75000"/>
                  <a:lumOff val="25000"/>
                </a:schemeClr>
              </a:solidFill>
              <a:latin typeface="Outfit" pitchFamily="2" charset="0"/>
            </a:endParaRPr>
          </a:p>
        </p:txBody>
      </p:sp>
      <p:sp>
        <p:nvSpPr>
          <p:cNvPr id="50" name="CuadroTexto 49">
            <a:extLst>
              <a:ext uri="{FF2B5EF4-FFF2-40B4-BE49-F238E27FC236}">
                <a16:creationId xmlns:a16="http://schemas.microsoft.com/office/drawing/2014/main" id="{3661E16E-9704-42C9-A65C-27C325D3A418}"/>
              </a:ext>
            </a:extLst>
          </p:cNvPr>
          <p:cNvSpPr txBox="1"/>
          <p:nvPr/>
        </p:nvSpPr>
        <p:spPr>
          <a:xfrm>
            <a:off x="7761844" y="4101692"/>
            <a:ext cx="2590964" cy="3693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Key to deliver a 5V voltage activation to the left port of the </a:t>
            </a:r>
            <a:r>
              <a:rPr lang="en-US" sz="900" dirty="0" err="1">
                <a:solidFill>
                  <a:schemeClr val="tx1">
                    <a:lumMod val="75000"/>
                    <a:lumOff val="25000"/>
                  </a:schemeClr>
                </a:solidFill>
                <a:latin typeface="Outfit" pitchFamily="2" charset="0"/>
              </a:rPr>
              <a:t>Xploris</a:t>
            </a:r>
            <a:r>
              <a:rPr lang="en-US" sz="900" dirty="0">
                <a:solidFill>
                  <a:schemeClr val="tx1">
                    <a:lumMod val="75000"/>
                    <a:lumOff val="25000"/>
                  </a:schemeClr>
                </a:solidFill>
                <a:latin typeface="Outfit" pitchFamily="2" charset="0"/>
              </a:rPr>
              <a:t>.</a:t>
            </a:r>
            <a:endParaRPr lang="es-CL" sz="900" dirty="0">
              <a:solidFill>
                <a:schemeClr val="tx1">
                  <a:lumMod val="75000"/>
                  <a:lumOff val="25000"/>
                </a:schemeClr>
              </a:solidFill>
              <a:latin typeface="Outfit" pitchFamily="2" charset="0"/>
            </a:endParaRPr>
          </a:p>
        </p:txBody>
      </p:sp>
      <p:sp>
        <p:nvSpPr>
          <p:cNvPr id="51" name="CuadroTexto 50">
            <a:extLst>
              <a:ext uri="{FF2B5EF4-FFF2-40B4-BE49-F238E27FC236}">
                <a16:creationId xmlns:a16="http://schemas.microsoft.com/office/drawing/2014/main" id="{3661E16E-9704-42C9-A65C-27C325D3A418}"/>
              </a:ext>
            </a:extLst>
          </p:cNvPr>
          <p:cNvSpPr txBox="1"/>
          <p:nvPr/>
        </p:nvSpPr>
        <p:spPr>
          <a:xfrm>
            <a:off x="7761844" y="5290602"/>
            <a:ext cx="2709109" cy="2308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Key to add another control action.</a:t>
            </a:r>
            <a:endParaRPr lang="es-CL" sz="900" dirty="0">
              <a:solidFill>
                <a:schemeClr val="tx1">
                  <a:lumMod val="75000"/>
                  <a:lumOff val="25000"/>
                </a:schemeClr>
              </a:solidFill>
              <a:latin typeface="Outfit" pitchFamily="2" charset="0"/>
            </a:endParaRPr>
          </a:p>
        </p:txBody>
      </p:sp>
      <p:sp>
        <p:nvSpPr>
          <p:cNvPr id="53" name="CuadroTexto 52">
            <a:extLst>
              <a:ext uri="{FF2B5EF4-FFF2-40B4-BE49-F238E27FC236}">
                <a16:creationId xmlns:a16="http://schemas.microsoft.com/office/drawing/2014/main" id="{3661E16E-9704-42C9-A65C-27C325D3A418}"/>
              </a:ext>
            </a:extLst>
          </p:cNvPr>
          <p:cNvSpPr txBox="1"/>
          <p:nvPr/>
        </p:nvSpPr>
        <p:spPr>
          <a:xfrm>
            <a:off x="7761844" y="5856863"/>
            <a:ext cx="2917455" cy="2308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Key to delete a control action.</a:t>
            </a:r>
            <a:endParaRPr lang="es-CL" sz="900" dirty="0">
              <a:solidFill>
                <a:schemeClr val="tx1">
                  <a:lumMod val="75000"/>
                  <a:lumOff val="25000"/>
                </a:schemeClr>
              </a:solidFill>
              <a:latin typeface="Outfit" pitchFamily="2" charset="0"/>
            </a:endParaRPr>
          </a:p>
        </p:txBody>
      </p:sp>
      <p:sp>
        <p:nvSpPr>
          <p:cNvPr id="55" name="Google Shape;121;p3"/>
          <p:cNvSpPr/>
          <p:nvPr/>
        </p:nvSpPr>
        <p:spPr>
          <a:xfrm>
            <a:off x="1682288" y="2491107"/>
            <a:ext cx="1844123" cy="250951"/>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algn="ctr"/>
            <a:r>
              <a:rPr lang="es-MX" sz="1050" dirty="0">
                <a:solidFill>
                  <a:schemeClr val="lt1"/>
                </a:solidFill>
                <a:latin typeface="Outfit Medium" pitchFamily="2" charset="0"/>
              </a:rPr>
              <a:t>Control </a:t>
            </a:r>
            <a:r>
              <a:rPr lang="es-MX" sz="1050" dirty="0" err="1">
                <a:solidFill>
                  <a:schemeClr val="lt1"/>
                </a:solidFill>
                <a:latin typeface="Outfit Medium" pitchFamily="2" charset="0"/>
              </a:rPr>
              <a:t>actions</a:t>
            </a:r>
            <a:endParaRPr sz="1050" dirty="0">
              <a:solidFill>
                <a:schemeClr val="lt1"/>
              </a:solidFill>
              <a:latin typeface="Outfit Medium" pitchFamily="2" charset="0"/>
              <a:sym typeface="Arial"/>
            </a:endParaRPr>
          </a:p>
        </p:txBody>
      </p:sp>
      <p:sp>
        <p:nvSpPr>
          <p:cNvPr id="63" name="CuadroTexto 62">
            <a:extLst>
              <a:ext uri="{FF2B5EF4-FFF2-40B4-BE49-F238E27FC236}">
                <a16:creationId xmlns:a16="http://schemas.microsoft.com/office/drawing/2014/main" id="{3661E16E-9704-42C9-A65C-27C325D3A418}"/>
              </a:ext>
            </a:extLst>
          </p:cNvPr>
          <p:cNvSpPr txBox="1"/>
          <p:nvPr/>
        </p:nvSpPr>
        <p:spPr>
          <a:xfrm>
            <a:off x="2592343" y="4581573"/>
            <a:ext cx="3276074" cy="369332"/>
          </a:xfrm>
          <a:prstGeom prst="rect">
            <a:avLst/>
          </a:prstGeom>
          <a:noFill/>
        </p:spPr>
        <p:txBody>
          <a:bodyPr wrap="square" rtlCol="0">
            <a:spAutoFit/>
          </a:bodyPr>
          <a:lstStyle/>
          <a:p>
            <a:pPr algn="just"/>
            <a:r>
              <a:rPr lang="en-US" sz="900" dirty="0">
                <a:solidFill>
                  <a:schemeClr val="tx1">
                    <a:lumMod val="75000"/>
                    <a:lumOff val="25000"/>
                  </a:schemeClr>
                </a:solidFill>
                <a:latin typeface="Outfit" pitchFamily="2" charset="0"/>
              </a:rPr>
              <a:t>Key to select the right contact of the </a:t>
            </a:r>
            <a:r>
              <a:rPr lang="en-US" sz="900" dirty="0" err="1">
                <a:solidFill>
                  <a:schemeClr val="tx1">
                    <a:lumMod val="75000"/>
                    <a:lumOff val="25000"/>
                  </a:schemeClr>
                </a:solidFill>
                <a:latin typeface="Outfit" pitchFamily="2" charset="0"/>
              </a:rPr>
              <a:t>Xploris</a:t>
            </a:r>
            <a:r>
              <a:rPr lang="en-US" sz="900" dirty="0">
                <a:solidFill>
                  <a:schemeClr val="tx1">
                    <a:lumMod val="75000"/>
                    <a:lumOff val="25000"/>
                  </a:schemeClr>
                </a:solidFill>
                <a:latin typeface="Outfit" pitchFamily="2" charset="0"/>
              </a:rPr>
              <a:t> that can be configured to be opened or closed.</a:t>
            </a:r>
            <a:endParaRPr lang="es-CL" sz="900" dirty="0">
              <a:solidFill>
                <a:schemeClr val="tx1">
                  <a:lumMod val="75000"/>
                  <a:lumOff val="25000"/>
                </a:schemeClr>
              </a:solidFill>
              <a:latin typeface="Outfit" pitchFamily="2" charset="0"/>
            </a:endParaRPr>
          </a:p>
        </p:txBody>
      </p:sp>
      <p:sp>
        <p:nvSpPr>
          <p:cNvPr id="64" name="CuadroTexto 63">
            <a:extLst>
              <a:ext uri="{FF2B5EF4-FFF2-40B4-BE49-F238E27FC236}">
                <a16:creationId xmlns:a16="http://schemas.microsoft.com/office/drawing/2014/main" id="{3661E16E-9704-42C9-A65C-27C325D3A418}"/>
              </a:ext>
            </a:extLst>
          </p:cNvPr>
          <p:cNvSpPr txBox="1"/>
          <p:nvPr/>
        </p:nvSpPr>
        <p:spPr>
          <a:xfrm>
            <a:off x="7761844" y="2971434"/>
            <a:ext cx="2803514" cy="369332"/>
          </a:xfrm>
          <a:prstGeom prst="rect">
            <a:avLst/>
          </a:prstGeom>
          <a:noFill/>
        </p:spPr>
        <p:txBody>
          <a:bodyPr wrap="square" rtlCol="0">
            <a:spAutoFit/>
          </a:bodyPr>
          <a:lstStyle/>
          <a:p>
            <a:pPr algn="just"/>
            <a:r>
              <a:rPr lang="en-US" sz="900" dirty="0">
                <a:solidFill>
                  <a:schemeClr val="tx1">
                    <a:lumMod val="75000"/>
                    <a:lumOff val="25000"/>
                  </a:schemeClr>
                </a:solidFill>
                <a:latin typeface="Outfit" pitchFamily="2" charset="0"/>
              </a:rPr>
              <a:t>Key to select the right servo motor port control the servo angle and speed.</a:t>
            </a:r>
            <a:endParaRPr lang="es-CL" sz="900" dirty="0">
              <a:solidFill>
                <a:schemeClr val="tx1">
                  <a:lumMod val="75000"/>
                  <a:lumOff val="25000"/>
                </a:schemeClr>
              </a:solidFill>
              <a:latin typeface="Outfit" pitchFamily="2" charset="0"/>
            </a:endParaRPr>
          </a:p>
        </p:txBody>
      </p:sp>
      <p:sp>
        <p:nvSpPr>
          <p:cNvPr id="65" name="CuadroTexto 64">
            <a:extLst>
              <a:ext uri="{FF2B5EF4-FFF2-40B4-BE49-F238E27FC236}">
                <a16:creationId xmlns:a16="http://schemas.microsoft.com/office/drawing/2014/main" id="{3661E16E-9704-42C9-A65C-27C325D3A418}"/>
              </a:ext>
            </a:extLst>
          </p:cNvPr>
          <p:cNvSpPr txBox="1"/>
          <p:nvPr/>
        </p:nvSpPr>
        <p:spPr>
          <a:xfrm>
            <a:off x="7761844" y="4682945"/>
            <a:ext cx="2590964" cy="3693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Key to deliver a 5V voltage activation to the right port of the </a:t>
            </a:r>
            <a:r>
              <a:rPr lang="en-US" sz="900" dirty="0" err="1">
                <a:solidFill>
                  <a:schemeClr val="tx1">
                    <a:lumMod val="75000"/>
                    <a:lumOff val="25000"/>
                  </a:schemeClr>
                </a:solidFill>
                <a:latin typeface="Outfit" pitchFamily="2" charset="0"/>
              </a:rPr>
              <a:t>Xploris</a:t>
            </a:r>
            <a:r>
              <a:rPr lang="en-US" sz="900" dirty="0">
                <a:solidFill>
                  <a:schemeClr val="tx1">
                    <a:lumMod val="75000"/>
                    <a:lumOff val="25000"/>
                  </a:schemeClr>
                </a:solidFill>
                <a:latin typeface="Outfit" pitchFamily="2" charset="0"/>
              </a:rPr>
              <a:t>.</a:t>
            </a:r>
            <a:endParaRPr lang="es-CL" sz="900" dirty="0">
              <a:solidFill>
                <a:schemeClr val="tx1">
                  <a:lumMod val="75000"/>
                  <a:lumOff val="25000"/>
                </a:schemeClr>
              </a:solidFill>
              <a:latin typeface="Outfit" pitchFamily="2" charset="0"/>
            </a:endParaRPr>
          </a:p>
        </p:txBody>
      </p:sp>
      <p:grpSp>
        <p:nvGrpSpPr>
          <p:cNvPr id="68" name="Grupo 67">
            <a:extLst>
              <a:ext uri="{FF2B5EF4-FFF2-40B4-BE49-F238E27FC236}">
                <a16:creationId xmlns:a16="http://schemas.microsoft.com/office/drawing/2014/main" id="{6DA1B62C-0D70-C5DC-59B7-536B71C416EE}"/>
              </a:ext>
            </a:extLst>
          </p:cNvPr>
          <p:cNvGrpSpPr/>
          <p:nvPr/>
        </p:nvGrpSpPr>
        <p:grpSpPr>
          <a:xfrm>
            <a:off x="865609" y="1386181"/>
            <a:ext cx="3554982" cy="442980"/>
            <a:chOff x="951704" y="1589244"/>
            <a:chExt cx="3270976" cy="442980"/>
          </a:xfrm>
        </p:grpSpPr>
        <p:sp>
          <p:nvSpPr>
            <p:cNvPr id="69" name="Rectángulo: esquinas redondeadas 68">
              <a:extLst>
                <a:ext uri="{FF2B5EF4-FFF2-40B4-BE49-F238E27FC236}">
                  <a16:creationId xmlns:a16="http://schemas.microsoft.com/office/drawing/2014/main" id="{7BDF4BEC-179B-BA98-B114-D5B5AE45BF97}"/>
                </a:ext>
              </a:extLst>
            </p:cNvPr>
            <p:cNvSpPr/>
            <p:nvPr/>
          </p:nvSpPr>
          <p:spPr>
            <a:xfrm>
              <a:off x="951704" y="1589244"/>
              <a:ext cx="3270976" cy="442980"/>
            </a:xfrm>
            <a:prstGeom prst="roundRect">
              <a:avLst>
                <a:gd name="adj" fmla="val 50000"/>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sz="1600" dirty="0">
                  <a:latin typeface="Outfit Medium" pitchFamily="2" charset="0"/>
                </a:rPr>
                <a:t>Control </a:t>
              </a:r>
              <a:r>
                <a:rPr lang="es-MX" sz="1600" dirty="0" err="1">
                  <a:latin typeface="Outfit Medium" pitchFamily="2" charset="0"/>
                </a:rPr>
                <a:t>diagram</a:t>
              </a:r>
              <a:endParaRPr lang="es-MX" sz="1600" dirty="0">
                <a:latin typeface="Outfit Medium" pitchFamily="2" charset="0"/>
              </a:endParaRPr>
            </a:p>
          </p:txBody>
        </p:sp>
        <p:sp>
          <p:nvSpPr>
            <p:cNvPr id="70" name="Elipse 69">
              <a:extLst>
                <a:ext uri="{FF2B5EF4-FFF2-40B4-BE49-F238E27FC236}">
                  <a16:creationId xmlns:a16="http://schemas.microsoft.com/office/drawing/2014/main" id="{516C29A3-F1FC-66E9-717D-CE3A262BF1CB}"/>
                </a:ext>
              </a:extLst>
            </p:cNvPr>
            <p:cNvSpPr/>
            <p:nvPr/>
          </p:nvSpPr>
          <p:spPr>
            <a:xfrm>
              <a:off x="1021796" y="1659644"/>
              <a:ext cx="278241"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EAA605"/>
                  </a:solidFill>
                  <a:latin typeface="Outfit Medium" pitchFamily="2" charset="0"/>
                </a:rPr>
                <a:t>3</a:t>
              </a:r>
              <a:endParaRPr lang="es-CL" sz="1200" b="1" dirty="0">
                <a:solidFill>
                  <a:srgbClr val="EAA605"/>
                </a:solidFill>
                <a:latin typeface="Outfit Medium" pitchFamily="2" charset="0"/>
              </a:endParaRPr>
            </a:p>
          </p:txBody>
        </p:sp>
      </p:grpSp>
      <p:sp>
        <p:nvSpPr>
          <p:cNvPr id="71" name="CuadroTexto 70">
            <a:extLst>
              <a:ext uri="{FF2B5EF4-FFF2-40B4-BE49-F238E27FC236}">
                <a16:creationId xmlns:a16="http://schemas.microsoft.com/office/drawing/2014/main" id="{929711EF-5C10-BB3A-EAE2-47B9968CC292}"/>
              </a:ext>
            </a:extLst>
          </p:cNvPr>
          <p:cNvSpPr txBox="1"/>
          <p:nvPr/>
        </p:nvSpPr>
        <p:spPr>
          <a:xfrm>
            <a:off x="865609" y="1964477"/>
            <a:ext cx="10593942" cy="307777"/>
          </a:xfrm>
          <a:prstGeom prst="rect">
            <a:avLst/>
          </a:prstGeom>
          <a:noFill/>
        </p:spPr>
        <p:txBody>
          <a:bodyPr wrap="square" rtlCol="0">
            <a:spAutoFit/>
          </a:bodyPr>
          <a:lstStyle/>
          <a:p>
            <a:pPr algn="just"/>
            <a:r>
              <a:rPr lang="en-US" dirty="0">
                <a:solidFill>
                  <a:schemeClr val="tx1">
                    <a:lumMod val="75000"/>
                    <a:lumOff val="25000"/>
                  </a:schemeClr>
                </a:solidFill>
                <a:latin typeface="Outfit" pitchFamily="2" charset="0"/>
              </a:rPr>
              <a:t>The Control window is divided to two sections: Condition and Action. Below we describe the varies actions.</a:t>
            </a:r>
            <a:endParaRPr lang="es-CL" sz="1400" dirty="0">
              <a:solidFill>
                <a:schemeClr val="tx1">
                  <a:lumMod val="75000"/>
                  <a:lumOff val="25000"/>
                </a:schemeClr>
              </a:solidFill>
              <a:latin typeface="Outfit" pitchFamily="2" charset="0"/>
            </a:endParaRPr>
          </a:p>
        </p:txBody>
      </p:sp>
      <p:pic>
        <p:nvPicPr>
          <p:cNvPr id="3" name="Imagen 2" descr="Imagen que contiene Texto&#10;&#10;Descripción generada automáticamente">
            <a:extLst>
              <a:ext uri="{FF2B5EF4-FFF2-40B4-BE49-F238E27FC236}">
                <a16:creationId xmlns:a16="http://schemas.microsoft.com/office/drawing/2014/main" id="{73512F4B-F407-BD79-2036-FBAFA1F8D8BB}"/>
              </a:ext>
            </a:extLst>
          </p:cNvPr>
          <p:cNvPicPr>
            <a:picLocks noChangeAspect="1"/>
          </p:cNvPicPr>
          <p:nvPr/>
        </p:nvPicPr>
        <p:blipFill>
          <a:blip r:embed="rId8"/>
          <a:stretch>
            <a:fillRect/>
          </a:stretch>
        </p:blipFill>
        <p:spPr>
          <a:xfrm>
            <a:off x="6829311" y="5183137"/>
            <a:ext cx="448305" cy="450150"/>
          </a:xfrm>
          <a:prstGeom prst="rect">
            <a:avLst/>
          </a:prstGeom>
        </p:spPr>
      </p:pic>
      <p:pic>
        <p:nvPicPr>
          <p:cNvPr id="5" name="Imagen 4" descr="Icono&#10;&#10;Descripción generada automáticamente">
            <a:extLst>
              <a:ext uri="{FF2B5EF4-FFF2-40B4-BE49-F238E27FC236}">
                <a16:creationId xmlns:a16="http://schemas.microsoft.com/office/drawing/2014/main" id="{45549F95-EFBD-7777-1EA7-FC350FF4FAEE}"/>
              </a:ext>
            </a:extLst>
          </p:cNvPr>
          <p:cNvPicPr>
            <a:picLocks noChangeAspect="1"/>
          </p:cNvPicPr>
          <p:nvPr/>
        </p:nvPicPr>
        <p:blipFill>
          <a:blip r:embed="rId9"/>
          <a:stretch>
            <a:fillRect/>
          </a:stretch>
        </p:blipFill>
        <p:spPr>
          <a:xfrm>
            <a:off x="6792143" y="5714631"/>
            <a:ext cx="578912" cy="578912"/>
          </a:xfrm>
          <a:prstGeom prst="rect">
            <a:avLst/>
          </a:prstGeom>
        </p:spPr>
      </p:pic>
      <p:pic>
        <p:nvPicPr>
          <p:cNvPr id="6" name="Imagen 5" descr="Forma, Rectángulo&#10;&#10;Descripción generada automáticamente">
            <a:extLst>
              <a:ext uri="{FF2B5EF4-FFF2-40B4-BE49-F238E27FC236}">
                <a16:creationId xmlns:a16="http://schemas.microsoft.com/office/drawing/2014/main" id="{84726E9E-75F1-1A52-420D-57C40FAB3E66}"/>
              </a:ext>
            </a:extLst>
          </p:cNvPr>
          <p:cNvPicPr>
            <a:picLocks noChangeAspect="1"/>
          </p:cNvPicPr>
          <p:nvPr/>
        </p:nvPicPr>
        <p:blipFill>
          <a:blip r:embed="rId10"/>
          <a:stretch>
            <a:fillRect/>
          </a:stretch>
        </p:blipFill>
        <p:spPr>
          <a:xfrm>
            <a:off x="1821668" y="2909134"/>
            <a:ext cx="1542519" cy="440720"/>
          </a:xfrm>
          <a:prstGeom prst="rect">
            <a:avLst/>
          </a:prstGeom>
        </p:spPr>
      </p:pic>
      <p:pic>
        <p:nvPicPr>
          <p:cNvPr id="8" name="Imagen 7" descr="Imagen que contiene texto, señal, firmar, reloj&#10;&#10;Descripción generada automáticamente">
            <a:extLst>
              <a:ext uri="{FF2B5EF4-FFF2-40B4-BE49-F238E27FC236}">
                <a16:creationId xmlns:a16="http://schemas.microsoft.com/office/drawing/2014/main" id="{1FAB49AD-B401-63D3-1FE7-EE7FF0C01214}"/>
              </a:ext>
            </a:extLst>
          </p:cNvPr>
          <p:cNvPicPr>
            <a:picLocks noChangeAspect="1"/>
          </p:cNvPicPr>
          <p:nvPr/>
        </p:nvPicPr>
        <p:blipFill>
          <a:blip r:embed="rId11"/>
          <a:stretch>
            <a:fillRect/>
          </a:stretch>
        </p:blipFill>
        <p:spPr>
          <a:xfrm>
            <a:off x="6815956" y="4625948"/>
            <a:ext cx="475015" cy="475015"/>
          </a:xfrm>
          <a:prstGeom prst="rect">
            <a:avLst/>
          </a:prstGeom>
        </p:spPr>
      </p:pic>
      <p:pic>
        <p:nvPicPr>
          <p:cNvPr id="9" name="Imagen 8" descr="Icono&#10;&#10;Descripción generada automáticamente">
            <a:extLst>
              <a:ext uri="{FF2B5EF4-FFF2-40B4-BE49-F238E27FC236}">
                <a16:creationId xmlns:a16="http://schemas.microsoft.com/office/drawing/2014/main" id="{7FA5BBC6-5E98-75DE-C6EE-D52EC719AF82}"/>
              </a:ext>
            </a:extLst>
          </p:cNvPr>
          <p:cNvPicPr>
            <a:picLocks noChangeAspect="1"/>
          </p:cNvPicPr>
          <p:nvPr/>
        </p:nvPicPr>
        <p:blipFill>
          <a:blip r:embed="rId12"/>
          <a:stretch>
            <a:fillRect/>
          </a:stretch>
        </p:blipFill>
        <p:spPr>
          <a:xfrm>
            <a:off x="1871759" y="3940652"/>
            <a:ext cx="512425" cy="512425"/>
          </a:xfrm>
          <a:prstGeom prst="rect">
            <a:avLst/>
          </a:prstGeom>
        </p:spPr>
      </p:pic>
      <p:pic>
        <p:nvPicPr>
          <p:cNvPr id="10" name="Imagen 9" descr="Icono&#10;&#10;Descripción generada automáticamente">
            <a:extLst>
              <a:ext uri="{FF2B5EF4-FFF2-40B4-BE49-F238E27FC236}">
                <a16:creationId xmlns:a16="http://schemas.microsoft.com/office/drawing/2014/main" id="{6F37B8F6-B4B1-4D83-CC66-672390CD1065}"/>
              </a:ext>
            </a:extLst>
          </p:cNvPr>
          <p:cNvPicPr>
            <a:picLocks noChangeAspect="1"/>
          </p:cNvPicPr>
          <p:nvPr/>
        </p:nvPicPr>
        <p:blipFill>
          <a:blip r:embed="rId13"/>
          <a:stretch>
            <a:fillRect/>
          </a:stretch>
        </p:blipFill>
        <p:spPr>
          <a:xfrm>
            <a:off x="1882182" y="4517337"/>
            <a:ext cx="491578" cy="491578"/>
          </a:xfrm>
          <a:prstGeom prst="rect">
            <a:avLst/>
          </a:prstGeom>
        </p:spPr>
      </p:pic>
      <p:pic>
        <p:nvPicPr>
          <p:cNvPr id="12" name="Imagen 11" descr="Icono&#10;&#10;Descripción generada automáticamente">
            <a:extLst>
              <a:ext uri="{FF2B5EF4-FFF2-40B4-BE49-F238E27FC236}">
                <a16:creationId xmlns:a16="http://schemas.microsoft.com/office/drawing/2014/main" id="{060E29E5-BE0D-3250-F278-9000A5128CEA}"/>
              </a:ext>
            </a:extLst>
          </p:cNvPr>
          <p:cNvPicPr>
            <a:picLocks noChangeAspect="1"/>
          </p:cNvPicPr>
          <p:nvPr/>
        </p:nvPicPr>
        <p:blipFill>
          <a:blip r:embed="rId14"/>
          <a:stretch>
            <a:fillRect/>
          </a:stretch>
        </p:blipFill>
        <p:spPr>
          <a:xfrm>
            <a:off x="1852512" y="5047868"/>
            <a:ext cx="550919" cy="550919"/>
          </a:xfrm>
          <a:prstGeom prst="rect">
            <a:avLst/>
          </a:prstGeom>
        </p:spPr>
      </p:pic>
      <p:pic>
        <p:nvPicPr>
          <p:cNvPr id="13" name="Imagen 12" descr="Icono&#10;&#10;Descripción generada automáticamente">
            <a:extLst>
              <a:ext uri="{FF2B5EF4-FFF2-40B4-BE49-F238E27FC236}">
                <a16:creationId xmlns:a16="http://schemas.microsoft.com/office/drawing/2014/main" id="{D9977394-4FE6-9ED8-935C-372B3C4EA0FD}"/>
              </a:ext>
            </a:extLst>
          </p:cNvPr>
          <p:cNvPicPr>
            <a:picLocks noChangeAspect="1"/>
          </p:cNvPicPr>
          <p:nvPr/>
        </p:nvPicPr>
        <p:blipFill>
          <a:blip r:embed="rId15"/>
          <a:stretch>
            <a:fillRect/>
          </a:stretch>
        </p:blipFill>
        <p:spPr>
          <a:xfrm>
            <a:off x="1818221" y="5603837"/>
            <a:ext cx="619501" cy="619501"/>
          </a:xfrm>
          <a:prstGeom prst="rect">
            <a:avLst/>
          </a:prstGeom>
        </p:spPr>
      </p:pic>
      <p:pic>
        <p:nvPicPr>
          <p:cNvPr id="15" name="Imagen 14" descr="Icono&#10;&#10;Descripción generada automáticamente">
            <a:extLst>
              <a:ext uri="{FF2B5EF4-FFF2-40B4-BE49-F238E27FC236}">
                <a16:creationId xmlns:a16="http://schemas.microsoft.com/office/drawing/2014/main" id="{020858B2-2FBC-F967-C972-A91633758EA5}"/>
              </a:ext>
            </a:extLst>
          </p:cNvPr>
          <p:cNvPicPr>
            <a:picLocks noChangeAspect="1"/>
          </p:cNvPicPr>
          <p:nvPr/>
        </p:nvPicPr>
        <p:blipFill>
          <a:blip r:embed="rId16"/>
          <a:stretch>
            <a:fillRect/>
          </a:stretch>
        </p:blipFill>
        <p:spPr>
          <a:xfrm>
            <a:off x="6669398" y="2845916"/>
            <a:ext cx="619501" cy="614808"/>
          </a:xfrm>
          <a:prstGeom prst="rect">
            <a:avLst/>
          </a:prstGeom>
        </p:spPr>
      </p:pic>
      <p:pic>
        <p:nvPicPr>
          <p:cNvPr id="29" name="Imagen 28" descr="Icono&#10;&#10;Descripción generada automáticamente">
            <a:extLst>
              <a:ext uri="{FF2B5EF4-FFF2-40B4-BE49-F238E27FC236}">
                <a16:creationId xmlns:a16="http://schemas.microsoft.com/office/drawing/2014/main" id="{DBFB0A0C-9365-A582-137A-746522987A89}"/>
              </a:ext>
            </a:extLst>
          </p:cNvPr>
          <p:cNvPicPr>
            <a:picLocks noChangeAspect="1"/>
          </p:cNvPicPr>
          <p:nvPr/>
        </p:nvPicPr>
        <p:blipFill>
          <a:blip r:embed="rId17"/>
          <a:stretch>
            <a:fillRect/>
          </a:stretch>
        </p:blipFill>
        <p:spPr>
          <a:xfrm>
            <a:off x="6831275" y="3531566"/>
            <a:ext cx="444377" cy="444377"/>
          </a:xfrm>
          <a:prstGeom prst="rect">
            <a:avLst/>
          </a:prstGeom>
        </p:spPr>
      </p:pic>
      <p:pic>
        <p:nvPicPr>
          <p:cNvPr id="30" name="Imagen 29" descr="Imagen que contiene texto, señal, reloj, firmar&#10;&#10;Descripción generada automáticamente">
            <a:extLst>
              <a:ext uri="{FF2B5EF4-FFF2-40B4-BE49-F238E27FC236}">
                <a16:creationId xmlns:a16="http://schemas.microsoft.com/office/drawing/2014/main" id="{F502028B-D2FF-EBB2-8E5D-CF96A70F3931}"/>
              </a:ext>
            </a:extLst>
          </p:cNvPr>
          <p:cNvPicPr>
            <a:picLocks noChangeAspect="1"/>
          </p:cNvPicPr>
          <p:nvPr/>
        </p:nvPicPr>
        <p:blipFill>
          <a:blip r:embed="rId18"/>
          <a:stretch>
            <a:fillRect/>
          </a:stretch>
        </p:blipFill>
        <p:spPr>
          <a:xfrm>
            <a:off x="6815956" y="4087466"/>
            <a:ext cx="475015" cy="475015"/>
          </a:xfrm>
          <a:prstGeom prst="rect">
            <a:avLst/>
          </a:prstGeom>
        </p:spPr>
      </p:pic>
      <p:pic>
        <p:nvPicPr>
          <p:cNvPr id="32" name="Imagen 31" descr="Forma&#10;&#10;Descripción generada automáticamente con confianza media">
            <a:extLst>
              <a:ext uri="{FF2B5EF4-FFF2-40B4-BE49-F238E27FC236}">
                <a16:creationId xmlns:a16="http://schemas.microsoft.com/office/drawing/2014/main" id="{E10EB127-7ECC-3639-58A3-5B2B5DD221B7}"/>
              </a:ext>
            </a:extLst>
          </p:cNvPr>
          <p:cNvPicPr>
            <a:picLocks noChangeAspect="1"/>
          </p:cNvPicPr>
          <p:nvPr/>
        </p:nvPicPr>
        <p:blipFill>
          <a:blip r:embed="rId19"/>
          <a:stretch>
            <a:fillRect/>
          </a:stretch>
        </p:blipFill>
        <p:spPr>
          <a:xfrm>
            <a:off x="1814392" y="3452997"/>
            <a:ext cx="1355864" cy="456868"/>
          </a:xfrm>
          <a:prstGeom prst="rect">
            <a:avLst/>
          </a:prstGeom>
        </p:spPr>
      </p:pic>
    </p:spTree>
    <p:extLst>
      <p:ext uri="{BB962C8B-B14F-4D97-AF65-F5344CB8AC3E}">
        <p14:creationId xmlns:p14="http://schemas.microsoft.com/office/powerpoint/2010/main" val="3568670113"/>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5463</TotalTime>
  <Words>1228</Words>
  <Application>Microsoft Office PowerPoint</Application>
  <PresentationFormat>Widescreen</PresentationFormat>
  <Paragraphs>138</Paragraphs>
  <Slides>16</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Outfit Medium</vt:lpstr>
      <vt:lpstr>Arial</vt:lpstr>
      <vt:lpstr>Calibri</vt:lpstr>
      <vt:lpstr>Amasis MT Pro Light</vt:lpstr>
      <vt:lpstr>Outfit</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Cami</dc:creator>
  <cp:lastModifiedBy>גלוביסנס Globisens</cp:lastModifiedBy>
  <cp:revision>94</cp:revision>
  <dcterms:created xsi:type="dcterms:W3CDTF">2024-05-06T19:31:29Z</dcterms:created>
  <dcterms:modified xsi:type="dcterms:W3CDTF">2024-11-16T19:16:43Z</dcterms:modified>
</cp:coreProperties>
</file>