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6" r:id="rId3"/>
    <p:sldId id="258" r:id="rId4"/>
    <p:sldId id="301" r:id="rId5"/>
    <p:sldId id="300" r:id="rId6"/>
    <p:sldId id="298" r:id="rId7"/>
    <p:sldId id="289" r:id="rId8"/>
    <p:sldId id="290" r:id="rId9"/>
    <p:sldId id="291" r:id="rId10"/>
    <p:sldId id="294" r:id="rId11"/>
    <p:sldId id="293" r:id="rId12"/>
    <p:sldId id="295" r:id="rId13"/>
    <p:sldId id="282" r:id="rId14"/>
    <p:sldId id="299" r:id="rId15"/>
    <p:sldId id="272" r:id="rId16"/>
    <p:sldId id="273" r:id="rId17"/>
    <p:sldId id="265" r:id="rId18"/>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BC8BC2-2260-FD70-AC62-2E4731F01198}" name="Camila Vivanco G." initials="CV" userId="S::cvivanco@duoc.cl::06ab92a1-6904-4f71-8e2b-21c1852389e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mi" initials="C" lastIdx="2" clrIdx="0">
    <p:extLst>
      <p:ext uri="{19B8F6BF-5375-455C-9EA6-DF929625EA0E}">
        <p15:presenceInfo xmlns:p15="http://schemas.microsoft.com/office/powerpoint/2012/main" userId="Cami" providerId="None"/>
      </p:ext>
    </p:extLst>
  </p:cmAuthor>
  <p:cmAuthor id="2" name="lilo" initials="l" lastIdx="16" clrIdx="1">
    <p:extLst>
      <p:ext uri="{19B8F6BF-5375-455C-9EA6-DF929625EA0E}">
        <p15:presenceInfo xmlns:p15="http://schemas.microsoft.com/office/powerpoint/2012/main" userId="lil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A605"/>
    <a:srgbClr val="DD2120"/>
    <a:srgbClr val="565380"/>
    <a:srgbClr val="569FA8"/>
    <a:srgbClr val="D179AD"/>
    <a:srgbClr val="FE999D"/>
    <a:srgbClr val="F3F3F3"/>
    <a:srgbClr val="026C4E"/>
    <a:srgbClr val="F2DC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3" d="100"/>
          <a:sy n="83" d="100"/>
        </p:scale>
        <p:origin x="5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BFC9F-6054-4712-AB3F-A6BB8C25798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8338E934-7BF3-4994-96A9-4F072EA66D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B37DBEFF-52D2-4747-9C12-BB48FF1E3B98}"/>
              </a:ext>
            </a:extLst>
          </p:cNvPr>
          <p:cNvSpPr>
            <a:spLocks noGrp="1"/>
          </p:cNvSpPr>
          <p:nvPr>
            <p:ph type="dt" sz="half" idx="10"/>
          </p:nvPr>
        </p:nvSpPr>
        <p:spPr/>
        <p:txBody>
          <a:bodyPr/>
          <a:lstStyle/>
          <a:p>
            <a:fld id="{313FC429-14B6-482D-B645-74AAF7C7EC4C}" type="datetimeFigureOut">
              <a:rPr lang="es-CL" smtClean="0"/>
              <a:t>08-10-2024</a:t>
            </a:fld>
            <a:endParaRPr lang="es-CL"/>
          </a:p>
        </p:txBody>
      </p:sp>
      <p:sp>
        <p:nvSpPr>
          <p:cNvPr id="5" name="Marcador de pie de página 4">
            <a:extLst>
              <a:ext uri="{FF2B5EF4-FFF2-40B4-BE49-F238E27FC236}">
                <a16:creationId xmlns:a16="http://schemas.microsoft.com/office/drawing/2014/main" id="{A1E9EC25-B888-449B-911E-1FA1E86E180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5BF715A-53D2-4D49-9034-DB326AFCE0BA}"/>
              </a:ext>
            </a:extLst>
          </p:cNvPr>
          <p:cNvSpPr>
            <a:spLocks noGrp="1"/>
          </p:cNvSpPr>
          <p:nvPr>
            <p:ph type="sldNum" sz="quarter" idx="12"/>
          </p:nvPr>
        </p:nvSpPr>
        <p:spPr/>
        <p:txBody>
          <a:bodyPr/>
          <a:lstStyle/>
          <a:p>
            <a:fld id="{F09648AE-74DE-4272-9F9E-945616CE4C1B}" type="slidenum">
              <a:rPr lang="es-CL" smtClean="0"/>
              <a:t>‹Nº›</a:t>
            </a:fld>
            <a:endParaRPr lang="es-CL"/>
          </a:p>
        </p:txBody>
      </p:sp>
    </p:spTree>
    <p:extLst>
      <p:ext uri="{BB962C8B-B14F-4D97-AF65-F5344CB8AC3E}">
        <p14:creationId xmlns:p14="http://schemas.microsoft.com/office/powerpoint/2010/main" val="284865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F9C7F5-BA87-4BB9-BE71-D186F6022A9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B476F425-1DFD-4A15-8F28-2E32E1E649C6}"/>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E21F7BC-6FB7-49B1-AF6C-2F4D4860AF60}"/>
              </a:ext>
            </a:extLst>
          </p:cNvPr>
          <p:cNvSpPr>
            <a:spLocks noGrp="1"/>
          </p:cNvSpPr>
          <p:nvPr>
            <p:ph type="dt" sz="half" idx="10"/>
          </p:nvPr>
        </p:nvSpPr>
        <p:spPr/>
        <p:txBody>
          <a:bodyPr/>
          <a:lstStyle/>
          <a:p>
            <a:fld id="{313FC429-14B6-482D-B645-74AAF7C7EC4C}" type="datetimeFigureOut">
              <a:rPr lang="es-CL" smtClean="0"/>
              <a:t>08-10-2024</a:t>
            </a:fld>
            <a:endParaRPr lang="es-CL"/>
          </a:p>
        </p:txBody>
      </p:sp>
      <p:sp>
        <p:nvSpPr>
          <p:cNvPr id="5" name="Marcador de pie de página 4">
            <a:extLst>
              <a:ext uri="{FF2B5EF4-FFF2-40B4-BE49-F238E27FC236}">
                <a16:creationId xmlns:a16="http://schemas.microsoft.com/office/drawing/2014/main" id="{3E491305-6D3E-48FC-8C4F-D60D68F1669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26F4F45-E25F-4D2A-89BA-5D9BD22AD1D5}"/>
              </a:ext>
            </a:extLst>
          </p:cNvPr>
          <p:cNvSpPr>
            <a:spLocks noGrp="1"/>
          </p:cNvSpPr>
          <p:nvPr>
            <p:ph type="sldNum" sz="quarter" idx="12"/>
          </p:nvPr>
        </p:nvSpPr>
        <p:spPr/>
        <p:txBody>
          <a:bodyPr/>
          <a:lstStyle/>
          <a:p>
            <a:fld id="{F09648AE-74DE-4272-9F9E-945616CE4C1B}" type="slidenum">
              <a:rPr lang="es-CL" smtClean="0"/>
              <a:t>‹Nº›</a:t>
            </a:fld>
            <a:endParaRPr lang="es-CL"/>
          </a:p>
        </p:txBody>
      </p:sp>
    </p:spTree>
    <p:extLst>
      <p:ext uri="{BB962C8B-B14F-4D97-AF65-F5344CB8AC3E}">
        <p14:creationId xmlns:p14="http://schemas.microsoft.com/office/powerpoint/2010/main" val="3050809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CD5D743-0055-4C30-BCF8-7C2779D4B28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03577714-7BE9-4350-AF55-B7294B0AC939}"/>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2E1DC24A-6249-44E6-87C9-AE17DF0D0041}"/>
              </a:ext>
            </a:extLst>
          </p:cNvPr>
          <p:cNvSpPr>
            <a:spLocks noGrp="1"/>
          </p:cNvSpPr>
          <p:nvPr>
            <p:ph type="dt" sz="half" idx="10"/>
          </p:nvPr>
        </p:nvSpPr>
        <p:spPr/>
        <p:txBody>
          <a:bodyPr/>
          <a:lstStyle/>
          <a:p>
            <a:fld id="{313FC429-14B6-482D-B645-74AAF7C7EC4C}" type="datetimeFigureOut">
              <a:rPr lang="es-CL" smtClean="0"/>
              <a:t>08-10-2024</a:t>
            </a:fld>
            <a:endParaRPr lang="es-CL"/>
          </a:p>
        </p:txBody>
      </p:sp>
      <p:sp>
        <p:nvSpPr>
          <p:cNvPr id="5" name="Marcador de pie de página 4">
            <a:extLst>
              <a:ext uri="{FF2B5EF4-FFF2-40B4-BE49-F238E27FC236}">
                <a16:creationId xmlns:a16="http://schemas.microsoft.com/office/drawing/2014/main" id="{9B4A6A49-9401-4E28-B2F9-C2CAC1916B5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2719820-97C8-401B-BE17-4DD7AB731FBC}"/>
              </a:ext>
            </a:extLst>
          </p:cNvPr>
          <p:cNvSpPr>
            <a:spLocks noGrp="1"/>
          </p:cNvSpPr>
          <p:nvPr>
            <p:ph type="sldNum" sz="quarter" idx="12"/>
          </p:nvPr>
        </p:nvSpPr>
        <p:spPr/>
        <p:txBody>
          <a:bodyPr/>
          <a:lstStyle/>
          <a:p>
            <a:fld id="{F09648AE-74DE-4272-9F9E-945616CE4C1B}" type="slidenum">
              <a:rPr lang="es-CL" smtClean="0"/>
              <a:t>‹Nº›</a:t>
            </a:fld>
            <a:endParaRPr lang="es-CL"/>
          </a:p>
        </p:txBody>
      </p:sp>
    </p:spTree>
    <p:extLst>
      <p:ext uri="{BB962C8B-B14F-4D97-AF65-F5344CB8AC3E}">
        <p14:creationId xmlns:p14="http://schemas.microsoft.com/office/powerpoint/2010/main" val="20988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23CEF2-3506-41F1-979D-9865E31D9C9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133225C-C922-402E-93E1-B11DF02B9B57}"/>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3C2F090-52ED-42AD-8AA9-D015EAD6F466}"/>
              </a:ext>
            </a:extLst>
          </p:cNvPr>
          <p:cNvSpPr>
            <a:spLocks noGrp="1"/>
          </p:cNvSpPr>
          <p:nvPr>
            <p:ph type="dt" sz="half" idx="10"/>
          </p:nvPr>
        </p:nvSpPr>
        <p:spPr/>
        <p:txBody>
          <a:bodyPr/>
          <a:lstStyle/>
          <a:p>
            <a:fld id="{313FC429-14B6-482D-B645-74AAF7C7EC4C}" type="datetimeFigureOut">
              <a:rPr lang="es-CL" smtClean="0"/>
              <a:t>08-10-2024</a:t>
            </a:fld>
            <a:endParaRPr lang="es-CL"/>
          </a:p>
        </p:txBody>
      </p:sp>
      <p:sp>
        <p:nvSpPr>
          <p:cNvPr id="5" name="Marcador de pie de página 4">
            <a:extLst>
              <a:ext uri="{FF2B5EF4-FFF2-40B4-BE49-F238E27FC236}">
                <a16:creationId xmlns:a16="http://schemas.microsoft.com/office/drawing/2014/main" id="{B9BF7B56-B0DD-4C9D-A8F9-36CDCBC0E88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070E4F3-3AE7-41EE-B966-001B1530E28E}"/>
              </a:ext>
            </a:extLst>
          </p:cNvPr>
          <p:cNvSpPr>
            <a:spLocks noGrp="1"/>
          </p:cNvSpPr>
          <p:nvPr>
            <p:ph type="sldNum" sz="quarter" idx="12"/>
          </p:nvPr>
        </p:nvSpPr>
        <p:spPr/>
        <p:txBody>
          <a:bodyPr/>
          <a:lstStyle/>
          <a:p>
            <a:fld id="{F09648AE-74DE-4272-9F9E-945616CE4C1B}" type="slidenum">
              <a:rPr lang="es-CL" smtClean="0"/>
              <a:t>‹Nº›</a:t>
            </a:fld>
            <a:endParaRPr lang="es-CL"/>
          </a:p>
        </p:txBody>
      </p:sp>
    </p:spTree>
    <p:extLst>
      <p:ext uri="{BB962C8B-B14F-4D97-AF65-F5344CB8AC3E}">
        <p14:creationId xmlns:p14="http://schemas.microsoft.com/office/powerpoint/2010/main" val="3870455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C9F4AD-BEB9-45D7-BC23-5DE8A0702BF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00CAA9D7-D34C-4D4D-8984-FBF6C6EEB3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C215DDE8-252D-4831-9FC6-59BF55B0BF96}"/>
              </a:ext>
            </a:extLst>
          </p:cNvPr>
          <p:cNvSpPr>
            <a:spLocks noGrp="1"/>
          </p:cNvSpPr>
          <p:nvPr>
            <p:ph type="dt" sz="half" idx="10"/>
          </p:nvPr>
        </p:nvSpPr>
        <p:spPr/>
        <p:txBody>
          <a:bodyPr/>
          <a:lstStyle/>
          <a:p>
            <a:fld id="{313FC429-14B6-482D-B645-74AAF7C7EC4C}" type="datetimeFigureOut">
              <a:rPr lang="es-CL" smtClean="0"/>
              <a:t>08-10-2024</a:t>
            </a:fld>
            <a:endParaRPr lang="es-CL"/>
          </a:p>
        </p:txBody>
      </p:sp>
      <p:sp>
        <p:nvSpPr>
          <p:cNvPr id="5" name="Marcador de pie de página 4">
            <a:extLst>
              <a:ext uri="{FF2B5EF4-FFF2-40B4-BE49-F238E27FC236}">
                <a16:creationId xmlns:a16="http://schemas.microsoft.com/office/drawing/2014/main" id="{4475B809-1989-4F8E-BBA9-96BC4A417E5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0E19388-A6AC-4C47-A150-82A256DF5D44}"/>
              </a:ext>
            </a:extLst>
          </p:cNvPr>
          <p:cNvSpPr>
            <a:spLocks noGrp="1"/>
          </p:cNvSpPr>
          <p:nvPr>
            <p:ph type="sldNum" sz="quarter" idx="12"/>
          </p:nvPr>
        </p:nvSpPr>
        <p:spPr/>
        <p:txBody>
          <a:bodyPr/>
          <a:lstStyle/>
          <a:p>
            <a:fld id="{F09648AE-74DE-4272-9F9E-945616CE4C1B}" type="slidenum">
              <a:rPr lang="es-CL" smtClean="0"/>
              <a:t>‹Nº›</a:t>
            </a:fld>
            <a:endParaRPr lang="es-CL"/>
          </a:p>
        </p:txBody>
      </p:sp>
    </p:spTree>
    <p:extLst>
      <p:ext uri="{BB962C8B-B14F-4D97-AF65-F5344CB8AC3E}">
        <p14:creationId xmlns:p14="http://schemas.microsoft.com/office/powerpoint/2010/main" val="1230186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F89E7F-E460-4C13-9370-E89759232B0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1109A75-8894-4869-BCCE-7DAE84BD60A3}"/>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ABCFF93C-9399-45B8-BBCA-8D28FA570E9A}"/>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B57E2E82-CF99-4CD3-A7A7-CDE71620551A}"/>
              </a:ext>
            </a:extLst>
          </p:cNvPr>
          <p:cNvSpPr>
            <a:spLocks noGrp="1"/>
          </p:cNvSpPr>
          <p:nvPr>
            <p:ph type="dt" sz="half" idx="10"/>
          </p:nvPr>
        </p:nvSpPr>
        <p:spPr/>
        <p:txBody>
          <a:bodyPr/>
          <a:lstStyle/>
          <a:p>
            <a:fld id="{313FC429-14B6-482D-B645-74AAF7C7EC4C}" type="datetimeFigureOut">
              <a:rPr lang="es-CL" smtClean="0"/>
              <a:t>08-10-2024</a:t>
            </a:fld>
            <a:endParaRPr lang="es-CL"/>
          </a:p>
        </p:txBody>
      </p:sp>
      <p:sp>
        <p:nvSpPr>
          <p:cNvPr id="6" name="Marcador de pie de página 5">
            <a:extLst>
              <a:ext uri="{FF2B5EF4-FFF2-40B4-BE49-F238E27FC236}">
                <a16:creationId xmlns:a16="http://schemas.microsoft.com/office/drawing/2014/main" id="{D93B78DD-AE53-4BC9-9A47-890D704331D3}"/>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383C7E39-FC20-475C-B4D9-8909A04D8AB4}"/>
              </a:ext>
            </a:extLst>
          </p:cNvPr>
          <p:cNvSpPr>
            <a:spLocks noGrp="1"/>
          </p:cNvSpPr>
          <p:nvPr>
            <p:ph type="sldNum" sz="quarter" idx="12"/>
          </p:nvPr>
        </p:nvSpPr>
        <p:spPr/>
        <p:txBody>
          <a:bodyPr/>
          <a:lstStyle/>
          <a:p>
            <a:fld id="{F09648AE-74DE-4272-9F9E-945616CE4C1B}" type="slidenum">
              <a:rPr lang="es-CL" smtClean="0"/>
              <a:t>‹Nº›</a:t>
            </a:fld>
            <a:endParaRPr lang="es-CL"/>
          </a:p>
        </p:txBody>
      </p:sp>
    </p:spTree>
    <p:extLst>
      <p:ext uri="{BB962C8B-B14F-4D97-AF65-F5344CB8AC3E}">
        <p14:creationId xmlns:p14="http://schemas.microsoft.com/office/powerpoint/2010/main" val="3834906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9F37D8-C9AC-485D-A718-68D6764D171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8A6CD3E-7A5D-4D7D-9551-2741DBCF02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E3427F55-81A2-4EE8-87A7-3A17FD00B75C}"/>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01D7747B-21A2-4FEA-AA82-FDCC7F1DB5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EA5DDC36-BAF9-446D-A873-2AEF593458A2}"/>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DC6808D7-3E5E-4609-B53E-A324018D467D}"/>
              </a:ext>
            </a:extLst>
          </p:cNvPr>
          <p:cNvSpPr>
            <a:spLocks noGrp="1"/>
          </p:cNvSpPr>
          <p:nvPr>
            <p:ph type="dt" sz="half" idx="10"/>
          </p:nvPr>
        </p:nvSpPr>
        <p:spPr/>
        <p:txBody>
          <a:bodyPr/>
          <a:lstStyle/>
          <a:p>
            <a:fld id="{313FC429-14B6-482D-B645-74AAF7C7EC4C}" type="datetimeFigureOut">
              <a:rPr lang="es-CL" smtClean="0"/>
              <a:t>08-10-2024</a:t>
            </a:fld>
            <a:endParaRPr lang="es-CL"/>
          </a:p>
        </p:txBody>
      </p:sp>
      <p:sp>
        <p:nvSpPr>
          <p:cNvPr id="8" name="Marcador de pie de página 7">
            <a:extLst>
              <a:ext uri="{FF2B5EF4-FFF2-40B4-BE49-F238E27FC236}">
                <a16:creationId xmlns:a16="http://schemas.microsoft.com/office/drawing/2014/main" id="{22281E78-6C9E-4987-BB10-4C3638702C4E}"/>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35F72F2F-F62D-40BE-A999-351B0ACEDC97}"/>
              </a:ext>
            </a:extLst>
          </p:cNvPr>
          <p:cNvSpPr>
            <a:spLocks noGrp="1"/>
          </p:cNvSpPr>
          <p:nvPr>
            <p:ph type="sldNum" sz="quarter" idx="12"/>
          </p:nvPr>
        </p:nvSpPr>
        <p:spPr/>
        <p:txBody>
          <a:bodyPr/>
          <a:lstStyle/>
          <a:p>
            <a:fld id="{F09648AE-74DE-4272-9F9E-945616CE4C1B}" type="slidenum">
              <a:rPr lang="es-CL" smtClean="0"/>
              <a:t>‹Nº›</a:t>
            </a:fld>
            <a:endParaRPr lang="es-CL"/>
          </a:p>
        </p:txBody>
      </p:sp>
    </p:spTree>
    <p:extLst>
      <p:ext uri="{BB962C8B-B14F-4D97-AF65-F5344CB8AC3E}">
        <p14:creationId xmlns:p14="http://schemas.microsoft.com/office/powerpoint/2010/main" val="3111296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BECB63-16BD-4032-AB6B-93294E60D2D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B622B50F-3ED4-412F-B1DE-EE38B7506E5F}"/>
              </a:ext>
            </a:extLst>
          </p:cNvPr>
          <p:cNvSpPr>
            <a:spLocks noGrp="1"/>
          </p:cNvSpPr>
          <p:nvPr>
            <p:ph type="dt" sz="half" idx="10"/>
          </p:nvPr>
        </p:nvSpPr>
        <p:spPr/>
        <p:txBody>
          <a:bodyPr/>
          <a:lstStyle/>
          <a:p>
            <a:fld id="{313FC429-14B6-482D-B645-74AAF7C7EC4C}" type="datetimeFigureOut">
              <a:rPr lang="es-CL" smtClean="0"/>
              <a:t>08-10-2024</a:t>
            </a:fld>
            <a:endParaRPr lang="es-CL"/>
          </a:p>
        </p:txBody>
      </p:sp>
      <p:sp>
        <p:nvSpPr>
          <p:cNvPr id="4" name="Marcador de pie de página 3">
            <a:extLst>
              <a:ext uri="{FF2B5EF4-FFF2-40B4-BE49-F238E27FC236}">
                <a16:creationId xmlns:a16="http://schemas.microsoft.com/office/drawing/2014/main" id="{5686F87E-2821-404D-9C72-3634CFFAD50B}"/>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8AB58BCF-ED3F-4A19-9F80-9FE9E33E7E67}"/>
              </a:ext>
            </a:extLst>
          </p:cNvPr>
          <p:cNvSpPr>
            <a:spLocks noGrp="1"/>
          </p:cNvSpPr>
          <p:nvPr>
            <p:ph type="sldNum" sz="quarter" idx="12"/>
          </p:nvPr>
        </p:nvSpPr>
        <p:spPr/>
        <p:txBody>
          <a:bodyPr/>
          <a:lstStyle/>
          <a:p>
            <a:fld id="{F09648AE-74DE-4272-9F9E-945616CE4C1B}" type="slidenum">
              <a:rPr lang="es-CL" smtClean="0"/>
              <a:t>‹Nº›</a:t>
            </a:fld>
            <a:endParaRPr lang="es-CL"/>
          </a:p>
        </p:txBody>
      </p:sp>
    </p:spTree>
    <p:extLst>
      <p:ext uri="{BB962C8B-B14F-4D97-AF65-F5344CB8AC3E}">
        <p14:creationId xmlns:p14="http://schemas.microsoft.com/office/powerpoint/2010/main" val="3336676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33FCDC-74B6-4DCB-8316-825F51AD8650}"/>
              </a:ext>
            </a:extLst>
          </p:cNvPr>
          <p:cNvSpPr>
            <a:spLocks noGrp="1"/>
          </p:cNvSpPr>
          <p:nvPr>
            <p:ph type="dt" sz="half" idx="10"/>
          </p:nvPr>
        </p:nvSpPr>
        <p:spPr/>
        <p:txBody>
          <a:bodyPr/>
          <a:lstStyle/>
          <a:p>
            <a:fld id="{313FC429-14B6-482D-B645-74AAF7C7EC4C}" type="datetimeFigureOut">
              <a:rPr lang="es-CL" smtClean="0"/>
              <a:t>08-10-2024</a:t>
            </a:fld>
            <a:endParaRPr lang="es-CL"/>
          </a:p>
        </p:txBody>
      </p:sp>
      <p:sp>
        <p:nvSpPr>
          <p:cNvPr id="3" name="Marcador de pie de página 2">
            <a:extLst>
              <a:ext uri="{FF2B5EF4-FFF2-40B4-BE49-F238E27FC236}">
                <a16:creationId xmlns:a16="http://schemas.microsoft.com/office/drawing/2014/main" id="{D104969E-BC15-448F-B972-860B33B64C16}"/>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614F6123-4CEA-4073-A8F1-4D6DA65ADB41}"/>
              </a:ext>
            </a:extLst>
          </p:cNvPr>
          <p:cNvSpPr>
            <a:spLocks noGrp="1"/>
          </p:cNvSpPr>
          <p:nvPr>
            <p:ph type="sldNum" sz="quarter" idx="12"/>
          </p:nvPr>
        </p:nvSpPr>
        <p:spPr/>
        <p:txBody>
          <a:bodyPr/>
          <a:lstStyle/>
          <a:p>
            <a:fld id="{F09648AE-74DE-4272-9F9E-945616CE4C1B}" type="slidenum">
              <a:rPr lang="es-CL" smtClean="0"/>
              <a:t>‹Nº›</a:t>
            </a:fld>
            <a:endParaRPr lang="es-CL"/>
          </a:p>
        </p:txBody>
      </p:sp>
    </p:spTree>
    <p:extLst>
      <p:ext uri="{BB962C8B-B14F-4D97-AF65-F5344CB8AC3E}">
        <p14:creationId xmlns:p14="http://schemas.microsoft.com/office/powerpoint/2010/main" val="274544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D08536-1033-464D-92B3-DD1D1EA5A5E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0AABE134-2880-4461-8111-CA6EA201A1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E0B6113B-DCE5-469D-BF84-BD0D8AF876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0BC066DA-6386-48D4-ACB4-AE46987E1F10}"/>
              </a:ext>
            </a:extLst>
          </p:cNvPr>
          <p:cNvSpPr>
            <a:spLocks noGrp="1"/>
          </p:cNvSpPr>
          <p:nvPr>
            <p:ph type="dt" sz="half" idx="10"/>
          </p:nvPr>
        </p:nvSpPr>
        <p:spPr/>
        <p:txBody>
          <a:bodyPr/>
          <a:lstStyle/>
          <a:p>
            <a:fld id="{313FC429-14B6-482D-B645-74AAF7C7EC4C}" type="datetimeFigureOut">
              <a:rPr lang="es-CL" smtClean="0"/>
              <a:t>08-10-2024</a:t>
            </a:fld>
            <a:endParaRPr lang="es-CL"/>
          </a:p>
        </p:txBody>
      </p:sp>
      <p:sp>
        <p:nvSpPr>
          <p:cNvPr id="6" name="Marcador de pie de página 5">
            <a:extLst>
              <a:ext uri="{FF2B5EF4-FFF2-40B4-BE49-F238E27FC236}">
                <a16:creationId xmlns:a16="http://schemas.microsoft.com/office/drawing/2014/main" id="{BD04F123-F492-4269-9031-D156E9F8A01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53FBB64-90A3-45D8-BDE8-16528D6737FD}"/>
              </a:ext>
            </a:extLst>
          </p:cNvPr>
          <p:cNvSpPr>
            <a:spLocks noGrp="1"/>
          </p:cNvSpPr>
          <p:nvPr>
            <p:ph type="sldNum" sz="quarter" idx="12"/>
          </p:nvPr>
        </p:nvSpPr>
        <p:spPr/>
        <p:txBody>
          <a:bodyPr/>
          <a:lstStyle/>
          <a:p>
            <a:fld id="{F09648AE-74DE-4272-9F9E-945616CE4C1B}" type="slidenum">
              <a:rPr lang="es-CL" smtClean="0"/>
              <a:t>‹Nº›</a:t>
            </a:fld>
            <a:endParaRPr lang="es-CL"/>
          </a:p>
        </p:txBody>
      </p:sp>
    </p:spTree>
    <p:extLst>
      <p:ext uri="{BB962C8B-B14F-4D97-AF65-F5344CB8AC3E}">
        <p14:creationId xmlns:p14="http://schemas.microsoft.com/office/powerpoint/2010/main" val="1023230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78D3AB-68BD-4FA4-9185-40AA9D6B51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40ACFCF9-8707-448E-A978-180E4F17F6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3F69CD55-9F1B-4959-BDEC-342A5C6BD3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AC7542AD-919B-4AED-89A4-0B6062AC86D4}"/>
              </a:ext>
            </a:extLst>
          </p:cNvPr>
          <p:cNvSpPr>
            <a:spLocks noGrp="1"/>
          </p:cNvSpPr>
          <p:nvPr>
            <p:ph type="dt" sz="half" idx="10"/>
          </p:nvPr>
        </p:nvSpPr>
        <p:spPr/>
        <p:txBody>
          <a:bodyPr/>
          <a:lstStyle/>
          <a:p>
            <a:fld id="{313FC429-14B6-482D-B645-74AAF7C7EC4C}" type="datetimeFigureOut">
              <a:rPr lang="es-CL" smtClean="0"/>
              <a:t>08-10-2024</a:t>
            </a:fld>
            <a:endParaRPr lang="es-CL"/>
          </a:p>
        </p:txBody>
      </p:sp>
      <p:sp>
        <p:nvSpPr>
          <p:cNvPr id="6" name="Marcador de pie de página 5">
            <a:extLst>
              <a:ext uri="{FF2B5EF4-FFF2-40B4-BE49-F238E27FC236}">
                <a16:creationId xmlns:a16="http://schemas.microsoft.com/office/drawing/2014/main" id="{CD19C382-7424-4F89-B0B4-344B33C5689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CC248032-B409-4D97-B68D-9F0599602EAE}"/>
              </a:ext>
            </a:extLst>
          </p:cNvPr>
          <p:cNvSpPr>
            <a:spLocks noGrp="1"/>
          </p:cNvSpPr>
          <p:nvPr>
            <p:ph type="sldNum" sz="quarter" idx="12"/>
          </p:nvPr>
        </p:nvSpPr>
        <p:spPr/>
        <p:txBody>
          <a:bodyPr/>
          <a:lstStyle/>
          <a:p>
            <a:fld id="{F09648AE-74DE-4272-9F9E-945616CE4C1B}" type="slidenum">
              <a:rPr lang="es-CL" smtClean="0"/>
              <a:t>‹Nº›</a:t>
            </a:fld>
            <a:endParaRPr lang="es-CL"/>
          </a:p>
        </p:txBody>
      </p:sp>
    </p:spTree>
    <p:extLst>
      <p:ext uri="{BB962C8B-B14F-4D97-AF65-F5344CB8AC3E}">
        <p14:creationId xmlns:p14="http://schemas.microsoft.com/office/powerpoint/2010/main" val="3215132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C1C79BA-7DC3-4BFD-8D81-8364C28B21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ABE518A9-DC46-4642-BCDE-E6994F1503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7FB981F5-030F-4E23-A643-D0323D529B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FC429-14B6-482D-B645-74AAF7C7EC4C}" type="datetimeFigureOut">
              <a:rPr lang="es-CL" smtClean="0"/>
              <a:t>08-10-2024</a:t>
            </a:fld>
            <a:endParaRPr lang="es-CL"/>
          </a:p>
        </p:txBody>
      </p:sp>
      <p:sp>
        <p:nvSpPr>
          <p:cNvPr id="5" name="Marcador de pie de página 4">
            <a:extLst>
              <a:ext uri="{FF2B5EF4-FFF2-40B4-BE49-F238E27FC236}">
                <a16:creationId xmlns:a16="http://schemas.microsoft.com/office/drawing/2014/main" id="{B33D8ACB-678B-4701-9839-C77EB1B109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AFB61BB8-087C-4B61-85E9-138DC5C394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648AE-74DE-4272-9F9E-945616CE4C1B}" type="slidenum">
              <a:rPr lang="es-CL" smtClean="0"/>
              <a:t>‹Nº›</a:t>
            </a:fld>
            <a:endParaRPr lang="es-CL"/>
          </a:p>
        </p:txBody>
      </p:sp>
    </p:spTree>
    <p:extLst>
      <p:ext uri="{BB962C8B-B14F-4D97-AF65-F5344CB8AC3E}">
        <p14:creationId xmlns:p14="http://schemas.microsoft.com/office/powerpoint/2010/main" val="2322425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4.png"/><Relationship Id="rId7" Type="http://schemas.openxmlformats.org/officeDocument/2006/relationships/image" Target="../media/image5.pn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22.png"/><Relationship Id="rId5" Type="http://schemas.openxmlformats.org/officeDocument/2006/relationships/image" Target="../media/image46.png"/><Relationship Id="rId10" Type="http://schemas.openxmlformats.org/officeDocument/2006/relationships/image" Target="../media/image8.png"/><Relationship Id="rId4" Type="http://schemas.openxmlformats.org/officeDocument/2006/relationships/image" Target="../media/image45.pn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8.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9.png"/><Relationship Id="rId3" Type="http://schemas.openxmlformats.org/officeDocument/2006/relationships/image" Target="../media/image50.png"/><Relationship Id="rId7" Type="http://schemas.openxmlformats.org/officeDocument/2006/relationships/slide" Target="slide2.xml"/><Relationship Id="rId12" Type="http://schemas.openxmlformats.org/officeDocument/2006/relationships/image" Target="../media/image23.pn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53.png"/><Relationship Id="rId11" Type="http://schemas.openxmlformats.org/officeDocument/2006/relationships/image" Target="../media/image8.png"/><Relationship Id="rId5" Type="http://schemas.openxmlformats.org/officeDocument/2006/relationships/image" Target="../media/image52.png"/><Relationship Id="rId10" Type="http://schemas.openxmlformats.org/officeDocument/2006/relationships/image" Target="../media/image7.png"/><Relationship Id="rId4" Type="http://schemas.openxmlformats.org/officeDocument/2006/relationships/image" Target="../media/image51.png"/><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slide" Target="slide2.xml"/><Relationship Id="rId7" Type="http://schemas.openxmlformats.org/officeDocument/2006/relationships/image" Target="../media/image8.png"/><Relationship Id="rId2"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png"/><Relationship Id="rId7" Type="http://schemas.openxmlformats.org/officeDocument/2006/relationships/image" Target="../media/image56.png"/><Relationship Id="rId2" Type="http://schemas.openxmlformats.org/officeDocument/2006/relationships/slide" Target="slide1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59.png"/><Relationship Id="rId4" Type="http://schemas.openxmlformats.org/officeDocument/2006/relationships/image" Target="../media/image6.png"/><Relationship Id="rId9" Type="http://schemas.openxmlformats.org/officeDocument/2006/relationships/image" Target="../media/image58.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9.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4.png"/><Relationship Id="rId5" Type="http://schemas.openxmlformats.org/officeDocument/2006/relationships/image" Target="../media/image7.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2.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0.png"/><Relationship Id="rId7"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slide" Target="slide2.xml"/><Relationship Id="rId16"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25.png"/><Relationship Id="rId5" Type="http://schemas.openxmlformats.org/officeDocument/2006/relationships/image" Target="../media/image7.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6.png"/><Relationship Id="rId9" Type="http://schemas.openxmlformats.org/officeDocument/2006/relationships/image" Target="../media/image23.png"/><Relationship Id="rId1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5.png"/><Relationship Id="rId7" Type="http://schemas.openxmlformats.org/officeDocument/2006/relationships/image" Target="../media/image33.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 Target="slide2.xml"/><Relationship Id="rId7" Type="http://schemas.openxmlformats.org/officeDocument/2006/relationships/image" Target="../media/image8.pn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5.png"/><Relationship Id="rId4" Type="http://schemas.openxmlformats.org/officeDocument/2006/relationships/image" Target="../media/image5.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3.png"/><Relationship Id="rId3" Type="http://schemas.openxmlformats.org/officeDocument/2006/relationships/image" Target="../media/image38.png"/><Relationship Id="rId7" Type="http://schemas.openxmlformats.org/officeDocument/2006/relationships/image" Target="../media/image6.png"/><Relationship Id="rId12" Type="http://schemas.openxmlformats.org/officeDocument/2006/relationships/image" Target="../media/image40.sv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41.png"/><Relationship Id="rId5" Type="http://schemas.openxmlformats.org/officeDocument/2006/relationships/slide" Target="slide2.xml"/><Relationship Id="rId10"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8.png"/><Relationship Id="rId1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911A875C-8CA0-4B6C-A116-458A85883A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1445" y="3733826"/>
            <a:ext cx="2857308" cy="917731"/>
          </a:xfrm>
          <a:prstGeom prst="rect">
            <a:avLst/>
          </a:prstGeom>
        </p:spPr>
      </p:pic>
      <p:sp>
        <p:nvSpPr>
          <p:cNvPr id="20" name="Título 1">
            <a:extLst>
              <a:ext uri="{FF2B5EF4-FFF2-40B4-BE49-F238E27FC236}">
                <a16:creationId xmlns:a16="http://schemas.microsoft.com/office/drawing/2014/main" id="{92957794-2290-4943-B272-445DB6FDEA7D}"/>
              </a:ext>
            </a:extLst>
          </p:cNvPr>
          <p:cNvSpPr txBox="1">
            <a:spLocks/>
          </p:cNvSpPr>
          <p:nvPr/>
        </p:nvSpPr>
        <p:spPr>
          <a:xfrm>
            <a:off x="8854751" y="4674637"/>
            <a:ext cx="2764002" cy="3833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L" sz="2800" b="1" dirty="0">
                <a:solidFill>
                  <a:srgbClr val="F2DCC7"/>
                </a:solidFill>
                <a:latin typeface="Outfit Medium" pitchFamily="2" charset="0"/>
              </a:rPr>
              <a:t>ARTS</a:t>
            </a:r>
          </a:p>
        </p:txBody>
      </p:sp>
      <p:pic>
        <p:nvPicPr>
          <p:cNvPr id="24" name="Imagen 23">
            <a:extLst>
              <a:ext uri="{FF2B5EF4-FFF2-40B4-BE49-F238E27FC236}">
                <a16:creationId xmlns:a16="http://schemas.microsoft.com/office/drawing/2014/main" id="{3C26FF35-7FD8-4808-8FE0-37E4F50D2F8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677469" y="445533"/>
            <a:ext cx="2941284" cy="817164"/>
          </a:xfrm>
          <a:prstGeom prst="rect">
            <a:avLst/>
          </a:prstGeom>
        </p:spPr>
      </p:pic>
      <p:sp>
        <p:nvSpPr>
          <p:cNvPr id="6" name="Título 1">
            <a:extLst>
              <a:ext uri="{FF2B5EF4-FFF2-40B4-BE49-F238E27FC236}">
                <a16:creationId xmlns:a16="http://schemas.microsoft.com/office/drawing/2014/main" id="{C05276C9-9274-47F9-BE0C-40E0EBC0378B}"/>
              </a:ext>
            </a:extLst>
          </p:cNvPr>
          <p:cNvSpPr txBox="1">
            <a:spLocks/>
          </p:cNvSpPr>
          <p:nvPr/>
        </p:nvSpPr>
        <p:spPr>
          <a:xfrm>
            <a:off x="4908176" y="6100196"/>
            <a:ext cx="6710577" cy="4064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L" sz="1800" dirty="0" err="1">
                <a:solidFill>
                  <a:schemeClr val="bg1"/>
                </a:solidFill>
                <a:latin typeface="Outfit Medium" pitchFamily="2" charset="0"/>
              </a:rPr>
              <a:t>Walking</a:t>
            </a:r>
            <a:r>
              <a:rPr lang="es-CL" sz="1800" dirty="0">
                <a:solidFill>
                  <a:schemeClr val="bg1"/>
                </a:solidFill>
                <a:latin typeface="Outfit Medium" pitchFamily="2" charset="0"/>
              </a:rPr>
              <a:t> figure: </a:t>
            </a:r>
            <a:r>
              <a:rPr lang="es-CL" sz="1800" dirty="0" err="1">
                <a:solidFill>
                  <a:schemeClr val="bg1"/>
                </a:solidFill>
                <a:latin typeface="Outfit Medium" pitchFamily="2" charset="0"/>
              </a:rPr>
              <a:t>Character</a:t>
            </a:r>
            <a:r>
              <a:rPr lang="es-CL" sz="1800" dirty="0">
                <a:solidFill>
                  <a:schemeClr val="bg1"/>
                </a:solidFill>
                <a:latin typeface="Outfit Medium" pitchFamily="2" charset="0"/>
              </a:rPr>
              <a:t> </a:t>
            </a:r>
            <a:r>
              <a:rPr lang="es-CL" sz="1800" dirty="0" err="1">
                <a:solidFill>
                  <a:schemeClr val="bg1"/>
                </a:solidFill>
                <a:latin typeface="Outfit Medium" pitchFamily="2" charset="0"/>
              </a:rPr>
              <a:t>creation</a:t>
            </a:r>
            <a:endParaRPr lang="es-CL" sz="1800" dirty="0">
              <a:solidFill>
                <a:schemeClr val="bg1"/>
              </a:solidFill>
              <a:latin typeface="Outfit Medium" pitchFamily="2" charset="0"/>
            </a:endParaRPr>
          </a:p>
        </p:txBody>
      </p:sp>
    </p:spTree>
    <p:extLst>
      <p:ext uri="{BB962C8B-B14F-4D97-AF65-F5344CB8AC3E}">
        <p14:creationId xmlns:p14="http://schemas.microsoft.com/office/powerpoint/2010/main" val="1958051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ángulo: esquinas redondeadas 26">
            <a:extLst>
              <a:ext uri="{FF2B5EF4-FFF2-40B4-BE49-F238E27FC236}">
                <a16:creationId xmlns:a16="http://schemas.microsoft.com/office/drawing/2014/main" id="{527D84E0-59D8-4AC6-8104-BC7EC8083976}"/>
              </a:ext>
            </a:extLst>
          </p:cNvPr>
          <p:cNvSpPr/>
          <p:nvPr/>
        </p:nvSpPr>
        <p:spPr>
          <a:xfrm>
            <a:off x="951704" y="1975916"/>
            <a:ext cx="10288593" cy="458960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54" name="Imagen 53">
            <a:extLst>
              <a:ext uri="{FF2B5EF4-FFF2-40B4-BE49-F238E27FC236}">
                <a16:creationId xmlns:a16="http://schemas.microsoft.com/office/drawing/2014/main" id="{97285BD6-1ED9-0AAE-73F2-5A5250F36A53}"/>
              </a:ext>
            </a:extLst>
          </p:cNvPr>
          <p:cNvPicPr>
            <a:picLocks noChangeAspect="1"/>
          </p:cNvPicPr>
          <p:nvPr/>
        </p:nvPicPr>
        <p:blipFill>
          <a:blip r:embed="rId2"/>
          <a:stretch>
            <a:fillRect/>
          </a:stretch>
        </p:blipFill>
        <p:spPr>
          <a:xfrm>
            <a:off x="5623318" y="4633532"/>
            <a:ext cx="1711988" cy="1655371"/>
          </a:xfrm>
          <a:prstGeom prst="rect">
            <a:avLst/>
          </a:prstGeom>
          <a:ln w="38100">
            <a:solidFill>
              <a:srgbClr val="EAA605"/>
            </a:solidFill>
          </a:ln>
        </p:spPr>
      </p:pic>
      <p:pic>
        <p:nvPicPr>
          <p:cNvPr id="55" name="Imagen 54">
            <a:extLst>
              <a:ext uri="{FF2B5EF4-FFF2-40B4-BE49-F238E27FC236}">
                <a16:creationId xmlns:a16="http://schemas.microsoft.com/office/drawing/2014/main" id="{A0F688AA-E649-C40A-91FD-A8EB07298DE3}"/>
              </a:ext>
            </a:extLst>
          </p:cNvPr>
          <p:cNvPicPr>
            <a:picLocks noChangeAspect="1"/>
          </p:cNvPicPr>
          <p:nvPr/>
        </p:nvPicPr>
        <p:blipFill>
          <a:blip r:embed="rId3"/>
          <a:stretch>
            <a:fillRect/>
          </a:stretch>
        </p:blipFill>
        <p:spPr>
          <a:xfrm>
            <a:off x="7853211" y="4633533"/>
            <a:ext cx="1711988" cy="1655370"/>
          </a:xfrm>
          <a:prstGeom prst="rect">
            <a:avLst/>
          </a:prstGeom>
          <a:ln w="38100">
            <a:solidFill>
              <a:srgbClr val="EAA605"/>
            </a:solidFill>
          </a:ln>
        </p:spPr>
      </p:pic>
      <p:pic>
        <p:nvPicPr>
          <p:cNvPr id="17" name="Imagen 16">
            <a:extLst>
              <a:ext uri="{FF2B5EF4-FFF2-40B4-BE49-F238E27FC236}">
                <a16:creationId xmlns:a16="http://schemas.microsoft.com/office/drawing/2014/main" id="{2B2C26B6-EE42-4BBE-ED90-6442835C6124}"/>
              </a:ext>
            </a:extLst>
          </p:cNvPr>
          <p:cNvPicPr>
            <a:picLocks noChangeAspect="1"/>
          </p:cNvPicPr>
          <p:nvPr/>
        </p:nvPicPr>
        <p:blipFill>
          <a:blip r:embed="rId3"/>
          <a:stretch>
            <a:fillRect/>
          </a:stretch>
        </p:blipFill>
        <p:spPr>
          <a:xfrm>
            <a:off x="4672745" y="2462374"/>
            <a:ext cx="1711988" cy="1655370"/>
          </a:xfrm>
          <a:prstGeom prst="rect">
            <a:avLst/>
          </a:prstGeom>
          <a:ln w="38100">
            <a:solidFill>
              <a:srgbClr val="EAA605"/>
            </a:solidFill>
          </a:ln>
        </p:spPr>
      </p:pic>
      <p:pic>
        <p:nvPicPr>
          <p:cNvPr id="24" name="Imagen 23">
            <a:extLst>
              <a:ext uri="{FF2B5EF4-FFF2-40B4-BE49-F238E27FC236}">
                <a16:creationId xmlns:a16="http://schemas.microsoft.com/office/drawing/2014/main" id="{75C214DF-4488-DC34-4E28-9494BDACB849}"/>
              </a:ext>
            </a:extLst>
          </p:cNvPr>
          <p:cNvPicPr>
            <a:picLocks noChangeAspect="1"/>
          </p:cNvPicPr>
          <p:nvPr/>
        </p:nvPicPr>
        <p:blipFill>
          <a:blip r:embed="rId4"/>
          <a:stretch>
            <a:fillRect/>
          </a:stretch>
        </p:blipFill>
        <p:spPr>
          <a:xfrm>
            <a:off x="6779077" y="2439385"/>
            <a:ext cx="1759443" cy="1701348"/>
          </a:xfrm>
          <a:prstGeom prst="rect">
            <a:avLst/>
          </a:prstGeom>
          <a:ln w="38100">
            <a:solidFill>
              <a:srgbClr val="EAA605"/>
            </a:solidFill>
          </a:ln>
        </p:spPr>
      </p:pic>
      <p:pic>
        <p:nvPicPr>
          <p:cNvPr id="26" name="Imagen 25">
            <a:extLst>
              <a:ext uri="{FF2B5EF4-FFF2-40B4-BE49-F238E27FC236}">
                <a16:creationId xmlns:a16="http://schemas.microsoft.com/office/drawing/2014/main" id="{0B438FE6-F215-DE9C-5A2E-BAF9816EB369}"/>
              </a:ext>
            </a:extLst>
          </p:cNvPr>
          <p:cNvPicPr>
            <a:picLocks noChangeAspect="1"/>
          </p:cNvPicPr>
          <p:nvPr/>
        </p:nvPicPr>
        <p:blipFill>
          <a:blip r:embed="rId5"/>
          <a:stretch>
            <a:fillRect/>
          </a:stretch>
        </p:blipFill>
        <p:spPr>
          <a:xfrm>
            <a:off x="8931269" y="2452078"/>
            <a:ext cx="1736110" cy="1675962"/>
          </a:xfrm>
          <a:prstGeom prst="rect">
            <a:avLst/>
          </a:prstGeom>
          <a:ln w="38100">
            <a:solidFill>
              <a:srgbClr val="EAA605"/>
            </a:solidFill>
          </a:ln>
        </p:spPr>
      </p:pic>
      <p:grpSp>
        <p:nvGrpSpPr>
          <p:cNvPr id="28" name="Grupo 27">
            <a:extLst>
              <a:ext uri="{FF2B5EF4-FFF2-40B4-BE49-F238E27FC236}">
                <a16:creationId xmlns:a16="http://schemas.microsoft.com/office/drawing/2014/main" id="{C7E32F18-200E-4E4E-B650-93A515FCFA9A}"/>
              </a:ext>
            </a:extLst>
          </p:cNvPr>
          <p:cNvGrpSpPr/>
          <p:nvPr/>
        </p:nvGrpSpPr>
        <p:grpSpPr>
          <a:xfrm>
            <a:off x="1149713" y="2185641"/>
            <a:ext cx="615957" cy="615957"/>
            <a:chOff x="1573425" y="1903684"/>
            <a:chExt cx="824920" cy="824920"/>
          </a:xfrm>
        </p:grpSpPr>
        <p:sp>
          <p:nvSpPr>
            <p:cNvPr id="29" name="Elipse 28">
              <a:extLst>
                <a:ext uri="{FF2B5EF4-FFF2-40B4-BE49-F238E27FC236}">
                  <a16:creationId xmlns:a16="http://schemas.microsoft.com/office/drawing/2014/main" id="{7A159101-6310-41C2-9CB1-51CEC50F947B}"/>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30" name="Elipse 29">
              <a:extLst>
                <a:ext uri="{FF2B5EF4-FFF2-40B4-BE49-F238E27FC236}">
                  <a16:creationId xmlns:a16="http://schemas.microsoft.com/office/drawing/2014/main" id="{55FE95E8-FE95-47C0-AF3B-4AF9B0028195}"/>
                </a:ext>
              </a:extLst>
            </p:cNvPr>
            <p:cNvSpPr/>
            <p:nvPr/>
          </p:nvSpPr>
          <p:spPr>
            <a:xfrm>
              <a:off x="1710902" y="2041161"/>
              <a:ext cx="549965" cy="549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7</a:t>
              </a:r>
              <a:endParaRPr lang="es-CL" sz="1400" dirty="0">
                <a:solidFill>
                  <a:schemeClr val="tx1">
                    <a:lumMod val="65000"/>
                    <a:lumOff val="35000"/>
                  </a:schemeClr>
                </a:solidFill>
                <a:latin typeface="Outfit Medium" pitchFamily="2" charset="0"/>
              </a:endParaRPr>
            </a:p>
          </p:txBody>
        </p:sp>
      </p:grpSp>
      <p:sp>
        <p:nvSpPr>
          <p:cNvPr id="19" name="Rectángulo 18">
            <a:extLst>
              <a:ext uri="{FF2B5EF4-FFF2-40B4-BE49-F238E27FC236}">
                <a16:creationId xmlns:a16="http://schemas.microsoft.com/office/drawing/2014/main" id="{EE1EB1AC-9E44-4353-A1C6-79A20E088F31}"/>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a:hlinkClick r:id="rId6" action="ppaction://hlinksldjump"/>
            <a:extLst>
              <a:ext uri="{FF2B5EF4-FFF2-40B4-BE49-F238E27FC236}">
                <a16:creationId xmlns:a16="http://schemas.microsoft.com/office/drawing/2014/main" id="{C05BCFD5-BDD2-47F9-944C-9C00D2CC6215}"/>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989558E1-1AB7-4299-AC07-07FDA3BBA8E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DF217341-044A-4383-96FF-0227F11556F4}"/>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646F0AD1-1AA7-42DA-A8B8-85E60F9718BF}"/>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39" name="Grupo 38">
            <a:extLst>
              <a:ext uri="{FF2B5EF4-FFF2-40B4-BE49-F238E27FC236}">
                <a16:creationId xmlns:a16="http://schemas.microsoft.com/office/drawing/2014/main" id="{C7E32F18-200E-4E4E-B650-93A515FCFA9A}"/>
              </a:ext>
            </a:extLst>
          </p:cNvPr>
          <p:cNvGrpSpPr/>
          <p:nvPr/>
        </p:nvGrpSpPr>
        <p:grpSpPr>
          <a:xfrm>
            <a:off x="6552423" y="2285287"/>
            <a:ext cx="403355" cy="403355"/>
            <a:chOff x="1573425" y="1903684"/>
            <a:chExt cx="824920" cy="824920"/>
          </a:xfrm>
        </p:grpSpPr>
        <p:sp>
          <p:nvSpPr>
            <p:cNvPr id="40" name="Elipse 39">
              <a:extLst>
                <a:ext uri="{FF2B5EF4-FFF2-40B4-BE49-F238E27FC236}">
                  <a16:creationId xmlns:a16="http://schemas.microsoft.com/office/drawing/2014/main" id="{7A159101-6310-41C2-9CB1-51CEC50F947B}"/>
                </a:ext>
              </a:extLst>
            </p:cNvPr>
            <p:cNvSpPr/>
            <p:nvPr/>
          </p:nvSpPr>
          <p:spPr>
            <a:xfrm rot="10800000">
              <a:off x="1573425" y="1903684"/>
              <a:ext cx="824920" cy="824920"/>
            </a:xfrm>
            <a:prstGeom prst="ellipse">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sp>
          <p:nvSpPr>
            <p:cNvPr id="41" name="Elipse 40">
              <a:extLst>
                <a:ext uri="{FF2B5EF4-FFF2-40B4-BE49-F238E27FC236}">
                  <a16:creationId xmlns:a16="http://schemas.microsoft.com/office/drawing/2014/main" id="{55FE95E8-FE95-47C0-AF3B-4AF9B0028195}"/>
                </a:ext>
              </a:extLst>
            </p:cNvPr>
            <p:cNvSpPr/>
            <p:nvPr/>
          </p:nvSpPr>
          <p:spPr>
            <a:xfrm>
              <a:off x="1710902" y="2041161"/>
              <a:ext cx="549965" cy="549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DD2120"/>
                  </a:solidFill>
                  <a:latin typeface="Outfit" pitchFamily="2" charset="0"/>
                </a:rPr>
                <a:t>B</a:t>
              </a:r>
              <a:endParaRPr lang="es-CL" sz="1400" dirty="0">
                <a:solidFill>
                  <a:srgbClr val="DD2120"/>
                </a:solidFill>
                <a:latin typeface="Outfit" pitchFamily="2" charset="0"/>
              </a:endParaRPr>
            </a:p>
          </p:txBody>
        </p:sp>
      </p:grpSp>
      <p:grpSp>
        <p:nvGrpSpPr>
          <p:cNvPr id="42" name="Grupo 41">
            <a:extLst>
              <a:ext uri="{FF2B5EF4-FFF2-40B4-BE49-F238E27FC236}">
                <a16:creationId xmlns:a16="http://schemas.microsoft.com/office/drawing/2014/main" id="{C7E32F18-200E-4E4E-B650-93A515FCFA9A}"/>
              </a:ext>
            </a:extLst>
          </p:cNvPr>
          <p:cNvGrpSpPr/>
          <p:nvPr/>
        </p:nvGrpSpPr>
        <p:grpSpPr>
          <a:xfrm>
            <a:off x="8709205" y="2285287"/>
            <a:ext cx="403355" cy="403355"/>
            <a:chOff x="1573425" y="1903684"/>
            <a:chExt cx="824920" cy="824920"/>
          </a:xfrm>
        </p:grpSpPr>
        <p:sp>
          <p:nvSpPr>
            <p:cNvPr id="46" name="Elipse 45">
              <a:extLst>
                <a:ext uri="{FF2B5EF4-FFF2-40B4-BE49-F238E27FC236}">
                  <a16:creationId xmlns:a16="http://schemas.microsoft.com/office/drawing/2014/main" id="{7A159101-6310-41C2-9CB1-51CEC50F947B}"/>
                </a:ext>
              </a:extLst>
            </p:cNvPr>
            <p:cNvSpPr/>
            <p:nvPr/>
          </p:nvSpPr>
          <p:spPr>
            <a:xfrm rot="10800000">
              <a:off x="1573425" y="1903684"/>
              <a:ext cx="824920" cy="824920"/>
            </a:xfrm>
            <a:prstGeom prst="ellipse">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sp>
          <p:nvSpPr>
            <p:cNvPr id="47" name="Elipse 46">
              <a:extLst>
                <a:ext uri="{FF2B5EF4-FFF2-40B4-BE49-F238E27FC236}">
                  <a16:creationId xmlns:a16="http://schemas.microsoft.com/office/drawing/2014/main" id="{55FE95E8-FE95-47C0-AF3B-4AF9B0028195}"/>
                </a:ext>
              </a:extLst>
            </p:cNvPr>
            <p:cNvSpPr/>
            <p:nvPr/>
          </p:nvSpPr>
          <p:spPr>
            <a:xfrm>
              <a:off x="1710902" y="2041161"/>
              <a:ext cx="549965" cy="549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DD2120"/>
                  </a:solidFill>
                  <a:latin typeface="Outfit" pitchFamily="2" charset="0"/>
                </a:rPr>
                <a:t>C</a:t>
              </a:r>
              <a:endParaRPr lang="es-CL" sz="1400" dirty="0">
                <a:solidFill>
                  <a:srgbClr val="DD2120"/>
                </a:solidFill>
                <a:latin typeface="Outfit" pitchFamily="2" charset="0"/>
              </a:endParaRPr>
            </a:p>
          </p:txBody>
        </p:sp>
      </p:grpSp>
      <p:grpSp>
        <p:nvGrpSpPr>
          <p:cNvPr id="48" name="Grupo 47">
            <a:extLst>
              <a:ext uri="{FF2B5EF4-FFF2-40B4-BE49-F238E27FC236}">
                <a16:creationId xmlns:a16="http://schemas.microsoft.com/office/drawing/2014/main" id="{C7E32F18-200E-4E4E-B650-93A515FCFA9A}"/>
              </a:ext>
            </a:extLst>
          </p:cNvPr>
          <p:cNvGrpSpPr/>
          <p:nvPr/>
        </p:nvGrpSpPr>
        <p:grpSpPr>
          <a:xfrm>
            <a:off x="5388030" y="4431856"/>
            <a:ext cx="403355" cy="403355"/>
            <a:chOff x="1573425" y="1903684"/>
            <a:chExt cx="824920" cy="824920"/>
          </a:xfrm>
        </p:grpSpPr>
        <p:sp>
          <p:nvSpPr>
            <p:cNvPr id="50" name="Elipse 49">
              <a:extLst>
                <a:ext uri="{FF2B5EF4-FFF2-40B4-BE49-F238E27FC236}">
                  <a16:creationId xmlns:a16="http://schemas.microsoft.com/office/drawing/2014/main" id="{7A159101-6310-41C2-9CB1-51CEC50F947B}"/>
                </a:ext>
              </a:extLst>
            </p:cNvPr>
            <p:cNvSpPr/>
            <p:nvPr/>
          </p:nvSpPr>
          <p:spPr>
            <a:xfrm rot="10800000">
              <a:off x="1573425" y="1903684"/>
              <a:ext cx="824920" cy="824920"/>
            </a:xfrm>
            <a:prstGeom prst="ellipse">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sp>
          <p:nvSpPr>
            <p:cNvPr id="51" name="Elipse 50">
              <a:extLst>
                <a:ext uri="{FF2B5EF4-FFF2-40B4-BE49-F238E27FC236}">
                  <a16:creationId xmlns:a16="http://schemas.microsoft.com/office/drawing/2014/main" id="{55FE95E8-FE95-47C0-AF3B-4AF9B0028195}"/>
                </a:ext>
              </a:extLst>
            </p:cNvPr>
            <p:cNvSpPr/>
            <p:nvPr/>
          </p:nvSpPr>
          <p:spPr>
            <a:xfrm>
              <a:off x="1710902" y="2041161"/>
              <a:ext cx="549965" cy="549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DD2120"/>
                  </a:solidFill>
                  <a:latin typeface="Outfit" pitchFamily="2" charset="0"/>
                </a:rPr>
                <a:t>D</a:t>
              </a:r>
              <a:endParaRPr lang="es-CL" sz="1400" dirty="0">
                <a:solidFill>
                  <a:srgbClr val="DD2120"/>
                </a:solidFill>
                <a:latin typeface="Outfit" pitchFamily="2" charset="0"/>
              </a:endParaRPr>
            </a:p>
          </p:txBody>
        </p:sp>
      </p:grpSp>
      <p:grpSp>
        <p:nvGrpSpPr>
          <p:cNvPr id="52" name="Grupo 51">
            <a:extLst>
              <a:ext uri="{FF2B5EF4-FFF2-40B4-BE49-F238E27FC236}">
                <a16:creationId xmlns:a16="http://schemas.microsoft.com/office/drawing/2014/main" id="{C7E32F18-200E-4E4E-B650-93A515FCFA9A}"/>
              </a:ext>
            </a:extLst>
          </p:cNvPr>
          <p:cNvGrpSpPr/>
          <p:nvPr/>
        </p:nvGrpSpPr>
        <p:grpSpPr>
          <a:xfrm>
            <a:off x="7649384" y="4431856"/>
            <a:ext cx="403355" cy="403355"/>
            <a:chOff x="1573425" y="1903684"/>
            <a:chExt cx="824920" cy="824920"/>
          </a:xfrm>
        </p:grpSpPr>
        <p:sp>
          <p:nvSpPr>
            <p:cNvPr id="59" name="Elipse 58">
              <a:extLst>
                <a:ext uri="{FF2B5EF4-FFF2-40B4-BE49-F238E27FC236}">
                  <a16:creationId xmlns:a16="http://schemas.microsoft.com/office/drawing/2014/main" id="{7A159101-6310-41C2-9CB1-51CEC50F947B}"/>
                </a:ext>
              </a:extLst>
            </p:cNvPr>
            <p:cNvSpPr/>
            <p:nvPr/>
          </p:nvSpPr>
          <p:spPr>
            <a:xfrm rot="10800000">
              <a:off x="1573425" y="1903684"/>
              <a:ext cx="824920" cy="824920"/>
            </a:xfrm>
            <a:prstGeom prst="ellipse">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sp>
          <p:nvSpPr>
            <p:cNvPr id="60" name="Elipse 59">
              <a:extLst>
                <a:ext uri="{FF2B5EF4-FFF2-40B4-BE49-F238E27FC236}">
                  <a16:creationId xmlns:a16="http://schemas.microsoft.com/office/drawing/2014/main" id="{55FE95E8-FE95-47C0-AF3B-4AF9B0028195}"/>
                </a:ext>
              </a:extLst>
            </p:cNvPr>
            <p:cNvSpPr/>
            <p:nvPr/>
          </p:nvSpPr>
          <p:spPr>
            <a:xfrm>
              <a:off x="1710902" y="2041161"/>
              <a:ext cx="549965" cy="549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DD2120"/>
                  </a:solidFill>
                  <a:latin typeface="Outfit" pitchFamily="2" charset="0"/>
                </a:rPr>
                <a:t>E</a:t>
              </a:r>
              <a:endParaRPr lang="es-CL" sz="1400" dirty="0">
                <a:solidFill>
                  <a:srgbClr val="DD2120"/>
                </a:solidFill>
                <a:latin typeface="Outfit" pitchFamily="2" charset="0"/>
              </a:endParaRPr>
            </a:p>
          </p:txBody>
        </p:sp>
      </p:grpSp>
      <p:sp>
        <p:nvSpPr>
          <p:cNvPr id="34" name="CuadroTexto 33">
            <a:extLst>
              <a:ext uri="{FF2B5EF4-FFF2-40B4-BE49-F238E27FC236}">
                <a16:creationId xmlns:a16="http://schemas.microsoft.com/office/drawing/2014/main" id="{DC8031AC-FC1C-47C9-BE8E-8A1D1E0C8328}"/>
              </a:ext>
            </a:extLst>
          </p:cNvPr>
          <p:cNvSpPr txBox="1"/>
          <p:nvPr/>
        </p:nvSpPr>
        <p:spPr>
          <a:xfrm>
            <a:off x="2008224" y="4719243"/>
            <a:ext cx="2237077" cy="1384995"/>
          </a:xfrm>
          <a:prstGeom prst="rect">
            <a:avLst/>
          </a:prstGeom>
          <a:noFill/>
        </p:spPr>
        <p:txBody>
          <a:bodyPr wrap="square" rtlCol="0">
            <a:spAutoFit/>
          </a:bodyPr>
          <a:lstStyle/>
          <a:p>
            <a:r>
              <a:rPr lang="en-US" sz="1200" dirty="0">
                <a:solidFill>
                  <a:schemeClr val="tx1">
                    <a:lumMod val="75000"/>
                    <a:lumOff val="25000"/>
                  </a:schemeClr>
                </a:solidFill>
                <a:latin typeface="Outfit" pitchFamily="2" charset="0"/>
              </a:rPr>
              <a:t>In each frame, use the “move” tool to move the </a:t>
            </a:r>
            <a:r>
              <a:rPr lang="en-US" sz="1200" b="1" dirty="0">
                <a:solidFill>
                  <a:srgbClr val="C00000"/>
                </a:solidFill>
                <a:latin typeface="Outfit" pitchFamily="2" charset="0"/>
              </a:rPr>
              <a:t>first layer</a:t>
            </a:r>
            <a:r>
              <a:rPr lang="en-US" sz="1200" dirty="0">
                <a:solidFill>
                  <a:srgbClr val="C00000"/>
                </a:solidFill>
                <a:latin typeface="Outfit" pitchFamily="2" charset="0"/>
              </a:rPr>
              <a:t> </a:t>
            </a:r>
            <a:r>
              <a:rPr lang="en-US" sz="1200" dirty="0">
                <a:solidFill>
                  <a:schemeClr val="tx1">
                    <a:lumMod val="75000"/>
                    <a:lumOff val="25000"/>
                  </a:schemeClr>
                </a:solidFill>
                <a:latin typeface="Outfit" pitchFamily="2" charset="0"/>
              </a:rPr>
              <a:t>2 pixels to the left.</a:t>
            </a:r>
          </a:p>
          <a:p>
            <a:pPr algn="just"/>
            <a:endParaRPr lang="es-MX" sz="1200" b="1" dirty="0">
              <a:solidFill>
                <a:srgbClr val="DD2120"/>
              </a:solidFill>
              <a:latin typeface="Outfit" pitchFamily="2" charset="0"/>
            </a:endParaRPr>
          </a:p>
          <a:p>
            <a:pPr algn="just"/>
            <a:r>
              <a:rPr lang="en-US" sz="1200" dirty="0">
                <a:solidFill>
                  <a:schemeClr val="tx1">
                    <a:lumMod val="75000"/>
                    <a:lumOff val="25000"/>
                  </a:schemeClr>
                </a:solidFill>
                <a:latin typeface="Outfit" pitchFamily="2" charset="0"/>
              </a:rPr>
              <a:t>With this we are going to simulate the character walking.</a:t>
            </a:r>
            <a:endParaRPr lang="es-CL" sz="1200" dirty="0">
              <a:solidFill>
                <a:schemeClr val="tx1">
                  <a:lumMod val="75000"/>
                  <a:lumOff val="25000"/>
                </a:schemeClr>
              </a:solidFill>
              <a:latin typeface="Outfit" pitchFamily="2" charset="0"/>
            </a:endParaRPr>
          </a:p>
        </p:txBody>
      </p:sp>
      <p:sp>
        <p:nvSpPr>
          <p:cNvPr id="35" name="Flecha: hacia abajo 53">
            <a:extLst>
              <a:ext uri="{FF2B5EF4-FFF2-40B4-BE49-F238E27FC236}">
                <a16:creationId xmlns:a16="http://schemas.microsoft.com/office/drawing/2014/main" id="{89BBEEB1-DA63-4C97-BC26-F1348C747EDC}"/>
              </a:ext>
            </a:extLst>
          </p:cNvPr>
          <p:cNvSpPr/>
          <p:nvPr/>
        </p:nvSpPr>
        <p:spPr>
          <a:xfrm rot="5400000">
            <a:off x="7374315" y="2024740"/>
            <a:ext cx="219989" cy="444129"/>
          </a:xfrm>
          <a:prstGeom prst="downArrow">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3" name="Flecha: hacia abajo 53">
            <a:extLst>
              <a:ext uri="{FF2B5EF4-FFF2-40B4-BE49-F238E27FC236}">
                <a16:creationId xmlns:a16="http://schemas.microsoft.com/office/drawing/2014/main" id="{89BBEEB1-DA63-4C97-BC26-F1348C747EDC}"/>
              </a:ext>
            </a:extLst>
          </p:cNvPr>
          <p:cNvSpPr/>
          <p:nvPr/>
        </p:nvSpPr>
        <p:spPr>
          <a:xfrm rot="5400000">
            <a:off x="9511877" y="2031387"/>
            <a:ext cx="219989" cy="444129"/>
          </a:xfrm>
          <a:prstGeom prst="downArrow">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CuadroTexto 1">
            <a:extLst>
              <a:ext uri="{FF2B5EF4-FFF2-40B4-BE49-F238E27FC236}">
                <a16:creationId xmlns:a16="http://schemas.microsoft.com/office/drawing/2014/main" id="{5287A3A9-FFBC-98AC-57B0-515C07376B31}"/>
              </a:ext>
            </a:extLst>
          </p:cNvPr>
          <p:cNvSpPr txBox="1"/>
          <p:nvPr/>
        </p:nvSpPr>
        <p:spPr>
          <a:xfrm>
            <a:off x="7765374" y="2095163"/>
            <a:ext cx="469112" cy="276999"/>
          </a:xfrm>
          <a:prstGeom prst="rect">
            <a:avLst/>
          </a:prstGeom>
          <a:noFill/>
        </p:spPr>
        <p:txBody>
          <a:bodyPr wrap="square" rtlCol="0">
            <a:spAutoFit/>
          </a:bodyPr>
          <a:lstStyle/>
          <a:p>
            <a:r>
              <a:rPr lang="es-MX" sz="1200" dirty="0">
                <a:solidFill>
                  <a:srgbClr val="DD2120"/>
                </a:solidFill>
                <a:latin typeface="Outfit Medium" pitchFamily="2" charset="0"/>
              </a:rPr>
              <a:t>2 </a:t>
            </a:r>
            <a:r>
              <a:rPr lang="es-MX" sz="1200" dirty="0" err="1">
                <a:solidFill>
                  <a:srgbClr val="DD2120"/>
                </a:solidFill>
                <a:latin typeface="Outfit Medium" pitchFamily="2" charset="0"/>
              </a:rPr>
              <a:t>px</a:t>
            </a:r>
            <a:endParaRPr lang="es-MX" sz="1200" dirty="0">
              <a:solidFill>
                <a:srgbClr val="DD2120"/>
              </a:solidFill>
              <a:latin typeface="Outfit Medium" pitchFamily="2" charset="0"/>
            </a:endParaRPr>
          </a:p>
        </p:txBody>
      </p:sp>
      <p:sp>
        <p:nvSpPr>
          <p:cNvPr id="3" name="CuadroTexto 2">
            <a:extLst>
              <a:ext uri="{FF2B5EF4-FFF2-40B4-BE49-F238E27FC236}">
                <a16:creationId xmlns:a16="http://schemas.microsoft.com/office/drawing/2014/main" id="{175F1193-9448-31C5-62DD-795E6199B9EC}"/>
              </a:ext>
            </a:extLst>
          </p:cNvPr>
          <p:cNvSpPr txBox="1"/>
          <p:nvPr/>
        </p:nvSpPr>
        <p:spPr>
          <a:xfrm>
            <a:off x="9896627" y="2108304"/>
            <a:ext cx="469112" cy="276999"/>
          </a:xfrm>
          <a:prstGeom prst="rect">
            <a:avLst/>
          </a:prstGeom>
          <a:noFill/>
        </p:spPr>
        <p:txBody>
          <a:bodyPr wrap="square" rtlCol="0">
            <a:spAutoFit/>
          </a:bodyPr>
          <a:lstStyle/>
          <a:p>
            <a:r>
              <a:rPr lang="es-MX" sz="1200" dirty="0">
                <a:solidFill>
                  <a:srgbClr val="DD2120"/>
                </a:solidFill>
                <a:latin typeface="Outfit Medium" pitchFamily="2" charset="0"/>
              </a:rPr>
              <a:t>4 </a:t>
            </a:r>
            <a:r>
              <a:rPr lang="es-MX" sz="1200" dirty="0" err="1">
                <a:solidFill>
                  <a:srgbClr val="DD2120"/>
                </a:solidFill>
                <a:latin typeface="Outfit Medium" pitchFamily="2" charset="0"/>
              </a:rPr>
              <a:t>px</a:t>
            </a:r>
            <a:endParaRPr lang="es-MX" sz="1200" dirty="0">
              <a:solidFill>
                <a:srgbClr val="DD2120"/>
              </a:solidFill>
              <a:latin typeface="Outfit Medium" pitchFamily="2" charset="0"/>
            </a:endParaRPr>
          </a:p>
        </p:txBody>
      </p:sp>
      <p:grpSp>
        <p:nvGrpSpPr>
          <p:cNvPr id="9" name="Grupo 8">
            <a:extLst>
              <a:ext uri="{FF2B5EF4-FFF2-40B4-BE49-F238E27FC236}">
                <a16:creationId xmlns:a16="http://schemas.microsoft.com/office/drawing/2014/main" id="{D5B4F2B4-133A-8C5C-DCCC-D01EC3624ED9}"/>
              </a:ext>
            </a:extLst>
          </p:cNvPr>
          <p:cNvGrpSpPr/>
          <p:nvPr/>
        </p:nvGrpSpPr>
        <p:grpSpPr>
          <a:xfrm>
            <a:off x="927863" y="1253076"/>
            <a:ext cx="1952271" cy="442980"/>
            <a:chOff x="951703" y="1589244"/>
            <a:chExt cx="1778964" cy="442980"/>
          </a:xfrm>
        </p:grpSpPr>
        <p:sp>
          <p:nvSpPr>
            <p:cNvPr id="12" name="Rectángulo: esquinas redondeadas 11">
              <a:extLst>
                <a:ext uri="{FF2B5EF4-FFF2-40B4-BE49-F238E27FC236}">
                  <a16:creationId xmlns:a16="http://schemas.microsoft.com/office/drawing/2014/main" id="{02582529-C8F6-24F3-323F-AE6167D3A72B}"/>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Design</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13" name="Elipse 12">
              <a:extLst>
                <a:ext uri="{FF2B5EF4-FFF2-40B4-BE49-F238E27FC236}">
                  <a16:creationId xmlns:a16="http://schemas.microsoft.com/office/drawing/2014/main" id="{1717F3EE-F8D4-487A-DD08-D829B7663CDC}"/>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pic>
        <p:nvPicPr>
          <p:cNvPr id="14" name="Imagen 13" descr="Imagen que contiene objeto, reloj, dibujo&#10;&#10;Descripción generada automáticamente">
            <a:extLst>
              <a:ext uri="{FF2B5EF4-FFF2-40B4-BE49-F238E27FC236}">
                <a16:creationId xmlns:a16="http://schemas.microsoft.com/office/drawing/2014/main" id="{D067A3D3-EDAB-6696-C4C1-CE260DEDB5E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37262" y="4719243"/>
            <a:ext cx="427210" cy="427210"/>
          </a:xfrm>
          <a:prstGeom prst="rect">
            <a:avLst/>
          </a:prstGeom>
        </p:spPr>
      </p:pic>
      <p:grpSp>
        <p:nvGrpSpPr>
          <p:cNvPr id="36" name="Grupo 35">
            <a:extLst>
              <a:ext uri="{FF2B5EF4-FFF2-40B4-BE49-F238E27FC236}">
                <a16:creationId xmlns:a16="http://schemas.microsoft.com/office/drawing/2014/main" id="{C7E32F18-200E-4E4E-B650-93A515FCFA9A}"/>
              </a:ext>
            </a:extLst>
          </p:cNvPr>
          <p:cNvGrpSpPr/>
          <p:nvPr/>
        </p:nvGrpSpPr>
        <p:grpSpPr>
          <a:xfrm>
            <a:off x="4460346" y="2285287"/>
            <a:ext cx="403355" cy="403355"/>
            <a:chOff x="1573425" y="1903684"/>
            <a:chExt cx="824920" cy="824920"/>
          </a:xfrm>
        </p:grpSpPr>
        <p:sp>
          <p:nvSpPr>
            <p:cNvPr id="37" name="Elipse 36">
              <a:extLst>
                <a:ext uri="{FF2B5EF4-FFF2-40B4-BE49-F238E27FC236}">
                  <a16:creationId xmlns:a16="http://schemas.microsoft.com/office/drawing/2014/main" id="{7A159101-6310-41C2-9CB1-51CEC50F947B}"/>
                </a:ext>
              </a:extLst>
            </p:cNvPr>
            <p:cNvSpPr/>
            <p:nvPr/>
          </p:nvSpPr>
          <p:spPr>
            <a:xfrm rot="10800000">
              <a:off x="1573425" y="1903684"/>
              <a:ext cx="824920" cy="824920"/>
            </a:xfrm>
            <a:prstGeom prst="ellipse">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sp>
          <p:nvSpPr>
            <p:cNvPr id="38" name="Elipse 37">
              <a:extLst>
                <a:ext uri="{FF2B5EF4-FFF2-40B4-BE49-F238E27FC236}">
                  <a16:creationId xmlns:a16="http://schemas.microsoft.com/office/drawing/2014/main" id="{55FE95E8-FE95-47C0-AF3B-4AF9B0028195}"/>
                </a:ext>
              </a:extLst>
            </p:cNvPr>
            <p:cNvSpPr/>
            <p:nvPr/>
          </p:nvSpPr>
          <p:spPr>
            <a:xfrm>
              <a:off x="1710902" y="2041161"/>
              <a:ext cx="549965" cy="549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DD2120"/>
                  </a:solidFill>
                  <a:latin typeface="Outfit" pitchFamily="2" charset="0"/>
                </a:rPr>
                <a:t>A</a:t>
              </a:r>
              <a:endParaRPr lang="es-CL" sz="1400" dirty="0">
                <a:solidFill>
                  <a:srgbClr val="DD2120"/>
                </a:solidFill>
                <a:latin typeface="Outfit" pitchFamily="2" charset="0"/>
              </a:endParaRPr>
            </a:p>
          </p:txBody>
        </p:sp>
      </p:grpSp>
      <p:sp>
        <p:nvSpPr>
          <p:cNvPr id="58" name="Flecha: hacia abajo 53">
            <a:extLst>
              <a:ext uri="{FF2B5EF4-FFF2-40B4-BE49-F238E27FC236}">
                <a16:creationId xmlns:a16="http://schemas.microsoft.com/office/drawing/2014/main" id="{742261F0-F3FB-467E-306D-5C2CFCC38204}"/>
              </a:ext>
            </a:extLst>
          </p:cNvPr>
          <p:cNvSpPr/>
          <p:nvPr/>
        </p:nvSpPr>
        <p:spPr>
          <a:xfrm rot="5400000">
            <a:off x="6133211" y="4210999"/>
            <a:ext cx="219989" cy="444129"/>
          </a:xfrm>
          <a:prstGeom prst="downArrow">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1" name="Flecha: hacia abajo 53">
            <a:extLst>
              <a:ext uri="{FF2B5EF4-FFF2-40B4-BE49-F238E27FC236}">
                <a16:creationId xmlns:a16="http://schemas.microsoft.com/office/drawing/2014/main" id="{D98BBC32-EFDA-5650-E841-04C78D41D797}"/>
              </a:ext>
            </a:extLst>
          </p:cNvPr>
          <p:cNvSpPr/>
          <p:nvPr/>
        </p:nvSpPr>
        <p:spPr>
          <a:xfrm rot="5400000">
            <a:off x="8270773" y="4217646"/>
            <a:ext cx="219989" cy="444129"/>
          </a:xfrm>
          <a:prstGeom prst="downArrow">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CuadroTexto 61">
            <a:extLst>
              <a:ext uri="{FF2B5EF4-FFF2-40B4-BE49-F238E27FC236}">
                <a16:creationId xmlns:a16="http://schemas.microsoft.com/office/drawing/2014/main" id="{0762B567-020E-AC91-6B34-85DFE233AF44}"/>
              </a:ext>
            </a:extLst>
          </p:cNvPr>
          <p:cNvSpPr txBox="1"/>
          <p:nvPr/>
        </p:nvSpPr>
        <p:spPr>
          <a:xfrm>
            <a:off x="6524270" y="4281422"/>
            <a:ext cx="469112" cy="276999"/>
          </a:xfrm>
          <a:prstGeom prst="rect">
            <a:avLst/>
          </a:prstGeom>
          <a:noFill/>
        </p:spPr>
        <p:txBody>
          <a:bodyPr wrap="square" rtlCol="0">
            <a:spAutoFit/>
          </a:bodyPr>
          <a:lstStyle/>
          <a:p>
            <a:r>
              <a:rPr lang="es-MX" sz="1200" dirty="0">
                <a:solidFill>
                  <a:srgbClr val="DD2120"/>
                </a:solidFill>
                <a:latin typeface="Outfit Medium" pitchFamily="2" charset="0"/>
              </a:rPr>
              <a:t>6 </a:t>
            </a:r>
            <a:r>
              <a:rPr lang="es-MX" sz="1200" dirty="0" err="1">
                <a:solidFill>
                  <a:srgbClr val="DD2120"/>
                </a:solidFill>
                <a:latin typeface="Outfit Medium" pitchFamily="2" charset="0"/>
              </a:rPr>
              <a:t>px</a:t>
            </a:r>
            <a:endParaRPr lang="es-MX" sz="1200" dirty="0">
              <a:solidFill>
                <a:srgbClr val="DD2120"/>
              </a:solidFill>
              <a:latin typeface="Outfit Medium" pitchFamily="2" charset="0"/>
            </a:endParaRPr>
          </a:p>
        </p:txBody>
      </p:sp>
      <p:sp>
        <p:nvSpPr>
          <p:cNvPr id="63" name="CuadroTexto 62">
            <a:extLst>
              <a:ext uri="{FF2B5EF4-FFF2-40B4-BE49-F238E27FC236}">
                <a16:creationId xmlns:a16="http://schemas.microsoft.com/office/drawing/2014/main" id="{03F0E2DA-A921-06CA-8DDC-D96393CEA57F}"/>
              </a:ext>
            </a:extLst>
          </p:cNvPr>
          <p:cNvSpPr txBox="1"/>
          <p:nvPr/>
        </p:nvSpPr>
        <p:spPr>
          <a:xfrm>
            <a:off x="8655523" y="4294563"/>
            <a:ext cx="469112" cy="276999"/>
          </a:xfrm>
          <a:prstGeom prst="rect">
            <a:avLst/>
          </a:prstGeom>
          <a:noFill/>
        </p:spPr>
        <p:txBody>
          <a:bodyPr wrap="square" rtlCol="0">
            <a:spAutoFit/>
          </a:bodyPr>
          <a:lstStyle/>
          <a:p>
            <a:r>
              <a:rPr lang="es-MX" sz="1200" dirty="0">
                <a:solidFill>
                  <a:srgbClr val="DD2120"/>
                </a:solidFill>
                <a:latin typeface="Outfit Medium" pitchFamily="2" charset="0"/>
              </a:rPr>
              <a:t>8 </a:t>
            </a:r>
            <a:r>
              <a:rPr lang="es-MX" sz="1200" dirty="0" err="1">
                <a:solidFill>
                  <a:srgbClr val="DD2120"/>
                </a:solidFill>
                <a:latin typeface="Outfit Medium" pitchFamily="2" charset="0"/>
              </a:rPr>
              <a:t>px</a:t>
            </a:r>
            <a:endParaRPr lang="es-MX" sz="1200" dirty="0">
              <a:solidFill>
                <a:srgbClr val="DD2120"/>
              </a:solidFill>
              <a:latin typeface="Outfit Medium" pitchFamily="2" charset="0"/>
            </a:endParaRPr>
          </a:p>
        </p:txBody>
      </p:sp>
    </p:spTree>
    <p:extLst>
      <p:ext uri="{BB962C8B-B14F-4D97-AF65-F5344CB8AC3E}">
        <p14:creationId xmlns:p14="http://schemas.microsoft.com/office/powerpoint/2010/main" val="1968675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ángulo: esquinas redondeadas 26">
            <a:extLst>
              <a:ext uri="{FF2B5EF4-FFF2-40B4-BE49-F238E27FC236}">
                <a16:creationId xmlns:a16="http://schemas.microsoft.com/office/drawing/2014/main" id="{527D84E0-59D8-4AC6-8104-BC7EC8083976}"/>
              </a:ext>
            </a:extLst>
          </p:cNvPr>
          <p:cNvSpPr/>
          <p:nvPr/>
        </p:nvSpPr>
        <p:spPr>
          <a:xfrm>
            <a:off x="951704" y="1975916"/>
            <a:ext cx="10288593" cy="458960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28" name="Grupo 27">
            <a:extLst>
              <a:ext uri="{FF2B5EF4-FFF2-40B4-BE49-F238E27FC236}">
                <a16:creationId xmlns:a16="http://schemas.microsoft.com/office/drawing/2014/main" id="{C7E32F18-200E-4E4E-B650-93A515FCFA9A}"/>
              </a:ext>
            </a:extLst>
          </p:cNvPr>
          <p:cNvGrpSpPr/>
          <p:nvPr/>
        </p:nvGrpSpPr>
        <p:grpSpPr>
          <a:xfrm>
            <a:off x="1149713" y="2185641"/>
            <a:ext cx="615957" cy="615957"/>
            <a:chOff x="1573425" y="1903684"/>
            <a:chExt cx="824920" cy="824920"/>
          </a:xfrm>
        </p:grpSpPr>
        <p:sp>
          <p:nvSpPr>
            <p:cNvPr id="29" name="Elipse 28">
              <a:extLst>
                <a:ext uri="{FF2B5EF4-FFF2-40B4-BE49-F238E27FC236}">
                  <a16:creationId xmlns:a16="http://schemas.microsoft.com/office/drawing/2014/main" id="{7A159101-6310-41C2-9CB1-51CEC50F947B}"/>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30" name="Elipse 29">
              <a:extLst>
                <a:ext uri="{FF2B5EF4-FFF2-40B4-BE49-F238E27FC236}">
                  <a16:creationId xmlns:a16="http://schemas.microsoft.com/office/drawing/2014/main" id="{55FE95E8-FE95-47C0-AF3B-4AF9B0028195}"/>
                </a:ext>
              </a:extLst>
            </p:cNvPr>
            <p:cNvSpPr/>
            <p:nvPr/>
          </p:nvSpPr>
          <p:spPr>
            <a:xfrm>
              <a:off x="1710902" y="2041161"/>
              <a:ext cx="549965" cy="549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8</a:t>
              </a:r>
              <a:endParaRPr lang="es-CL" sz="1400" dirty="0">
                <a:solidFill>
                  <a:schemeClr val="tx1">
                    <a:lumMod val="65000"/>
                    <a:lumOff val="35000"/>
                  </a:schemeClr>
                </a:solidFill>
                <a:latin typeface="Outfit Medium" pitchFamily="2" charset="0"/>
              </a:endParaRPr>
            </a:p>
          </p:txBody>
        </p:sp>
      </p:grpSp>
      <p:sp>
        <p:nvSpPr>
          <p:cNvPr id="19" name="Rectángulo 18">
            <a:extLst>
              <a:ext uri="{FF2B5EF4-FFF2-40B4-BE49-F238E27FC236}">
                <a16:creationId xmlns:a16="http://schemas.microsoft.com/office/drawing/2014/main" id="{EE1EB1AC-9E44-4353-A1C6-79A20E088F31}"/>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a:hlinkClick r:id="rId2" action="ppaction://hlinksldjump"/>
            <a:extLst>
              <a:ext uri="{FF2B5EF4-FFF2-40B4-BE49-F238E27FC236}">
                <a16:creationId xmlns:a16="http://schemas.microsoft.com/office/drawing/2014/main" id="{C05BCFD5-BDD2-47F9-944C-9C00D2CC621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989558E1-1AB7-4299-AC07-07FDA3BBA8E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DF217341-044A-4383-96FF-0227F11556F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646F0AD1-1AA7-42DA-A8B8-85E60F9718B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57" name="CuadroTexto 56">
            <a:extLst>
              <a:ext uri="{FF2B5EF4-FFF2-40B4-BE49-F238E27FC236}">
                <a16:creationId xmlns:a16="http://schemas.microsoft.com/office/drawing/2014/main" id="{DC8031AC-FC1C-47C9-BE8E-8A1D1E0C8328}"/>
              </a:ext>
            </a:extLst>
          </p:cNvPr>
          <p:cNvSpPr txBox="1"/>
          <p:nvPr/>
        </p:nvSpPr>
        <p:spPr>
          <a:xfrm>
            <a:off x="2018433" y="4409080"/>
            <a:ext cx="2424440" cy="1569660"/>
          </a:xfrm>
          <a:prstGeom prst="rect">
            <a:avLst/>
          </a:prstGeom>
          <a:noFill/>
        </p:spPr>
        <p:txBody>
          <a:bodyPr wrap="square" rtlCol="0">
            <a:spAutoFit/>
          </a:bodyPr>
          <a:lstStyle/>
          <a:p>
            <a:r>
              <a:rPr lang="en-US" sz="1200" dirty="0">
                <a:solidFill>
                  <a:schemeClr val="tx1">
                    <a:lumMod val="75000"/>
                    <a:lumOff val="25000"/>
                  </a:schemeClr>
                </a:solidFill>
                <a:latin typeface="Outfit" pitchFamily="2" charset="0"/>
              </a:rPr>
              <a:t>In frame B and D, work on the </a:t>
            </a:r>
            <a:r>
              <a:rPr lang="en-US" sz="1200" b="1" dirty="0">
                <a:solidFill>
                  <a:srgbClr val="C00000"/>
                </a:solidFill>
                <a:latin typeface="Outfit" pitchFamily="2" charset="0"/>
              </a:rPr>
              <a:t>second layer</a:t>
            </a:r>
            <a:r>
              <a:rPr lang="en-US" sz="1200" b="1" dirty="0">
                <a:solidFill>
                  <a:schemeClr val="tx1">
                    <a:lumMod val="75000"/>
                    <a:lumOff val="25000"/>
                  </a:schemeClr>
                </a:solidFill>
                <a:latin typeface="Outfit" pitchFamily="2" charset="0"/>
              </a:rPr>
              <a:t>.</a:t>
            </a:r>
            <a:r>
              <a:rPr lang="en-US" sz="1200" dirty="0">
                <a:solidFill>
                  <a:schemeClr val="tx1">
                    <a:lumMod val="75000"/>
                    <a:lumOff val="25000"/>
                  </a:schemeClr>
                </a:solidFill>
                <a:latin typeface="Outfit" pitchFamily="2" charset="0"/>
              </a:rPr>
              <a:t> With the “move” tool move the character 1 pixel up.</a:t>
            </a:r>
          </a:p>
          <a:p>
            <a:r>
              <a:rPr lang="es-MX" sz="1200" dirty="0">
                <a:solidFill>
                  <a:schemeClr val="tx1">
                    <a:lumMod val="75000"/>
                    <a:lumOff val="25000"/>
                  </a:schemeClr>
                </a:solidFill>
                <a:latin typeface="Outfit" pitchFamily="2" charset="0"/>
              </a:rPr>
              <a:t> </a:t>
            </a:r>
          </a:p>
          <a:p>
            <a:endParaRPr lang="es-MX" sz="1200" dirty="0">
              <a:solidFill>
                <a:schemeClr val="tx1">
                  <a:lumMod val="75000"/>
                  <a:lumOff val="25000"/>
                </a:schemeClr>
              </a:solidFill>
              <a:latin typeface="Outfit" pitchFamily="2" charset="0"/>
            </a:endParaRPr>
          </a:p>
          <a:p>
            <a:r>
              <a:rPr lang="en-US" sz="1200" dirty="0">
                <a:solidFill>
                  <a:schemeClr val="tx1">
                    <a:lumMod val="75000"/>
                    <a:lumOff val="25000"/>
                  </a:schemeClr>
                </a:solidFill>
                <a:latin typeface="Outfit" pitchFamily="2" charset="0"/>
              </a:rPr>
              <a:t>With this we will simulate that the character moves while walking.</a:t>
            </a:r>
            <a:endParaRPr lang="es-MX" sz="1200" dirty="0">
              <a:solidFill>
                <a:schemeClr val="tx1">
                  <a:lumMod val="75000"/>
                  <a:lumOff val="25000"/>
                </a:schemeClr>
              </a:solidFill>
              <a:latin typeface="Outfit" pitchFamily="2" charset="0"/>
            </a:endParaRPr>
          </a:p>
        </p:txBody>
      </p:sp>
      <p:sp>
        <p:nvSpPr>
          <p:cNvPr id="2" name="CuadroTexto 1">
            <a:extLst>
              <a:ext uri="{FF2B5EF4-FFF2-40B4-BE49-F238E27FC236}">
                <a16:creationId xmlns:a16="http://schemas.microsoft.com/office/drawing/2014/main" id="{F6FC120F-3CE5-D328-3B17-4F44A16AE81A}"/>
              </a:ext>
            </a:extLst>
          </p:cNvPr>
          <p:cNvSpPr txBox="1"/>
          <p:nvPr/>
        </p:nvSpPr>
        <p:spPr>
          <a:xfrm>
            <a:off x="7716605" y="2041081"/>
            <a:ext cx="469112" cy="276999"/>
          </a:xfrm>
          <a:prstGeom prst="rect">
            <a:avLst/>
          </a:prstGeom>
          <a:noFill/>
        </p:spPr>
        <p:txBody>
          <a:bodyPr wrap="square" rtlCol="0">
            <a:spAutoFit/>
          </a:bodyPr>
          <a:lstStyle/>
          <a:p>
            <a:r>
              <a:rPr lang="es-MX" sz="1200" dirty="0">
                <a:solidFill>
                  <a:srgbClr val="DD2120"/>
                </a:solidFill>
                <a:latin typeface="Outfit Medium" pitchFamily="2" charset="0"/>
              </a:rPr>
              <a:t>1 </a:t>
            </a:r>
            <a:r>
              <a:rPr lang="es-MX" sz="1200" dirty="0" err="1">
                <a:solidFill>
                  <a:srgbClr val="DD2120"/>
                </a:solidFill>
                <a:latin typeface="Outfit Medium" pitchFamily="2" charset="0"/>
              </a:rPr>
              <a:t>px</a:t>
            </a:r>
            <a:endParaRPr lang="es-MX" sz="1200" dirty="0">
              <a:solidFill>
                <a:srgbClr val="DD2120"/>
              </a:solidFill>
              <a:latin typeface="Outfit Medium" pitchFamily="2" charset="0"/>
            </a:endParaRPr>
          </a:p>
        </p:txBody>
      </p:sp>
      <p:grpSp>
        <p:nvGrpSpPr>
          <p:cNvPr id="4" name="Grupo 3">
            <a:extLst>
              <a:ext uri="{FF2B5EF4-FFF2-40B4-BE49-F238E27FC236}">
                <a16:creationId xmlns:a16="http://schemas.microsoft.com/office/drawing/2014/main" id="{A0AE1634-8C25-333E-A014-B16732E64CB9}"/>
              </a:ext>
            </a:extLst>
          </p:cNvPr>
          <p:cNvGrpSpPr/>
          <p:nvPr/>
        </p:nvGrpSpPr>
        <p:grpSpPr>
          <a:xfrm>
            <a:off x="927863" y="1253076"/>
            <a:ext cx="1952271" cy="442980"/>
            <a:chOff x="951703" y="1589244"/>
            <a:chExt cx="1778964" cy="442980"/>
          </a:xfrm>
        </p:grpSpPr>
        <p:sp>
          <p:nvSpPr>
            <p:cNvPr id="6" name="Rectángulo: esquinas redondeadas 5">
              <a:extLst>
                <a:ext uri="{FF2B5EF4-FFF2-40B4-BE49-F238E27FC236}">
                  <a16:creationId xmlns:a16="http://schemas.microsoft.com/office/drawing/2014/main" id="{0E982340-7C63-55A2-D8B1-91959889DA6B}"/>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Design</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7" name="Elipse 6">
              <a:extLst>
                <a:ext uri="{FF2B5EF4-FFF2-40B4-BE49-F238E27FC236}">
                  <a16:creationId xmlns:a16="http://schemas.microsoft.com/office/drawing/2014/main" id="{245AF5E8-3D8F-3C8D-CC19-5DD12D8A413F}"/>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pic>
        <p:nvPicPr>
          <p:cNvPr id="8" name="Imagen 7" descr="Imagen que contiene objeto, reloj, dibujo&#10;&#10;Descripción generada automáticamente">
            <a:extLst>
              <a:ext uri="{FF2B5EF4-FFF2-40B4-BE49-F238E27FC236}">
                <a16:creationId xmlns:a16="http://schemas.microsoft.com/office/drawing/2014/main" id="{2C49D03C-3463-A822-EB53-4482733100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5026" y="4469952"/>
            <a:ext cx="427210" cy="427210"/>
          </a:xfrm>
          <a:prstGeom prst="rect">
            <a:avLst/>
          </a:prstGeom>
        </p:spPr>
      </p:pic>
      <p:pic>
        <p:nvPicPr>
          <p:cNvPr id="11" name="Imagen 10">
            <a:extLst>
              <a:ext uri="{FF2B5EF4-FFF2-40B4-BE49-F238E27FC236}">
                <a16:creationId xmlns:a16="http://schemas.microsoft.com/office/drawing/2014/main" id="{BD809C94-E437-10D8-544F-9814EF3D4F23}"/>
              </a:ext>
            </a:extLst>
          </p:cNvPr>
          <p:cNvPicPr>
            <a:picLocks noChangeAspect="1"/>
          </p:cNvPicPr>
          <p:nvPr/>
        </p:nvPicPr>
        <p:blipFill>
          <a:blip r:embed="rId8"/>
          <a:stretch>
            <a:fillRect/>
          </a:stretch>
        </p:blipFill>
        <p:spPr>
          <a:xfrm>
            <a:off x="6732454" y="2385303"/>
            <a:ext cx="1852288" cy="1788013"/>
          </a:xfrm>
          <a:prstGeom prst="rect">
            <a:avLst/>
          </a:prstGeom>
          <a:ln w="38100">
            <a:solidFill>
              <a:srgbClr val="EAA605"/>
            </a:solidFill>
          </a:ln>
        </p:spPr>
      </p:pic>
      <p:pic>
        <p:nvPicPr>
          <p:cNvPr id="12" name="Imagen 11">
            <a:extLst>
              <a:ext uri="{FF2B5EF4-FFF2-40B4-BE49-F238E27FC236}">
                <a16:creationId xmlns:a16="http://schemas.microsoft.com/office/drawing/2014/main" id="{BE183146-6E12-6E9D-6359-253DE919610E}"/>
              </a:ext>
            </a:extLst>
          </p:cNvPr>
          <p:cNvPicPr>
            <a:picLocks noChangeAspect="1"/>
          </p:cNvPicPr>
          <p:nvPr/>
        </p:nvPicPr>
        <p:blipFill>
          <a:blip r:embed="rId9"/>
          <a:stretch>
            <a:fillRect/>
          </a:stretch>
        </p:blipFill>
        <p:spPr>
          <a:xfrm>
            <a:off x="4600937" y="2378498"/>
            <a:ext cx="1844270" cy="1783182"/>
          </a:xfrm>
          <a:prstGeom prst="rect">
            <a:avLst/>
          </a:prstGeom>
          <a:ln w="38100">
            <a:solidFill>
              <a:srgbClr val="EAA605"/>
            </a:solidFill>
          </a:ln>
        </p:spPr>
      </p:pic>
      <p:grpSp>
        <p:nvGrpSpPr>
          <p:cNvPr id="13" name="Grupo 12">
            <a:extLst>
              <a:ext uri="{FF2B5EF4-FFF2-40B4-BE49-F238E27FC236}">
                <a16:creationId xmlns:a16="http://schemas.microsoft.com/office/drawing/2014/main" id="{4D3DB6D3-5809-1C13-DE01-707EDCA120C7}"/>
              </a:ext>
            </a:extLst>
          </p:cNvPr>
          <p:cNvGrpSpPr/>
          <p:nvPr/>
        </p:nvGrpSpPr>
        <p:grpSpPr>
          <a:xfrm>
            <a:off x="6552423" y="2285287"/>
            <a:ext cx="403355" cy="403355"/>
            <a:chOff x="1573425" y="1903684"/>
            <a:chExt cx="824920" cy="824920"/>
          </a:xfrm>
        </p:grpSpPr>
        <p:sp>
          <p:nvSpPr>
            <p:cNvPr id="14" name="Elipse 13">
              <a:extLst>
                <a:ext uri="{FF2B5EF4-FFF2-40B4-BE49-F238E27FC236}">
                  <a16:creationId xmlns:a16="http://schemas.microsoft.com/office/drawing/2014/main" id="{74B4FB07-3B50-A63B-047C-467F887E7CF5}"/>
                </a:ext>
              </a:extLst>
            </p:cNvPr>
            <p:cNvSpPr/>
            <p:nvPr/>
          </p:nvSpPr>
          <p:spPr>
            <a:xfrm rot="10800000">
              <a:off x="1573425" y="1903684"/>
              <a:ext cx="824920" cy="824920"/>
            </a:xfrm>
            <a:prstGeom prst="ellipse">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sp>
          <p:nvSpPr>
            <p:cNvPr id="15" name="Elipse 14">
              <a:extLst>
                <a:ext uri="{FF2B5EF4-FFF2-40B4-BE49-F238E27FC236}">
                  <a16:creationId xmlns:a16="http://schemas.microsoft.com/office/drawing/2014/main" id="{81DC6C85-6CF5-92C0-606A-A133E8D426B4}"/>
                </a:ext>
              </a:extLst>
            </p:cNvPr>
            <p:cNvSpPr/>
            <p:nvPr/>
          </p:nvSpPr>
          <p:spPr>
            <a:xfrm>
              <a:off x="1710902" y="2041161"/>
              <a:ext cx="549965" cy="549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DD2120"/>
                  </a:solidFill>
                  <a:latin typeface="Outfit" pitchFamily="2" charset="0"/>
                </a:rPr>
                <a:t>B</a:t>
              </a:r>
              <a:endParaRPr lang="es-CL" sz="1400" dirty="0">
                <a:solidFill>
                  <a:srgbClr val="DD2120"/>
                </a:solidFill>
                <a:latin typeface="Outfit" pitchFamily="2" charset="0"/>
              </a:endParaRPr>
            </a:p>
          </p:txBody>
        </p:sp>
      </p:grpSp>
      <p:grpSp>
        <p:nvGrpSpPr>
          <p:cNvPr id="43" name="Grupo 42">
            <a:extLst>
              <a:ext uri="{FF2B5EF4-FFF2-40B4-BE49-F238E27FC236}">
                <a16:creationId xmlns:a16="http://schemas.microsoft.com/office/drawing/2014/main" id="{8953F001-C4E1-C481-DB27-CD8DCE7D7108}"/>
              </a:ext>
            </a:extLst>
          </p:cNvPr>
          <p:cNvGrpSpPr/>
          <p:nvPr/>
        </p:nvGrpSpPr>
        <p:grpSpPr>
          <a:xfrm>
            <a:off x="4460346" y="2285287"/>
            <a:ext cx="403355" cy="403355"/>
            <a:chOff x="1573425" y="1903684"/>
            <a:chExt cx="824920" cy="824920"/>
          </a:xfrm>
        </p:grpSpPr>
        <p:sp>
          <p:nvSpPr>
            <p:cNvPr id="45" name="Elipse 44">
              <a:extLst>
                <a:ext uri="{FF2B5EF4-FFF2-40B4-BE49-F238E27FC236}">
                  <a16:creationId xmlns:a16="http://schemas.microsoft.com/office/drawing/2014/main" id="{0BA476CB-7640-2A07-5DA2-AC80BD694E94}"/>
                </a:ext>
              </a:extLst>
            </p:cNvPr>
            <p:cNvSpPr/>
            <p:nvPr/>
          </p:nvSpPr>
          <p:spPr>
            <a:xfrm rot="10800000">
              <a:off x="1573425" y="1903684"/>
              <a:ext cx="824920" cy="824920"/>
            </a:xfrm>
            <a:prstGeom prst="ellipse">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sp>
          <p:nvSpPr>
            <p:cNvPr id="55" name="Elipse 54">
              <a:extLst>
                <a:ext uri="{FF2B5EF4-FFF2-40B4-BE49-F238E27FC236}">
                  <a16:creationId xmlns:a16="http://schemas.microsoft.com/office/drawing/2014/main" id="{AF1B5061-27B2-A066-468B-8E46702BFC86}"/>
                </a:ext>
              </a:extLst>
            </p:cNvPr>
            <p:cNvSpPr/>
            <p:nvPr/>
          </p:nvSpPr>
          <p:spPr>
            <a:xfrm>
              <a:off x="1710902" y="2041161"/>
              <a:ext cx="549965" cy="549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DD2120"/>
                  </a:solidFill>
                  <a:latin typeface="Outfit" pitchFamily="2" charset="0"/>
                </a:rPr>
                <a:t>A</a:t>
              </a:r>
              <a:endParaRPr lang="es-CL" sz="1400" dirty="0">
                <a:solidFill>
                  <a:srgbClr val="DD2120"/>
                </a:solidFill>
                <a:latin typeface="Outfit" pitchFamily="2" charset="0"/>
              </a:endParaRPr>
            </a:p>
          </p:txBody>
        </p:sp>
      </p:grpSp>
      <p:pic>
        <p:nvPicPr>
          <p:cNvPr id="63" name="Imagen 62">
            <a:extLst>
              <a:ext uri="{FF2B5EF4-FFF2-40B4-BE49-F238E27FC236}">
                <a16:creationId xmlns:a16="http://schemas.microsoft.com/office/drawing/2014/main" id="{A37B55C4-E562-2C10-E6C2-90F8151AB919}"/>
              </a:ext>
            </a:extLst>
          </p:cNvPr>
          <p:cNvPicPr>
            <a:picLocks noChangeAspect="1"/>
          </p:cNvPicPr>
          <p:nvPr/>
        </p:nvPicPr>
        <p:blipFill>
          <a:blip r:embed="rId9"/>
          <a:stretch>
            <a:fillRect/>
          </a:stretch>
        </p:blipFill>
        <p:spPr>
          <a:xfrm>
            <a:off x="8910882" y="2378498"/>
            <a:ext cx="1844270" cy="1783182"/>
          </a:xfrm>
          <a:prstGeom prst="rect">
            <a:avLst/>
          </a:prstGeom>
          <a:ln w="38100">
            <a:solidFill>
              <a:srgbClr val="EAA605"/>
            </a:solidFill>
          </a:ln>
        </p:spPr>
      </p:pic>
      <p:grpSp>
        <p:nvGrpSpPr>
          <p:cNvPr id="16" name="Grupo 15">
            <a:extLst>
              <a:ext uri="{FF2B5EF4-FFF2-40B4-BE49-F238E27FC236}">
                <a16:creationId xmlns:a16="http://schemas.microsoft.com/office/drawing/2014/main" id="{55FEA796-7533-5985-4190-30F48D4DA51D}"/>
              </a:ext>
            </a:extLst>
          </p:cNvPr>
          <p:cNvGrpSpPr/>
          <p:nvPr/>
        </p:nvGrpSpPr>
        <p:grpSpPr>
          <a:xfrm>
            <a:off x="8709205" y="2285287"/>
            <a:ext cx="403355" cy="403355"/>
            <a:chOff x="1573425" y="1903684"/>
            <a:chExt cx="824920" cy="824920"/>
          </a:xfrm>
        </p:grpSpPr>
        <p:sp>
          <p:nvSpPr>
            <p:cNvPr id="17" name="Elipse 16">
              <a:extLst>
                <a:ext uri="{FF2B5EF4-FFF2-40B4-BE49-F238E27FC236}">
                  <a16:creationId xmlns:a16="http://schemas.microsoft.com/office/drawing/2014/main" id="{4534EA7D-ADF5-7173-3C94-0836F0868E91}"/>
                </a:ext>
              </a:extLst>
            </p:cNvPr>
            <p:cNvSpPr/>
            <p:nvPr/>
          </p:nvSpPr>
          <p:spPr>
            <a:xfrm rot="10800000">
              <a:off x="1573425" y="1903684"/>
              <a:ext cx="824920" cy="824920"/>
            </a:xfrm>
            <a:prstGeom prst="ellipse">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sp>
          <p:nvSpPr>
            <p:cNvPr id="18" name="Elipse 17">
              <a:extLst>
                <a:ext uri="{FF2B5EF4-FFF2-40B4-BE49-F238E27FC236}">
                  <a16:creationId xmlns:a16="http://schemas.microsoft.com/office/drawing/2014/main" id="{057DF2BE-C797-4DC8-2921-538FA694A4DE}"/>
                </a:ext>
              </a:extLst>
            </p:cNvPr>
            <p:cNvSpPr/>
            <p:nvPr/>
          </p:nvSpPr>
          <p:spPr>
            <a:xfrm>
              <a:off x="1710902" y="2041161"/>
              <a:ext cx="549965" cy="549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DD2120"/>
                  </a:solidFill>
                  <a:latin typeface="Outfit" pitchFamily="2" charset="0"/>
                </a:rPr>
                <a:t>C</a:t>
              </a:r>
              <a:endParaRPr lang="es-CL" sz="1400" dirty="0">
                <a:solidFill>
                  <a:srgbClr val="DD2120"/>
                </a:solidFill>
                <a:latin typeface="Outfit" pitchFamily="2" charset="0"/>
              </a:endParaRPr>
            </a:p>
          </p:txBody>
        </p:sp>
      </p:grpSp>
      <p:sp>
        <p:nvSpPr>
          <p:cNvPr id="61" name="Flecha: hacia abajo 53">
            <a:extLst>
              <a:ext uri="{FF2B5EF4-FFF2-40B4-BE49-F238E27FC236}">
                <a16:creationId xmlns:a16="http://schemas.microsoft.com/office/drawing/2014/main" id="{89BBEEB1-DA63-4C97-BC26-F1348C747EDC}"/>
              </a:ext>
            </a:extLst>
          </p:cNvPr>
          <p:cNvSpPr/>
          <p:nvPr/>
        </p:nvSpPr>
        <p:spPr>
          <a:xfrm rot="10800000">
            <a:off x="8152541" y="2024473"/>
            <a:ext cx="219989" cy="444129"/>
          </a:xfrm>
          <a:prstGeom prst="downArrow">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65" name="Imagen 64">
            <a:extLst>
              <a:ext uri="{FF2B5EF4-FFF2-40B4-BE49-F238E27FC236}">
                <a16:creationId xmlns:a16="http://schemas.microsoft.com/office/drawing/2014/main" id="{B6C6AEF5-5A38-3FC3-3C14-57F3BBE67548}"/>
              </a:ext>
            </a:extLst>
          </p:cNvPr>
          <p:cNvPicPr>
            <a:picLocks noChangeAspect="1"/>
          </p:cNvPicPr>
          <p:nvPr/>
        </p:nvPicPr>
        <p:blipFill>
          <a:blip r:embed="rId8"/>
          <a:stretch>
            <a:fillRect/>
          </a:stretch>
        </p:blipFill>
        <p:spPr>
          <a:xfrm>
            <a:off x="5673045" y="4567850"/>
            <a:ext cx="1852288" cy="1788013"/>
          </a:xfrm>
          <a:prstGeom prst="rect">
            <a:avLst/>
          </a:prstGeom>
          <a:ln w="38100">
            <a:solidFill>
              <a:srgbClr val="EAA605"/>
            </a:solidFill>
          </a:ln>
        </p:spPr>
      </p:pic>
      <p:pic>
        <p:nvPicPr>
          <p:cNvPr id="67" name="Imagen 66">
            <a:extLst>
              <a:ext uri="{FF2B5EF4-FFF2-40B4-BE49-F238E27FC236}">
                <a16:creationId xmlns:a16="http://schemas.microsoft.com/office/drawing/2014/main" id="{29FB6A75-94ED-135C-AA70-89E613D30586}"/>
              </a:ext>
            </a:extLst>
          </p:cNvPr>
          <p:cNvPicPr>
            <a:picLocks noChangeAspect="1"/>
          </p:cNvPicPr>
          <p:nvPr/>
        </p:nvPicPr>
        <p:blipFill>
          <a:blip r:embed="rId9"/>
          <a:stretch>
            <a:fillRect/>
          </a:stretch>
        </p:blipFill>
        <p:spPr>
          <a:xfrm>
            <a:off x="7851473" y="4561045"/>
            <a:ext cx="1844270" cy="1783182"/>
          </a:xfrm>
          <a:prstGeom prst="rect">
            <a:avLst/>
          </a:prstGeom>
          <a:ln w="38100">
            <a:solidFill>
              <a:srgbClr val="EAA605"/>
            </a:solidFill>
          </a:ln>
        </p:spPr>
      </p:pic>
      <p:grpSp>
        <p:nvGrpSpPr>
          <p:cNvPr id="24" name="Grupo 23">
            <a:extLst>
              <a:ext uri="{FF2B5EF4-FFF2-40B4-BE49-F238E27FC236}">
                <a16:creationId xmlns:a16="http://schemas.microsoft.com/office/drawing/2014/main" id="{E29DA8B8-1144-B80D-DB95-8EEEBD78E088}"/>
              </a:ext>
            </a:extLst>
          </p:cNvPr>
          <p:cNvGrpSpPr/>
          <p:nvPr/>
        </p:nvGrpSpPr>
        <p:grpSpPr>
          <a:xfrm>
            <a:off x="5441095" y="4431856"/>
            <a:ext cx="403355" cy="403355"/>
            <a:chOff x="1573425" y="1903684"/>
            <a:chExt cx="824920" cy="824920"/>
          </a:xfrm>
        </p:grpSpPr>
        <p:sp>
          <p:nvSpPr>
            <p:cNvPr id="25" name="Elipse 24">
              <a:extLst>
                <a:ext uri="{FF2B5EF4-FFF2-40B4-BE49-F238E27FC236}">
                  <a16:creationId xmlns:a16="http://schemas.microsoft.com/office/drawing/2014/main" id="{97BD32B5-193F-0C3E-33F0-5A195AE3DD98}"/>
                </a:ext>
              </a:extLst>
            </p:cNvPr>
            <p:cNvSpPr/>
            <p:nvPr/>
          </p:nvSpPr>
          <p:spPr>
            <a:xfrm rot="10800000">
              <a:off x="1573425" y="1903684"/>
              <a:ext cx="824920" cy="824920"/>
            </a:xfrm>
            <a:prstGeom prst="ellipse">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sp>
          <p:nvSpPr>
            <p:cNvPr id="26" name="Elipse 25">
              <a:extLst>
                <a:ext uri="{FF2B5EF4-FFF2-40B4-BE49-F238E27FC236}">
                  <a16:creationId xmlns:a16="http://schemas.microsoft.com/office/drawing/2014/main" id="{747CA48B-977D-EF77-27DC-A1094C75A8A3}"/>
                </a:ext>
              </a:extLst>
            </p:cNvPr>
            <p:cNvSpPr/>
            <p:nvPr/>
          </p:nvSpPr>
          <p:spPr>
            <a:xfrm>
              <a:off x="1710902" y="2041161"/>
              <a:ext cx="549965" cy="549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DD2120"/>
                  </a:solidFill>
                  <a:latin typeface="Outfit" pitchFamily="2" charset="0"/>
                </a:rPr>
                <a:t>D</a:t>
              </a:r>
              <a:endParaRPr lang="es-CL" sz="1400" dirty="0">
                <a:solidFill>
                  <a:srgbClr val="DD2120"/>
                </a:solidFill>
                <a:latin typeface="Outfit" pitchFamily="2" charset="0"/>
              </a:endParaRPr>
            </a:p>
          </p:txBody>
        </p:sp>
      </p:grpSp>
      <p:grpSp>
        <p:nvGrpSpPr>
          <p:cNvPr id="27" name="Grupo 26">
            <a:extLst>
              <a:ext uri="{FF2B5EF4-FFF2-40B4-BE49-F238E27FC236}">
                <a16:creationId xmlns:a16="http://schemas.microsoft.com/office/drawing/2014/main" id="{AD10EE6E-ECD0-140B-D7D1-DEE982D73CD2}"/>
              </a:ext>
            </a:extLst>
          </p:cNvPr>
          <p:cNvGrpSpPr/>
          <p:nvPr/>
        </p:nvGrpSpPr>
        <p:grpSpPr>
          <a:xfrm>
            <a:off x="7649384" y="4431856"/>
            <a:ext cx="403355" cy="403355"/>
            <a:chOff x="1573425" y="1903684"/>
            <a:chExt cx="824920" cy="824920"/>
          </a:xfrm>
        </p:grpSpPr>
        <p:sp>
          <p:nvSpPr>
            <p:cNvPr id="34" name="Elipse 33">
              <a:extLst>
                <a:ext uri="{FF2B5EF4-FFF2-40B4-BE49-F238E27FC236}">
                  <a16:creationId xmlns:a16="http://schemas.microsoft.com/office/drawing/2014/main" id="{D9185E36-8DC5-18ED-5C67-BC640018E44D}"/>
                </a:ext>
              </a:extLst>
            </p:cNvPr>
            <p:cNvSpPr/>
            <p:nvPr/>
          </p:nvSpPr>
          <p:spPr>
            <a:xfrm rot="10800000">
              <a:off x="1573425" y="1903684"/>
              <a:ext cx="824920" cy="824920"/>
            </a:xfrm>
            <a:prstGeom prst="ellipse">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sp>
          <p:nvSpPr>
            <p:cNvPr id="35" name="Elipse 34">
              <a:extLst>
                <a:ext uri="{FF2B5EF4-FFF2-40B4-BE49-F238E27FC236}">
                  <a16:creationId xmlns:a16="http://schemas.microsoft.com/office/drawing/2014/main" id="{2ED162FC-FD4E-37F5-B294-9BE6B8E3DBB9}"/>
                </a:ext>
              </a:extLst>
            </p:cNvPr>
            <p:cNvSpPr/>
            <p:nvPr/>
          </p:nvSpPr>
          <p:spPr>
            <a:xfrm>
              <a:off x="1710902" y="2041161"/>
              <a:ext cx="549965" cy="549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DD2120"/>
                  </a:solidFill>
                  <a:latin typeface="Outfit" pitchFamily="2" charset="0"/>
                </a:rPr>
                <a:t>E</a:t>
              </a:r>
              <a:endParaRPr lang="es-CL" sz="1400" dirty="0">
                <a:solidFill>
                  <a:srgbClr val="DD2120"/>
                </a:solidFill>
                <a:latin typeface="Outfit" pitchFamily="2" charset="0"/>
              </a:endParaRPr>
            </a:p>
          </p:txBody>
        </p:sp>
      </p:grpSp>
      <p:sp>
        <p:nvSpPr>
          <p:cNvPr id="68" name="CuadroTexto 67">
            <a:extLst>
              <a:ext uri="{FF2B5EF4-FFF2-40B4-BE49-F238E27FC236}">
                <a16:creationId xmlns:a16="http://schemas.microsoft.com/office/drawing/2014/main" id="{2F9D891A-A049-79CE-6BB3-035747278AE2}"/>
              </a:ext>
            </a:extLst>
          </p:cNvPr>
          <p:cNvSpPr txBox="1"/>
          <p:nvPr/>
        </p:nvSpPr>
        <p:spPr>
          <a:xfrm>
            <a:off x="6784440" y="4247719"/>
            <a:ext cx="469112" cy="276999"/>
          </a:xfrm>
          <a:prstGeom prst="rect">
            <a:avLst/>
          </a:prstGeom>
          <a:noFill/>
        </p:spPr>
        <p:txBody>
          <a:bodyPr wrap="square" rtlCol="0">
            <a:spAutoFit/>
          </a:bodyPr>
          <a:lstStyle/>
          <a:p>
            <a:r>
              <a:rPr lang="es-MX" sz="1200" dirty="0">
                <a:solidFill>
                  <a:srgbClr val="DD2120"/>
                </a:solidFill>
                <a:latin typeface="Outfit Medium" pitchFamily="2" charset="0"/>
              </a:rPr>
              <a:t>1 </a:t>
            </a:r>
            <a:r>
              <a:rPr lang="es-MX" sz="1200" dirty="0" err="1">
                <a:solidFill>
                  <a:srgbClr val="DD2120"/>
                </a:solidFill>
                <a:latin typeface="Outfit Medium" pitchFamily="2" charset="0"/>
              </a:rPr>
              <a:t>px</a:t>
            </a:r>
            <a:endParaRPr lang="es-MX" sz="1200" dirty="0">
              <a:solidFill>
                <a:srgbClr val="DD2120"/>
              </a:solidFill>
              <a:latin typeface="Outfit Medium" pitchFamily="2" charset="0"/>
            </a:endParaRPr>
          </a:p>
        </p:txBody>
      </p:sp>
      <p:sp>
        <p:nvSpPr>
          <p:cNvPr id="69" name="Flecha: hacia abajo 53">
            <a:extLst>
              <a:ext uri="{FF2B5EF4-FFF2-40B4-BE49-F238E27FC236}">
                <a16:creationId xmlns:a16="http://schemas.microsoft.com/office/drawing/2014/main" id="{11CA6DF0-9C1E-1BBC-2FF3-973CFCC3B37E}"/>
              </a:ext>
            </a:extLst>
          </p:cNvPr>
          <p:cNvSpPr/>
          <p:nvPr/>
        </p:nvSpPr>
        <p:spPr>
          <a:xfrm rot="10800000">
            <a:off x="7220376" y="4231111"/>
            <a:ext cx="219989" cy="444129"/>
          </a:xfrm>
          <a:prstGeom prst="downArrow">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4044281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ángulo: esquinas redondeadas 26">
            <a:extLst>
              <a:ext uri="{FF2B5EF4-FFF2-40B4-BE49-F238E27FC236}">
                <a16:creationId xmlns:a16="http://schemas.microsoft.com/office/drawing/2014/main" id="{527D84E0-59D8-4AC6-8104-BC7EC8083976}"/>
              </a:ext>
            </a:extLst>
          </p:cNvPr>
          <p:cNvSpPr/>
          <p:nvPr/>
        </p:nvSpPr>
        <p:spPr>
          <a:xfrm>
            <a:off x="951704" y="1975916"/>
            <a:ext cx="10288593" cy="458960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55" name="Imagen 54">
            <a:extLst>
              <a:ext uri="{FF2B5EF4-FFF2-40B4-BE49-F238E27FC236}">
                <a16:creationId xmlns:a16="http://schemas.microsoft.com/office/drawing/2014/main" id="{FC306AFD-C185-B26C-8DC6-A16B3E26FB75}"/>
              </a:ext>
            </a:extLst>
          </p:cNvPr>
          <p:cNvPicPr>
            <a:picLocks noChangeAspect="1"/>
          </p:cNvPicPr>
          <p:nvPr/>
        </p:nvPicPr>
        <p:blipFill>
          <a:blip r:embed="rId2"/>
          <a:stretch>
            <a:fillRect/>
          </a:stretch>
        </p:blipFill>
        <p:spPr>
          <a:xfrm>
            <a:off x="4443230" y="2295886"/>
            <a:ext cx="1918729" cy="1858201"/>
          </a:xfrm>
          <a:prstGeom prst="rect">
            <a:avLst/>
          </a:prstGeom>
          <a:ln w="38100">
            <a:solidFill>
              <a:srgbClr val="EAA605"/>
            </a:solidFill>
          </a:ln>
        </p:spPr>
      </p:pic>
      <p:pic>
        <p:nvPicPr>
          <p:cNvPr id="56" name="Imagen 55">
            <a:extLst>
              <a:ext uri="{FF2B5EF4-FFF2-40B4-BE49-F238E27FC236}">
                <a16:creationId xmlns:a16="http://schemas.microsoft.com/office/drawing/2014/main" id="{5DD45053-3789-2E0C-0618-6BDD663FC3D4}"/>
              </a:ext>
            </a:extLst>
          </p:cNvPr>
          <p:cNvPicPr>
            <a:picLocks noChangeAspect="1"/>
          </p:cNvPicPr>
          <p:nvPr/>
        </p:nvPicPr>
        <p:blipFill>
          <a:blip r:embed="rId3"/>
          <a:stretch>
            <a:fillRect/>
          </a:stretch>
        </p:blipFill>
        <p:spPr>
          <a:xfrm>
            <a:off x="6599689" y="2288293"/>
            <a:ext cx="1939877" cy="1872774"/>
          </a:xfrm>
          <a:prstGeom prst="rect">
            <a:avLst/>
          </a:prstGeom>
          <a:ln w="38100">
            <a:solidFill>
              <a:srgbClr val="EAA605"/>
            </a:solidFill>
          </a:ln>
        </p:spPr>
      </p:pic>
      <p:pic>
        <p:nvPicPr>
          <p:cNvPr id="57" name="Imagen 56">
            <a:extLst>
              <a:ext uri="{FF2B5EF4-FFF2-40B4-BE49-F238E27FC236}">
                <a16:creationId xmlns:a16="http://schemas.microsoft.com/office/drawing/2014/main" id="{7A97F923-DC34-2656-23A7-9AD520C99EAF}"/>
              </a:ext>
            </a:extLst>
          </p:cNvPr>
          <p:cNvPicPr>
            <a:picLocks noChangeAspect="1"/>
          </p:cNvPicPr>
          <p:nvPr/>
        </p:nvPicPr>
        <p:blipFill>
          <a:blip r:embed="rId4"/>
          <a:stretch>
            <a:fillRect/>
          </a:stretch>
        </p:blipFill>
        <p:spPr>
          <a:xfrm>
            <a:off x="8777296" y="2288293"/>
            <a:ext cx="1945542" cy="1878137"/>
          </a:xfrm>
          <a:prstGeom prst="rect">
            <a:avLst/>
          </a:prstGeom>
          <a:ln w="38100">
            <a:solidFill>
              <a:srgbClr val="EAA605"/>
            </a:solidFill>
          </a:ln>
        </p:spPr>
      </p:pic>
      <p:pic>
        <p:nvPicPr>
          <p:cNvPr id="58" name="Imagen 57">
            <a:extLst>
              <a:ext uri="{FF2B5EF4-FFF2-40B4-BE49-F238E27FC236}">
                <a16:creationId xmlns:a16="http://schemas.microsoft.com/office/drawing/2014/main" id="{7C25F738-85DC-DB97-EF04-DCF62BD25435}"/>
              </a:ext>
            </a:extLst>
          </p:cNvPr>
          <p:cNvPicPr>
            <a:picLocks noChangeAspect="1"/>
          </p:cNvPicPr>
          <p:nvPr/>
        </p:nvPicPr>
        <p:blipFill>
          <a:blip r:embed="rId5"/>
          <a:stretch>
            <a:fillRect/>
          </a:stretch>
        </p:blipFill>
        <p:spPr>
          <a:xfrm>
            <a:off x="5519531" y="4471822"/>
            <a:ext cx="1943156" cy="1872774"/>
          </a:xfrm>
          <a:prstGeom prst="rect">
            <a:avLst/>
          </a:prstGeom>
          <a:ln w="38100">
            <a:solidFill>
              <a:srgbClr val="EAA605"/>
            </a:solidFill>
          </a:ln>
        </p:spPr>
      </p:pic>
      <p:pic>
        <p:nvPicPr>
          <p:cNvPr id="61" name="Imagen 60">
            <a:extLst>
              <a:ext uri="{FF2B5EF4-FFF2-40B4-BE49-F238E27FC236}">
                <a16:creationId xmlns:a16="http://schemas.microsoft.com/office/drawing/2014/main" id="{147BD15D-B95D-B0DA-CB52-F8826FCC79A5}"/>
              </a:ext>
            </a:extLst>
          </p:cNvPr>
          <p:cNvPicPr>
            <a:picLocks noChangeAspect="1"/>
          </p:cNvPicPr>
          <p:nvPr/>
        </p:nvPicPr>
        <p:blipFill>
          <a:blip r:embed="rId6"/>
          <a:stretch>
            <a:fillRect/>
          </a:stretch>
        </p:blipFill>
        <p:spPr>
          <a:xfrm>
            <a:off x="7840863" y="4463395"/>
            <a:ext cx="1945542" cy="1881201"/>
          </a:xfrm>
          <a:prstGeom prst="rect">
            <a:avLst/>
          </a:prstGeom>
          <a:ln w="38100">
            <a:solidFill>
              <a:srgbClr val="EAA605"/>
            </a:solidFill>
          </a:ln>
        </p:spPr>
      </p:pic>
      <p:grpSp>
        <p:nvGrpSpPr>
          <p:cNvPr id="28" name="Grupo 27">
            <a:extLst>
              <a:ext uri="{FF2B5EF4-FFF2-40B4-BE49-F238E27FC236}">
                <a16:creationId xmlns:a16="http://schemas.microsoft.com/office/drawing/2014/main" id="{C7E32F18-200E-4E4E-B650-93A515FCFA9A}"/>
              </a:ext>
            </a:extLst>
          </p:cNvPr>
          <p:cNvGrpSpPr/>
          <p:nvPr/>
        </p:nvGrpSpPr>
        <p:grpSpPr>
          <a:xfrm>
            <a:off x="1149713" y="2185641"/>
            <a:ext cx="615957" cy="615957"/>
            <a:chOff x="1573425" y="1903684"/>
            <a:chExt cx="824920" cy="824920"/>
          </a:xfrm>
        </p:grpSpPr>
        <p:sp>
          <p:nvSpPr>
            <p:cNvPr id="29" name="Elipse 28">
              <a:extLst>
                <a:ext uri="{FF2B5EF4-FFF2-40B4-BE49-F238E27FC236}">
                  <a16:creationId xmlns:a16="http://schemas.microsoft.com/office/drawing/2014/main" id="{7A159101-6310-41C2-9CB1-51CEC50F947B}"/>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30" name="Elipse 29">
              <a:extLst>
                <a:ext uri="{FF2B5EF4-FFF2-40B4-BE49-F238E27FC236}">
                  <a16:creationId xmlns:a16="http://schemas.microsoft.com/office/drawing/2014/main" id="{55FE95E8-FE95-47C0-AF3B-4AF9B0028195}"/>
                </a:ext>
              </a:extLst>
            </p:cNvPr>
            <p:cNvSpPr/>
            <p:nvPr/>
          </p:nvSpPr>
          <p:spPr>
            <a:xfrm>
              <a:off x="1710902" y="2041161"/>
              <a:ext cx="549965" cy="549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9</a:t>
              </a:r>
              <a:endParaRPr lang="es-CL" sz="1400" dirty="0">
                <a:solidFill>
                  <a:schemeClr val="tx1">
                    <a:lumMod val="65000"/>
                    <a:lumOff val="35000"/>
                  </a:schemeClr>
                </a:solidFill>
                <a:latin typeface="Outfit Medium" pitchFamily="2" charset="0"/>
              </a:endParaRPr>
            </a:p>
          </p:txBody>
        </p:sp>
      </p:grpSp>
      <p:sp>
        <p:nvSpPr>
          <p:cNvPr id="19" name="Rectángulo 18">
            <a:extLst>
              <a:ext uri="{FF2B5EF4-FFF2-40B4-BE49-F238E27FC236}">
                <a16:creationId xmlns:a16="http://schemas.microsoft.com/office/drawing/2014/main" id="{EE1EB1AC-9E44-4353-A1C6-79A20E088F31}"/>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a:hlinkClick r:id="rId7" action="ppaction://hlinksldjump"/>
            <a:extLst>
              <a:ext uri="{FF2B5EF4-FFF2-40B4-BE49-F238E27FC236}">
                <a16:creationId xmlns:a16="http://schemas.microsoft.com/office/drawing/2014/main" id="{C05BCFD5-BDD2-47F9-944C-9C00D2CC621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989558E1-1AB7-4299-AC07-07FDA3BBA8ED}"/>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DF217341-044A-4383-96FF-0227F11556F4}"/>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646F0AD1-1AA7-42DA-A8B8-85E60F9718BF}"/>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34" name="CuadroTexto 33">
            <a:extLst>
              <a:ext uri="{FF2B5EF4-FFF2-40B4-BE49-F238E27FC236}">
                <a16:creationId xmlns:a16="http://schemas.microsoft.com/office/drawing/2014/main" id="{DC8031AC-FC1C-47C9-BE8E-8A1D1E0C8328}"/>
              </a:ext>
            </a:extLst>
          </p:cNvPr>
          <p:cNvSpPr txBox="1"/>
          <p:nvPr/>
        </p:nvSpPr>
        <p:spPr>
          <a:xfrm>
            <a:off x="2043643" y="4381587"/>
            <a:ext cx="2237077" cy="1569660"/>
          </a:xfrm>
          <a:prstGeom prst="rect">
            <a:avLst/>
          </a:prstGeom>
          <a:noFill/>
        </p:spPr>
        <p:txBody>
          <a:bodyPr wrap="square" rtlCol="0">
            <a:spAutoFit/>
          </a:bodyPr>
          <a:lstStyle/>
          <a:p>
            <a:r>
              <a:rPr lang="en-US" sz="1200" dirty="0">
                <a:solidFill>
                  <a:schemeClr val="tx1">
                    <a:lumMod val="75000"/>
                    <a:lumOff val="25000"/>
                  </a:schemeClr>
                </a:solidFill>
                <a:latin typeface="Outfit" pitchFamily="2" charset="0"/>
              </a:rPr>
              <a:t>In each frame, modify the </a:t>
            </a:r>
            <a:r>
              <a:rPr lang="en-US" sz="1200" b="1" dirty="0">
                <a:solidFill>
                  <a:srgbClr val="C00000"/>
                </a:solidFill>
                <a:latin typeface="Outfit" pitchFamily="2" charset="0"/>
              </a:rPr>
              <a:t>third layer </a:t>
            </a:r>
            <a:r>
              <a:rPr lang="en-US" sz="1200" dirty="0">
                <a:solidFill>
                  <a:schemeClr val="tx1">
                    <a:lumMod val="75000"/>
                    <a:lumOff val="25000"/>
                  </a:schemeClr>
                </a:solidFill>
                <a:latin typeface="Outfit" pitchFamily="2" charset="0"/>
              </a:rPr>
              <a:t>with the help of a pencil and eraser as shown </a:t>
            </a:r>
            <a:r>
              <a:rPr lang="en-US" sz="1200" dirty="0" smtClean="0">
                <a:solidFill>
                  <a:schemeClr val="tx1">
                    <a:lumMod val="75000"/>
                    <a:lumOff val="25000"/>
                  </a:schemeClr>
                </a:solidFill>
                <a:latin typeface="Outfit" pitchFamily="2" charset="0"/>
              </a:rPr>
              <a:t>here.</a:t>
            </a:r>
            <a:endParaRPr lang="en-US" sz="1200" dirty="0">
              <a:solidFill>
                <a:schemeClr val="tx1">
                  <a:lumMod val="75000"/>
                  <a:lumOff val="25000"/>
                </a:schemeClr>
              </a:solidFill>
              <a:latin typeface="Outfit" pitchFamily="2" charset="0"/>
            </a:endParaRPr>
          </a:p>
          <a:p>
            <a:endParaRPr lang="es-MX" sz="1200" dirty="0">
              <a:solidFill>
                <a:schemeClr val="tx1">
                  <a:lumMod val="75000"/>
                  <a:lumOff val="25000"/>
                </a:schemeClr>
              </a:solidFill>
              <a:latin typeface="Outfit" pitchFamily="2" charset="0"/>
            </a:endParaRPr>
          </a:p>
          <a:p>
            <a:pPr algn="just"/>
            <a:r>
              <a:rPr lang="en-US" sz="1200" dirty="0">
                <a:solidFill>
                  <a:schemeClr val="tx1">
                    <a:lumMod val="75000"/>
                    <a:lumOff val="25000"/>
                  </a:schemeClr>
                </a:solidFill>
                <a:latin typeface="Outfit" pitchFamily="2" charset="0"/>
              </a:rPr>
              <a:t>With this we will simulate the movement of hands and feet as when a person walks.</a:t>
            </a:r>
            <a:endParaRPr lang="es-CL" sz="1200" dirty="0">
              <a:solidFill>
                <a:schemeClr val="tx1">
                  <a:lumMod val="75000"/>
                  <a:lumOff val="25000"/>
                </a:schemeClr>
              </a:solidFill>
              <a:latin typeface="Outfit" pitchFamily="2" charset="0"/>
            </a:endParaRPr>
          </a:p>
        </p:txBody>
      </p:sp>
      <p:grpSp>
        <p:nvGrpSpPr>
          <p:cNvPr id="5" name="Grupo 4">
            <a:extLst>
              <a:ext uri="{FF2B5EF4-FFF2-40B4-BE49-F238E27FC236}">
                <a16:creationId xmlns:a16="http://schemas.microsoft.com/office/drawing/2014/main" id="{90E7126D-970C-840A-8A77-EC11C9034B1F}"/>
              </a:ext>
            </a:extLst>
          </p:cNvPr>
          <p:cNvGrpSpPr/>
          <p:nvPr/>
        </p:nvGrpSpPr>
        <p:grpSpPr>
          <a:xfrm>
            <a:off x="927863" y="1253076"/>
            <a:ext cx="1952271" cy="442980"/>
            <a:chOff x="951703" y="1589244"/>
            <a:chExt cx="1778964" cy="442980"/>
          </a:xfrm>
        </p:grpSpPr>
        <p:sp>
          <p:nvSpPr>
            <p:cNvPr id="6" name="Rectángulo: esquinas redondeadas 5">
              <a:extLst>
                <a:ext uri="{FF2B5EF4-FFF2-40B4-BE49-F238E27FC236}">
                  <a16:creationId xmlns:a16="http://schemas.microsoft.com/office/drawing/2014/main" id="{6523F636-7917-7E01-5790-E4A98BAFD00E}"/>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Design</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7" name="Elipse 6">
              <a:extLst>
                <a:ext uri="{FF2B5EF4-FFF2-40B4-BE49-F238E27FC236}">
                  <a16:creationId xmlns:a16="http://schemas.microsoft.com/office/drawing/2014/main" id="{4D7B1F4F-E6D9-3365-9F5C-D07DA4DA46DF}"/>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pic>
        <p:nvPicPr>
          <p:cNvPr id="10" name="Imagen 9" descr="Icono&#10;&#10;Descripción generada automáticamente con confianza media">
            <a:extLst>
              <a:ext uri="{FF2B5EF4-FFF2-40B4-BE49-F238E27FC236}">
                <a16:creationId xmlns:a16="http://schemas.microsoft.com/office/drawing/2014/main" id="{DCAD98F2-95C2-B0E9-F894-27C02905D96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69162" y="4381587"/>
            <a:ext cx="427210" cy="427210"/>
          </a:xfrm>
          <a:prstGeom prst="rect">
            <a:avLst/>
          </a:prstGeom>
        </p:spPr>
      </p:pic>
      <p:pic>
        <p:nvPicPr>
          <p:cNvPr id="11" name="Imagen 10" descr="Icono&#10;&#10;Descripción generada automáticamente">
            <a:extLst>
              <a:ext uri="{FF2B5EF4-FFF2-40B4-BE49-F238E27FC236}">
                <a16:creationId xmlns:a16="http://schemas.microsoft.com/office/drawing/2014/main" id="{03060E03-D487-5F5E-F2E3-AB32CD1A2CA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81977" y="4891011"/>
            <a:ext cx="427210" cy="427210"/>
          </a:xfrm>
          <a:prstGeom prst="rect">
            <a:avLst/>
          </a:prstGeom>
        </p:spPr>
      </p:pic>
      <p:grpSp>
        <p:nvGrpSpPr>
          <p:cNvPr id="12" name="Grupo 11">
            <a:extLst>
              <a:ext uri="{FF2B5EF4-FFF2-40B4-BE49-F238E27FC236}">
                <a16:creationId xmlns:a16="http://schemas.microsoft.com/office/drawing/2014/main" id="{FD25B62F-8CA5-3E54-8836-85019178E8F2}"/>
              </a:ext>
            </a:extLst>
          </p:cNvPr>
          <p:cNvGrpSpPr/>
          <p:nvPr/>
        </p:nvGrpSpPr>
        <p:grpSpPr>
          <a:xfrm>
            <a:off x="6429180" y="2140258"/>
            <a:ext cx="403355" cy="403355"/>
            <a:chOff x="1573425" y="1903684"/>
            <a:chExt cx="824920" cy="824920"/>
          </a:xfrm>
        </p:grpSpPr>
        <p:sp>
          <p:nvSpPr>
            <p:cNvPr id="13" name="Elipse 12">
              <a:extLst>
                <a:ext uri="{FF2B5EF4-FFF2-40B4-BE49-F238E27FC236}">
                  <a16:creationId xmlns:a16="http://schemas.microsoft.com/office/drawing/2014/main" id="{26BAB24F-37BF-F195-D384-6ACB0CA5F574}"/>
                </a:ext>
              </a:extLst>
            </p:cNvPr>
            <p:cNvSpPr/>
            <p:nvPr/>
          </p:nvSpPr>
          <p:spPr>
            <a:xfrm rot="10800000">
              <a:off x="1573425" y="1903684"/>
              <a:ext cx="824920" cy="824920"/>
            </a:xfrm>
            <a:prstGeom prst="ellipse">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sp>
          <p:nvSpPr>
            <p:cNvPr id="14" name="Elipse 13">
              <a:extLst>
                <a:ext uri="{FF2B5EF4-FFF2-40B4-BE49-F238E27FC236}">
                  <a16:creationId xmlns:a16="http://schemas.microsoft.com/office/drawing/2014/main" id="{AF169B17-2C92-1C09-530C-D769CCE8B0D8}"/>
                </a:ext>
              </a:extLst>
            </p:cNvPr>
            <p:cNvSpPr/>
            <p:nvPr/>
          </p:nvSpPr>
          <p:spPr>
            <a:xfrm>
              <a:off x="1710902" y="2041161"/>
              <a:ext cx="549965" cy="549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DD2120"/>
                  </a:solidFill>
                  <a:latin typeface="Outfit" pitchFamily="2" charset="0"/>
                </a:rPr>
                <a:t>B</a:t>
              </a:r>
              <a:endParaRPr lang="es-CL" sz="1400" dirty="0">
                <a:solidFill>
                  <a:srgbClr val="DD2120"/>
                </a:solidFill>
                <a:latin typeface="Outfit" pitchFamily="2" charset="0"/>
              </a:endParaRPr>
            </a:p>
          </p:txBody>
        </p:sp>
      </p:grpSp>
      <p:grpSp>
        <p:nvGrpSpPr>
          <p:cNvPr id="15" name="Grupo 14">
            <a:extLst>
              <a:ext uri="{FF2B5EF4-FFF2-40B4-BE49-F238E27FC236}">
                <a16:creationId xmlns:a16="http://schemas.microsoft.com/office/drawing/2014/main" id="{42D9B4D6-3B5A-9E92-35CD-E948F84A7983}"/>
              </a:ext>
            </a:extLst>
          </p:cNvPr>
          <p:cNvGrpSpPr/>
          <p:nvPr/>
        </p:nvGrpSpPr>
        <p:grpSpPr>
          <a:xfrm>
            <a:off x="4272400" y="2171743"/>
            <a:ext cx="403355" cy="403355"/>
            <a:chOff x="1573425" y="1903684"/>
            <a:chExt cx="824920" cy="824920"/>
          </a:xfrm>
        </p:grpSpPr>
        <p:sp>
          <p:nvSpPr>
            <p:cNvPr id="16" name="Elipse 15">
              <a:extLst>
                <a:ext uri="{FF2B5EF4-FFF2-40B4-BE49-F238E27FC236}">
                  <a16:creationId xmlns:a16="http://schemas.microsoft.com/office/drawing/2014/main" id="{252CFD12-27E4-3C3B-DEA2-BF73159CB5B2}"/>
                </a:ext>
              </a:extLst>
            </p:cNvPr>
            <p:cNvSpPr/>
            <p:nvPr/>
          </p:nvSpPr>
          <p:spPr>
            <a:xfrm rot="10800000">
              <a:off x="1573425" y="1903684"/>
              <a:ext cx="824920" cy="824920"/>
            </a:xfrm>
            <a:prstGeom prst="ellipse">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sp>
          <p:nvSpPr>
            <p:cNvPr id="17" name="Elipse 16">
              <a:extLst>
                <a:ext uri="{FF2B5EF4-FFF2-40B4-BE49-F238E27FC236}">
                  <a16:creationId xmlns:a16="http://schemas.microsoft.com/office/drawing/2014/main" id="{49DB2F81-091D-4300-D1DD-F54D03769A29}"/>
                </a:ext>
              </a:extLst>
            </p:cNvPr>
            <p:cNvSpPr/>
            <p:nvPr/>
          </p:nvSpPr>
          <p:spPr>
            <a:xfrm>
              <a:off x="1710902" y="2041161"/>
              <a:ext cx="549965" cy="549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DD2120"/>
                  </a:solidFill>
                  <a:latin typeface="Outfit" pitchFamily="2" charset="0"/>
                </a:rPr>
                <a:t>A</a:t>
              </a:r>
              <a:endParaRPr lang="es-CL" sz="1400" dirty="0">
                <a:solidFill>
                  <a:srgbClr val="DD2120"/>
                </a:solidFill>
                <a:latin typeface="Outfit" pitchFamily="2" charset="0"/>
              </a:endParaRPr>
            </a:p>
          </p:txBody>
        </p:sp>
      </p:grpSp>
      <p:grpSp>
        <p:nvGrpSpPr>
          <p:cNvPr id="18" name="Grupo 17">
            <a:extLst>
              <a:ext uri="{FF2B5EF4-FFF2-40B4-BE49-F238E27FC236}">
                <a16:creationId xmlns:a16="http://schemas.microsoft.com/office/drawing/2014/main" id="{2E0846F5-7F91-B9AF-4AF9-27D7DE269F35}"/>
              </a:ext>
            </a:extLst>
          </p:cNvPr>
          <p:cNvGrpSpPr/>
          <p:nvPr/>
        </p:nvGrpSpPr>
        <p:grpSpPr>
          <a:xfrm>
            <a:off x="8611957" y="2171744"/>
            <a:ext cx="403355" cy="403355"/>
            <a:chOff x="1573425" y="1903684"/>
            <a:chExt cx="824920" cy="824920"/>
          </a:xfrm>
        </p:grpSpPr>
        <p:sp>
          <p:nvSpPr>
            <p:cNvPr id="24" name="Elipse 23">
              <a:extLst>
                <a:ext uri="{FF2B5EF4-FFF2-40B4-BE49-F238E27FC236}">
                  <a16:creationId xmlns:a16="http://schemas.microsoft.com/office/drawing/2014/main" id="{20467C35-4E90-7A0E-C2DC-04572440FA6B}"/>
                </a:ext>
              </a:extLst>
            </p:cNvPr>
            <p:cNvSpPr/>
            <p:nvPr/>
          </p:nvSpPr>
          <p:spPr>
            <a:xfrm rot="10800000">
              <a:off x="1573425" y="1903684"/>
              <a:ext cx="824920" cy="824920"/>
            </a:xfrm>
            <a:prstGeom prst="ellipse">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sp>
          <p:nvSpPr>
            <p:cNvPr id="25" name="Elipse 24">
              <a:extLst>
                <a:ext uri="{FF2B5EF4-FFF2-40B4-BE49-F238E27FC236}">
                  <a16:creationId xmlns:a16="http://schemas.microsoft.com/office/drawing/2014/main" id="{1BC861CF-E722-5944-E0C9-9979D3BD20AB}"/>
                </a:ext>
              </a:extLst>
            </p:cNvPr>
            <p:cNvSpPr/>
            <p:nvPr/>
          </p:nvSpPr>
          <p:spPr>
            <a:xfrm>
              <a:off x="1710902" y="2041161"/>
              <a:ext cx="549965" cy="549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DD2120"/>
                  </a:solidFill>
                  <a:latin typeface="Outfit" pitchFamily="2" charset="0"/>
                </a:rPr>
                <a:t>C</a:t>
              </a:r>
              <a:endParaRPr lang="es-CL" sz="1400" dirty="0">
                <a:solidFill>
                  <a:srgbClr val="DD2120"/>
                </a:solidFill>
                <a:latin typeface="Outfit" pitchFamily="2" charset="0"/>
              </a:endParaRPr>
            </a:p>
          </p:txBody>
        </p:sp>
      </p:grpSp>
      <p:grpSp>
        <p:nvGrpSpPr>
          <p:cNvPr id="26" name="Grupo 25">
            <a:extLst>
              <a:ext uri="{FF2B5EF4-FFF2-40B4-BE49-F238E27FC236}">
                <a16:creationId xmlns:a16="http://schemas.microsoft.com/office/drawing/2014/main" id="{4326EA46-8ADC-14C0-794F-4285DD8A7EDE}"/>
              </a:ext>
            </a:extLst>
          </p:cNvPr>
          <p:cNvGrpSpPr/>
          <p:nvPr/>
        </p:nvGrpSpPr>
        <p:grpSpPr>
          <a:xfrm>
            <a:off x="5317853" y="4347193"/>
            <a:ext cx="403355" cy="403355"/>
            <a:chOff x="1573425" y="1903684"/>
            <a:chExt cx="824920" cy="824920"/>
          </a:xfrm>
        </p:grpSpPr>
        <p:sp>
          <p:nvSpPr>
            <p:cNvPr id="27" name="Elipse 26">
              <a:extLst>
                <a:ext uri="{FF2B5EF4-FFF2-40B4-BE49-F238E27FC236}">
                  <a16:creationId xmlns:a16="http://schemas.microsoft.com/office/drawing/2014/main" id="{00DB1FB4-8D06-9814-5EE9-4C2E43118B99}"/>
                </a:ext>
              </a:extLst>
            </p:cNvPr>
            <p:cNvSpPr/>
            <p:nvPr/>
          </p:nvSpPr>
          <p:spPr>
            <a:xfrm rot="10800000">
              <a:off x="1573425" y="1903684"/>
              <a:ext cx="824920" cy="824920"/>
            </a:xfrm>
            <a:prstGeom prst="ellipse">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sp>
          <p:nvSpPr>
            <p:cNvPr id="45" name="Elipse 44">
              <a:extLst>
                <a:ext uri="{FF2B5EF4-FFF2-40B4-BE49-F238E27FC236}">
                  <a16:creationId xmlns:a16="http://schemas.microsoft.com/office/drawing/2014/main" id="{3F51FA24-4E91-3A82-C168-4E324150CEC5}"/>
                </a:ext>
              </a:extLst>
            </p:cNvPr>
            <p:cNvSpPr/>
            <p:nvPr/>
          </p:nvSpPr>
          <p:spPr>
            <a:xfrm>
              <a:off x="1710902" y="2041161"/>
              <a:ext cx="549965" cy="549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DD2120"/>
                  </a:solidFill>
                  <a:latin typeface="Outfit" pitchFamily="2" charset="0"/>
                </a:rPr>
                <a:t>D</a:t>
              </a:r>
              <a:endParaRPr lang="es-CL" sz="1400" dirty="0">
                <a:solidFill>
                  <a:srgbClr val="DD2120"/>
                </a:solidFill>
                <a:latin typeface="Outfit" pitchFamily="2" charset="0"/>
              </a:endParaRPr>
            </a:p>
          </p:txBody>
        </p:sp>
      </p:grpSp>
      <p:grpSp>
        <p:nvGrpSpPr>
          <p:cNvPr id="49" name="Grupo 48">
            <a:extLst>
              <a:ext uri="{FF2B5EF4-FFF2-40B4-BE49-F238E27FC236}">
                <a16:creationId xmlns:a16="http://schemas.microsoft.com/office/drawing/2014/main" id="{EA42E7B1-DF4D-354B-ACAF-62935120E6D6}"/>
              </a:ext>
            </a:extLst>
          </p:cNvPr>
          <p:cNvGrpSpPr/>
          <p:nvPr/>
        </p:nvGrpSpPr>
        <p:grpSpPr>
          <a:xfrm>
            <a:off x="7639185" y="4347192"/>
            <a:ext cx="403355" cy="403355"/>
            <a:chOff x="1573425" y="1903684"/>
            <a:chExt cx="824920" cy="824920"/>
          </a:xfrm>
        </p:grpSpPr>
        <p:sp>
          <p:nvSpPr>
            <p:cNvPr id="53" name="Elipse 52">
              <a:extLst>
                <a:ext uri="{FF2B5EF4-FFF2-40B4-BE49-F238E27FC236}">
                  <a16:creationId xmlns:a16="http://schemas.microsoft.com/office/drawing/2014/main" id="{C1C43D4A-402F-01E2-C173-3FC7F5EBE5D2}"/>
                </a:ext>
              </a:extLst>
            </p:cNvPr>
            <p:cNvSpPr/>
            <p:nvPr/>
          </p:nvSpPr>
          <p:spPr>
            <a:xfrm rot="10800000">
              <a:off x="1573425" y="1903684"/>
              <a:ext cx="824920" cy="824920"/>
            </a:xfrm>
            <a:prstGeom prst="ellipse">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sp>
          <p:nvSpPr>
            <p:cNvPr id="54" name="Elipse 53">
              <a:extLst>
                <a:ext uri="{FF2B5EF4-FFF2-40B4-BE49-F238E27FC236}">
                  <a16:creationId xmlns:a16="http://schemas.microsoft.com/office/drawing/2014/main" id="{E017BB9B-F27B-EA09-842A-0BB1EEA06596}"/>
                </a:ext>
              </a:extLst>
            </p:cNvPr>
            <p:cNvSpPr/>
            <p:nvPr/>
          </p:nvSpPr>
          <p:spPr>
            <a:xfrm>
              <a:off x="1710902" y="2041161"/>
              <a:ext cx="549965" cy="549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DD2120"/>
                  </a:solidFill>
                  <a:latin typeface="Outfit" pitchFamily="2" charset="0"/>
                </a:rPr>
                <a:t>E</a:t>
              </a:r>
              <a:endParaRPr lang="es-CL" sz="1400" dirty="0">
                <a:solidFill>
                  <a:srgbClr val="DD2120"/>
                </a:solidFill>
                <a:latin typeface="Outfit" pitchFamily="2" charset="0"/>
              </a:endParaRPr>
            </a:p>
          </p:txBody>
        </p:sp>
      </p:grpSp>
    </p:spTree>
    <p:extLst>
      <p:ext uri="{BB962C8B-B14F-4D97-AF65-F5344CB8AC3E}">
        <p14:creationId xmlns:p14="http://schemas.microsoft.com/office/powerpoint/2010/main" val="2579053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esquinas redondeadas 17">
            <a:extLst>
              <a:ext uri="{FF2B5EF4-FFF2-40B4-BE49-F238E27FC236}">
                <a16:creationId xmlns:a16="http://schemas.microsoft.com/office/drawing/2014/main" id="{634A08A6-6E1E-4668-9831-5B666EB7BC36}"/>
              </a:ext>
            </a:extLst>
          </p:cNvPr>
          <p:cNvSpPr/>
          <p:nvPr/>
        </p:nvSpPr>
        <p:spPr>
          <a:xfrm>
            <a:off x="951704" y="1975916"/>
            <a:ext cx="10288593" cy="458960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9" name="Imagen 8">
            <a:extLst>
              <a:ext uri="{FF2B5EF4-FFF2-40B4-BE49-F238E27FC236}">
                <a16:creationId xmlns:a16="http://schemas.microsoft.com/office/drawing/2014/main" id="{CCD1E744-0772-BAB4-4F49-5D341944129E}"/>
              </a:ext>
            </a:extLst>
          </p:cNvPr>
          <p:cNvPicPr>
            <a:picLocks noChangeAspect="1"/>
          </p:cNvPicPr>
          <p:nvPr/>
        </p:nvPicPr>
        <p:blipFill>
          <a:blip r:embed="rId2"/>
          <a:stretch>
            <a:fillRect/>
          </a:stretch>
        </p:blipFill>
        <p:spPr>
          <a:xfrm>
            <a:off x="1963678" y="2484341"/>
            <a:ext cx="6145232" cy="3706909"/>
          </a:xfrm>
          <a:prstGeom prst="roundRect">
            <a:avLst>
              <a:gd name="adj" fmla="val 9012"/>
            </a:avLst>
          </a:prstGeom>
        </p:spPr>
      </p:pic>
      <p:sp>
        <p:nvSpPr>
          <p:cNvPr id="46" name="CuadroTexto 45">
            <a:extLst>
              <a:ext uri="{FF2B5EF4-FFF2-40B4-BE49-F238E27FC236}">
                <a16:creationId xmlns:a16="http://schemas.microsoft.com/office/drawing/2014/main" id="{B1F985A9-1934-42D4-8D5F-612B84E16B5C}"/>
              </a:ext>
            </a:extLst>
          </p:cNvPr>
          <p:cNvSpPr txBox="1"/>
          <p:nvPr/>
        </p:nvSpPr>
        <p:spPr>
          <a:xfrm>
            <a:off x="8269189" y="2507600"/>
            <a:ext cx="2453345" cy="1754326"/>
          </a:xfrm>
          <a:prstGeom prst="rect">
            <a:avLst/>
          </a:prstGeom>
          <a:noFill/>
        </p:spPr>
        <p:txBody>
          <a:bodyPr wrap="square" rtlCol="0">
            <a:spAutoFit/>
          </a:bodyPr>
          <a:lstStyle/>
          <a:p>
            <a:pPr algn="just"/>
            <a:r>
              <a:rPr lang="en-US" sz="1200" dirty="0">
                <a:solidFill>
                  <a:schemeClr val="tx1">
                    <a:lumMod val="75000"/>
                    <a:lumOff val="25000"/>
                  </a:schemeClr>
                </a:solidFill>
                <a:latin typeface="Outfit" pitchFamily="2" charset="0"/>
              </a:rPr>
              <a:t>Click the “Play” button to start your animation and see it in motion.</a:t>
            </a:r>
            <a:endParaRPr lang="es-MX" sz="1200" dirty="0">
              <a:solidFill>
                <a:schemeClr val="tx1">
                  <a:lumMod val="75000"/>
                  <a:lumOff val="25000"/>
                </a:schemeClr>
              </a:solidFill>
              <a:latin typeface="Outfit" pitchFamily="2" charset="0"/>
            </a:endParaRPr>
          </a:p>
          <a:p>
            <a:pPr algn="just"/>
            <a:endParaRPr lang="es-MX" sz="1200" dirty="0">
              <a:solidFill>
                <a:schemeClr val="tx1">
                  <a:lumMod val="75000"/>
                  <a:lumOff val="25000"/>
                </a:schemeClr>
              </a:solidFill>
              <a:latin typeface="Outfit" pitchFamily="2" charset="0"/>
            </a:endParaRPr>
          </a:p>
          <a:p>
            <a:pPr algn="just"/>
            <a:r>
              <a:rPr lang="en-US" sz="1200" dirty="0">
                <a:solidFill>
                  <a:schemeClr val="tx1">
                    <a:lumMod val="75000"/>
                    <a:lumOff val="25000"/>
                  </a:schemeClr>
                </a:solidFill>
                <a:latin typeface="Outfit" pitchFamily="2" charset="0"/>
              </a:rPr>
              <a:t>The Fps are the frames per second. Modify the frame bar to give more or less speed to the animation.</a:t>
            </a:r>
          </a:p>
          <a:p>
            <a:pPr algn="just"/>
            <a:endParaRPr lang="es-MX" sz="1200" dirty="0">
              <a:solidFill>
                <a:schemeClr val="tx1">
                  <a:lumMod val="75000"/>
                  <a:lumOff val="25000"/>
                </a:schemeClr>
              </a:solidFill>
              <a:latin typeface="Outfit" pitchFamily="2" charset="0"/>
            </a:endParaRPr>
          </a:p>
          <a:p>
            <a:pPr algn="just"/>
            <a:r>
              <a:rPr lang="en-US" sz="1200" dirty="0">
                <a:solidFill>
                  <a:schemeClr val="tx1">
                    <a:lumMod val="75000"/>
                    <a:lumOff val="25000"/>
                  </a:schemeClr>
                </a:solidFill>
                <a:latin typeface="Outfit" pitchFamily="2" charset="0"/>
              </a:rPr>
              <a:t>We recommend leaving it at 7 Fps for a smooth look.</a:t>
            </a:r>
            <a:endParaRPr lang="es-MX" sz="1200" dirty="0">
              <a:solidFill>
                <a:schemeClr val="tx1">
                  <a:lumMod val="75000"/>
                  <a:lumOff val="25000"/>
                </a:schemeClr>
              </a:solidFill>
              <a:latin typeface="Outfit" pitchFamily="2" charset="0"/>
            </a:endParaRPr>
          </a:p>
        </p:txBody>
      </p:sp>
      <p:grpSp>
        <p:nvGrpSpPr>
          <p:cNvPr id="24" name="Grupo 23">
            <a:extLst>
              <a:ext uri="{FF2B5EF4-FFF2-40B4-BE49-F238E27FC236}">
                <a16:creationId xmlns:a16="http://schemas.microsoft.com/office/drawing/2014/main" id="{74E3864D-2908-499C-9AD2-38BD9F72142A}"/>
              </a:ext>
            </a:extLst>
          </p:cNvPr>
          <p:cNvGrpSpPr/>
          <p:nvPr/>
        </p:nvGrpSpPr>
        <p:grpSpPr>
          <a:xfrm>
            <a:off x="1149713" y="2185641"/>
            <a:ext cx="615957" cy="615957"/>
            <a:chOff x="1573425" y="1903684"/>
            <a:chExt cx="824920" cy="824920"/>
          </a:xfrm>
        </p:grpSpPr>
        <p:sp>
          <p:nvSpPr>
            <p:cNvPr id="25" name="Elipse 24">
              <a:extLst>
                <a:ext uri="{FF2B5EF4-FFF2-40B4-BE49-F238E27FC236}">
                  <a16:creationId xmlns:a16="http://schemas.microsoft.com/office/drawing/2014/main" id="{373A6FA3-D155-4926-8871-CFDF0AA3CB38}"/>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sp>
          <p:nvSpPr>
            <p:cNvPr id="26" name="Elipse 25">
              <a:extLst>
                <a:ext uri="{FF2B5EF4-FFF2-40B4-BE49-F238E27FC236}">
                  <a16:creationId xmlns:a16="http://schemas.microsoft.com/office/drawing/2014/main" id="{0CF9CA29-D6F5-4C54-A46D-AE3C4186B22F}"/>
                </a:ext>
              </a:extLst>
            </p:cNvPr>
            <p:cNvSpPr/>
            <p:nvPr/>
          </p:nvSpPr>
          <p:spPr>
            <a:xfrm>
              <a:off x="1710902" y="2041161"/>
              <a:ext cx="549965" cy="549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grpSp>
      <p:sp>
        <p:nvSpPr>
          <p:cNvPr id="19" name="Rectángulo 18">
            <a:extLst>
              <a:ext uri="{FF2B5EF4-FFF2-40B4-BE49-F238E27FC236}">
                <a16:creationId xmlns:a16="http://schemas.microsoft.com/office/drawing/2014/main" id="{EE1EB1AC-9E44-4353-A1C6-79A20E088F31}"/>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a:hlinkClick r:id="rId3" action="ppaction://hlinksldjump"/>
            <a:extLst>
              <a:ext uri="{FF2B5EF4-FFF2-40B4-BE49-F238E27FC236}">
                <a16:creationId xmlns:a16="http://schemas.microsoft.com/office/drawing/2014/main" id="{C05BCFD5-BDD2-47F9-944C-9C00D2CC621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989558E1-1AB7-4299-AC07-07FDA3BBA8E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DF217341-044A-4383-96FF-0227F11556F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646F0AD1-1AA7-42DA-A8B8-85E60F9718B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pic>
        <p:nvPicPr>
          <p:cNvPr id="43" name="Imagen 42">
            <a:extLst>
              <a:ext uri="{FF2B5EF4-FFF2-40B4-BE49-F238E27FC236}">
                <a16:creationId xmlns:a16="http://schemas.microsoft.com/office/drawing/2014/main" id="{2D61F799-6344-4A7D-A715-854065FE5A6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696138" y="3156546"/>
            <a:ext cx="183996" cy="234573"/>
          </a:xfrm>
          <a:prstGeom prst="rect">
            <a:avLst/>
          </a:prstGeom>
        </p:spPr>
      </p:pic>
      <p:pic>
        <p:nvPicPr>
          <p:cNvPr id="44" name="Imagen 43">
            <a:extLst>
              <a:ext uri="{FF2B5EF4-FFF2-40B4-BE49-F238E27FC236}">
                <a16:creationId xmlns:a16="http://schemas.microsoft.com/office/drawing/2014/main" id="{A64D6134-6B8F-41B0-8860-CD54CEC8776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644582" y="5020042"/>
            <a:ext cx="183996" cy="234573"/>
          </a:xfrm>
          <a:prstGeom prst="rect">
            <a:avLst/>
          </a:prstGeom>
        </p:spPr>
      </p:pic>
      <p:sp>
        <p:nvSpPr>
          <p:cNvPr id="8" name="Rectángulo: esquinas redondeadas 7">
            <a:extLst>
              <a:ext uri="{FF2B5EF4-FFF2-40B4-BE49-F238E27FC236}">
                <a16:creationId xmlns:a16="http://schemas.microsoft.com/office/drawing/2014/main" id="{66090FD9-C3FE-4BB7-A62A-84F0AED5BE7A}"/>
              </a:ext>
            </a:extLst>
          </p:cNvPr>
          <p:cNvSpPr/>
          <p:nvPr/>
        </p:nvSpPr>
        <p:spPr>
          <a:xfrm>
            <a:off x="4345403" y="5100573"/>
            <a:ext cx="408631" cy="408692"/>
          </a:xfrm>
          <a:prstGeom prst="roundRect">
            <a:avLst/>
          </a:prstGeom>
          <a:noFill/>
          <a:ln w="38100">
            <a:solidFill>
              <a:srgbClr val="DD2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CuadroTexto 2"/>
          <p:cNvSpPr txBox="1"/>
          <p:nvPr/>
        </p:nvSpPr>
        <p:spPr>
          <a:xfrm>
            <a:off x="1210809" y="2353712"/>
            <a:ext cx="483435" cy="307777"/>
          </a:xfrm>
          <a:prstGeom prst="rect">
            <a:avLst/>
          </a:prstGeom>
          <a:noFill/>
        </p:spPr>
        <p:txBody>
          <a:bodyPr wrap="square" rtlCol="0">
            <a:spAutoFit/>
          </a:bodyPr>
          <a:lstStyle/>
          <a:p>
            <a:pPr algn="ctr"/>
            <a:r>
              <a:rPr lang="es-MX" sz="1400" dirty="0">
                <a:solidFill>
                  <a:schemeClr val="tx1">
                    <a:lumMod val="65000"/>
                    <a:lumOff val="35000"/>
                  </a:schemeClr>
                </a:solidFill>
                <a:latin typeface="Outfit Medium" pitchFamily="2" charset="0"/>
              </a:rPr>
              <a:t>10</a:t>
            </a:r>
            <a:endParaRPr lang="es-CL" sz="1400" dirty="0">
              <a:solidFill>
                <a:schemeClr val="tx1">
                  <a:lumMod val="65000"/>
                  <a:lumOff val="35000"/>
                </a:schemeClr>
              </a:solidFill>
              <a:latin typeface="Outfit Medium" pitchFamily="2" charset="0"/>
            </a:endParaRPr>
          </a:p>
        </p:txBody>
      </p:sp>
      <p:grpSp>
        <p:nvGrpSpPr>
          <p:cNvPr id="2" name="Grupo 1">
            <a:extLst>
              <a:ext uri="{FF2B5EF4-FFF2-40B4-BE49-F238E27FC236}">
                <a16:creationId xmlns:a16="http://schemas.microsoft.com/office/drawing/2014/main" id="{52DC3081-505D-9867-A80A-4A1563E3CA2D}"/>
              </a:ext>
            </a:extLst>
          </p:cNvPr>
          <p:cNvGrpSpPr/>
          <p:nvPr/>
        </p:nvGrpSpPr>
        <p:grpSpPr>
          <a:xfrm>
            <a:off x="927863" y="1253076"/>
            <a:ext cx="1952271" cy="442980"/>
            <a:chOff x="951703" y="1589244"/>
            <a:chExt cx="1778964" cy="442980"/>
          </a:xfrm>
        </p:grpSpPr>
        <p:sp>
          <p:nvSpPr>
            <p:cNvPr id="5" name="Rectángulo: esquinas redondeadas 4">
              <a:extLst>
                <a:ext uri="{FF2B5EF4-FFF2-40B4-BE49-F238E27FC236}">
                  <a16:creationId xmlns:a16="http://schemas.microsoft.com/office/drawing/2014/main" id="{4C7789E6-B6FF-9478-82FE-DED329C245BA}"/>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Design</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6" name="Elipse 5">
              <a:extLst>
                <a:ext uri="{FF2B5EF4-FFF2-40B4-BE49-F238E27FC236}">
                  <a16:creationId xmlns:a16="http://schemas.microsoft.com/office/drawing/2014/main" id="{4CEE5118-17B3-C08E-41D2-390AA7D3FE54}"/>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spTree>
    <p:extLst>
      <p:ext uri="{BB962C8B-B14F-4D97-AF65-F5344CB8AC3E}">
        <p14:creationId xmlns:p14="http://schemas.microsoft.com/office/powerpoint/2010/main" val="714767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8E00F1-3FDA-A9C4-7178-FFC8C33AD534}"/>
              </a:ext>
            </a:extLst>
          </p:cNvPr>
          <p:cNvSpPr/>
          <p:nvPr/>
        </p:nvSpPr>
        <p:spPr>
          <a:xfrm>
            <a:off x="926107" y="3228155"/>
            <a:ext cx="6331659" cy="93345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esquinas superiores redondeadas 9">
            <a:extLst>
              <a:ext uri="{FF2B5EF4-FFF2-40B4-BE49-F238E27FC236}">
                <a16:creationId xmlns:a16="http://schemas.microsoft.com/office/drawing/2014/main" id="{FD23BDED-56DF-D194-DDD0-42EBBF4F01D2}"/>
              </a:ext>
            </a:extLst>
          </p:cNvPr>
          <p:cNvSpPr/>
          <p:nvPr/>
        </p:nvSpPr>
        <p:spPr>
          <a:xfrm rot="10800000">
            <a:off x="926108" y="4161611"/>
            <a:ext cx="6331659" cy="1169332"/>
          </a:xfrm>
          <a:prstGeom prst="round2SameRect">
            <a:avLst>
              <a:gd name="adj1" fmla="val 27658"/>
              <a:gd name="adj2" fmla="val 0"/>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8" name="CuadroTexto 37">
            <a:extLst>
              <a:ext uri="{FF2B5EF4-FFF2-40B4-BE49-F238E27FC236}">
                <a16:creationId xmlns:a16="http://schemas.microsoft.com/office/drawing/2014/main" id="{F835D28E-6402-46C9-A03D-0F5F620F1BC3}"/>
              </a:ext>
            </a:extLst>
          </p:cNvPr>
          <p:cNvSpPr txBox="1"/>
          <p:nvPr/>
        </p:nvSpPr>
        <p:spPr>
          <a:xfrm>
            <a:off x="926107" y="1951652"/>
            <a:ext cx="6232375" cy="307777"/>
          </a:xfrm>
          <a:prstGeom prst="rect">
            <a:avLst/>
          </a:prstGeom>
          <a:noFill/>
        </p:spPr>
        <p:txBody>
          <a:bodyPr wrap="square" rtlCol="0">
            <a:spAutoFit/>
          </a:bodyPr>
          <a:lstStyle/>
          <a:p>
            <a:r>
              <a:rPr lang="en-US" sz="1400" dirty="0">
                <a:solidFill>
                  <a:schemeClr val="tx1">
                    <a:lumMod val="65000"/>
                    <a:lumOff val="35000"/>
                  </a:schemeClr>
                </a:solidFill>
                <a:latin typeface="Outfit" pitchFamily="2" charset="0"/>
              </a:rPr>
              <a:t>Once you have finished your drawing, save and upload it to your </a:t>
            </a:r>
            <a:r>
              <a:rPr lang="en-US" sz="1400" dirty="0" err="1">
                <a:solidFill>
                  <a:schemeClr val="tx1">
                    <a:lumMod val="65000"/>
                    <a:lumOff val="35000"/>
                  </a:schemeClr>
                </a:solidFill>
                <a:latin typeface="Outfit" pitchFamily="2" charset="0"/>
              </a:rPr>
              <a:t>Xploris</a:t>
            </a:r>
            <a:r>
              <a:rPr lang="en-US" sz="1400" dirty="0">
                <a:solidFill>
                  <a:schemeClr val="tx1">
                    <a:lumMod val="65000"/>
                    <a:lumOff val="35000"/>
                  </a:schemeClr>
                </a:solidFill>
                <a:latin typeface="Outfit" pitchFamily="2" charset="0"/>
              </a:rPr>
              <a:t> screen.</a:t>
            </a:r>
            <a:endParaRPr lang="es-MX" sz="1400" dirty="0">
              <a:solidFill>
                <a:schemeClr val="tx1">
                  <a:lumMod val="65000"/>
                  <a:lumOff val="35000"/>
                </a:schemeClr>
              </a:solidFill>
              <a:latin typeface="Outfit" pitchFamily="2" charset="0"/>
            </a:endParaRPr>
          </a:p>
        </p:txBody>
      </p:sp>
      <p:sp>
        <p:nvSpPr>
          <p:cNvPr id="19" name="Rectángulo 18">
            <a:extLst>
              <a:ext uri="{FF2B5EF4-FFF2-40B4-BE49-F238E27FC236}">
                <a16:creationId xmlns:a16="http://schemas.microsoft.com/office/drawing/2014/main" id="{EE1EB1AC-9E44-4353-A1C6-79A20E088F31}"/>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a:hlinkClick r:id="rId2" action="ppaction://hlinksldjump"/>
            <a:extLst>
              <a:ext uri="{FF2B5EF4-FFF2-40B4-BE49-F238E27FC236}">
                <a16:creationId xmlns:a16="http://schemas.microsoft.com/office/drawing/2014/main" id="{C05BCFD5-BDD2-47F9-944C-9C00D2CC621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989558E1-1AB7-4299-AC07-07FDA3BBA8E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DF217341-044A-4383-96FF-0227F11556F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646F0AD1-1AA7-42DA-A8B8-85E60F9718B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24" name="Rectángulo: esquinas superiores redondeadas 23">
            <a:extLst>
              <a:ext uri="{FF2B5EF4-FFF2-40B4-BE49-F238E27FC236}">
                <a16:creationId xmlns:a16="http://schemas.microsoft.com/office/drawing/2014/main" id="{60413ACB-E2A9-494C-98A0-537960AA24C4}"/>
              </a:ext>
            </a:extLst>
          </p:cNvPr>
          <p:cNvSpPr/>
          <p:nvPr/>
        </p:nvSpPr>
        <p:spPr>
          <a:xfrm>
            <a:off x="927863" y="2579849"/>
            <a:ext cx="6329904" cy="693559"/>
          </a:xfrm>
          <a:prstGeom prst="round2SameRect">
            <a:avLst>
              <a:gd name="adj1" fmla="val 42937"/>
              <a:gd name="adj2" fmla="val 0"/>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CuadroTexto 26">
            <a:extLst>
              <a:ext uri="{FF2B5EF4-FFF2-40B4-BE49-F238E27FC236}">
                <a16:creationId xmlns:a16="http://schemas.microsoft.com/office/drawing/2014/main" id="{A5438C98-FB67-4C2B-ACDE-A91E205BC49B}"/>
              </a:ext>
            </a:extLst>
          </p:cNvPr>
          <p:cNvSpPr txBox="1"/>
          <p:nvPr/>
        </p:nvSpPr>
        <p:spPr>
          <a:xfrm>
            <a:off x="1172872" y="2750542"/>
            <a:ext cx="5838133" cy="307777"/>
          </a:xfrm>
          <a:prstGeom prst="rect">
            <a:avLst/>
          </a:prstGeom>
          <a:noFill/>
        </p:spPr>
        <p:txBody>
          <a:bodyPr wrap="square" rtlCol="0">
            <a:spAutoFit/>
          </a:bodyPr>
          <a:lstStyle/>
          <a:p>
            <a:r>
              <a:rPr lang="en-US" sz="1400" dirty="0">
                <a:solidFill>
                  <a:schemeClr val="tx1">
                    <a:lumMod val="65000"/>
                    <a:lumOff val="35000"/>
                  </a:schemeClr>
                </a:solidFill>
                <a:latin typeface="Outfit" pitchFamily="2" charset="0"/>
              </a:rPr>
              <a:t>Press the three-bar icon at the top of the screen.</a:t>
            </a:r>
            <a:endParaRPr lang="es-CL" sz="1400" b="1" dirty="0">
              <a:solidFill>
                <a:schemeClr val="tx1">
                  <a:lumMod val="65000"/>
                  <a:lumOff val="35000"/>
                </a:schemeClr>
              </a:solidFill>
              <a:latin typeface="Outfit" pitchFamily="2" charset="0"/>
            </a:endParaRPr>
          </a:p>
        </p:txBody>
      </p:sp>
      <p:sp>
        <p:nvSpPr>
          <p:cNvPr id="28" name="CuadroTexto 27">
            <a:extLst>
              <a:ext uri="{FF2B5EF4-FFF2-40B4-BE49-F238E27FC236}">
                <a16:creationId xmlns:a16="http://schemas.microsoft.com/office/drawing/2014/main" id="{251C820B-A5D9-4736-9C87-15861E93A3BC}"/>
              </a:ext>
            </a:extLst>
          </p:cNvPr>
          <p:cNvSpPr txBox="1"/>
          <p:nvPr/>
        </p:nvSpPr>
        <p:spPr>
          <a:xfrm>
            <a:off x="1172871" y="3542126"/>
            <a:ext cx="5926267" cy="307777"/>
          </a:xfrm>
          <a:prstGeom prst="rect">
            <a:avLst/>
          </a:prstGeom>
          <a:noFill/>
        </p:spPr>
        <p:txBody>
          <a:bodyPr wrap="square" rtlCol="0">
            <a:spAutoFit/>
          </a:bodyPr>
          <a:lstStyle/>
          <a:p>
            <a:r>
              <a:rPr lang="en-US" sz="1400" dirty="0">
                <a:solidFill>
                  <a:schemeClr val="tx1">
                    <a:lumMod val="65000"/>
                    <a:lumOff val="35000"/>
                  </a:schemeClr>
                </a:solidFill>
                <a:latin typeface="Outfit" pitchFamily="2" charset="0"/>
              </a:rPr>
              <a:t>First, save your drawing by pressing “Save” and give it a name.</a:t>
            </a:r>
            <a:endParaRPr lang="es-CL" sz="1400" b="1" dirty="0">
              <a:solidFill>
                <a:schemeClr val="tx1">
                  <a:lumMod val="65000"/>
                  <a:lumOff val="35000"/>
                </a:schemeClr>
              </a:solidFill>
              <a:latin typeface="Outfit" pitchFamily="2" charset="0"/>
            </a:endParaRPr>
          </a:p>
        </p:txBody>
      </p:sp>
      <p:sp>
        <p:nvSpPr>
          <p:cNvPr id="30" name="CuadroTexto 29">
            <a:extLst>
              <a:ext uri="{FF2B5EF4-FFF2-40B4-BE49-F238E27FC236}">
                <a16:creationId xmlns:a16="http://schemas.microsoft.com/office/drawing/2014/main" id="{07DE88D9-C841-47E1-9429-B6360B9CB506}"/>
              </a:ext>
            </a:extLst>
          </p:cNvPr>
          <p:cNvSpPr txBox="1"/>
          <p:nvPr/>
        </p:nvSpPr>
        <p:spPr>
          <a:xfrm>
            <a:off x="1172873" y="4376945"/>
            <a:ext cx="5515498" cy="523220"/>
          </a:xfrm>
          <a:prstGeom prst="rect">
            <a:avLst/>
          </a:prstGeom>
          <a:noFill/>
        </p:spPr>
        <p:txBody>
          <a:bodyPr wrap="square" rtlCol="0">
            <a:spAutoFit/>
          </a:bodyPr>
          <a:lstStyle/>
          <a:p>
            <a:r>
              <a:rPr lang="en-US" sz="1400" dirty="0">
                <a:solidFill>
                  <a:schemeClr val="tx1">
                    <a:lumMod val="65000"/>
                    <a:lumOff val="35000"/>
                  </a:schemeClr>
                </a:solidFill>
                <a:latin typeface="Outfit" pitchFamily="2" charset="0"/>
              </a:rPr>
              <a:t>Once saved, click on the “Upload” icon at the top of the screen, wait for it to load and watch your drawing appear in </a:t>
            </a:r>
            <a:r>
              <a:rPr lang="en-US" sz="1400" dirty="0" err="1">
                <a:solidFill>
                  <a:schemeClr val="tx1">
                    <a:lumMod val="65000"/>
                    <a:lumOff val="35000"/>
                  </a:schemeClr>
                </a:solidFill>
                <a:latin typeface="Outfit" pitchFamily="2" charset="0"/>
              </a:rPr>
              <a:t>Xploris</a:t>
            </a:r>
            <a:r>
              <a:rPr lang="en-US" sz="1400" dirty="0">
                <a:solidFill>
                  <a:schemeClr val="tx1">
                    <a:lumMod val="65000"/>
                    <a:lumOff val="35000"/>
                  </a:schemeClr>
                </a:solidFill>
                <a:latin typeface="Outfit" pitchFamily="2" charset="0"/>
              </a:rPr>
              <a:t>.</a:t>
            </a:r>
            <a:endParaRPr lang="es-CL" sz="1400" b="1" dirty="0">
              <a:solidFill>
                <a:schemeClr val="tx1">
                  <a:lumMod val="65000"/>
                  <a:lumOff val="35000"/>
                </a:schemeClr>
              </a:solidFill>
              <a:latin typeface="Outfit" pitchFamily="2" charset="0"/>
            </a:endParaRPr>
          </a:p>
        </p:txBody>
      </p:sp>
      <p:grpSp>
        <p:nvGrpSpPr>
          <p:cNvPr id="2" name="Grupo 1">
            <a:extLst>
              <a:ext uri="{FF2B5EF4-FFF2-40B4-BE49-F238E27FC236}">
                <a16:creationId xmlns:a16="http://schemas.microsoft.com/office/drawing/2014/main" id="{B9C3C794-A657-1458-3B71-D4DBBFE79BE0}"/>
              </a:ext>
            </a:extLst>
          </p:cNvPr>
          <p:cNvGrpSpPr/>
          <p:nvPr/>
        </p:nvGrpSpPr>
        <p:grpSpPr>
          <a:xfrm>
            <a:off x="927863" y="1253076"/>
            <a:ext cx="1952271" cy="442980"/>
            <a:chOff x="951703" y="1589244"/>
            <a:chExt cx="1778964" cy="442980"/>
          </a:xfrm>
        </p:grpSpPr>
        <p:sp>
          <p:nvSpPr>
            <p:cNvPr id="4" name="Rectángulo: esquinas redondeadas 3">
              <a:extLst>
                <a:ext uri="{FF2B5EF4-FFF2-40B4-BE49-F238E27FC236}">
                  <a16:creationId xmlns:a16="http://schemas.microsoft.com/office/drawing/2014/main" id="{83EA99A8-C3C6-3236-0C11-CEC896E9EFA8}"/>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Design</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5" name="Elipse 4">
              <a:extLst>
                <a:ext uri="{FF2B5EF4-FFF2-40B4-BE49-F238E27FC236}">
                  <a16:creationId xmlns:a16="http://schemas.microsoft.com/office/drawing/2014/main" id="{DA748FA3-673A-BE81-B72F-BE0EC40D0EAC}"/>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pic>
        <p:nvPicPr>
          <p:cNvPr id="26" name="Imagen 25" descr="Interfaz de usuario gráfica, Aplicación&#10;&#10;Descripción generada automáticamente">
            <a:extLst>
              <a:ext uri="{FF2B5EF4-FFF2-40B4-BE49-F238E27FC236}">
                <a16:creationId xmlns:a16="http://schemas.microsoft.com/office/drawing/2014/main" id="{F560DE2D-1AE0-D003-D2AA-3BE03EE1A36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154603" y="2084063"/>
            <a:ext cx="2831915" cy="3531680"/>
          </a:xfrm>
          <a:prstGeom prst="rect">
            <a:avLst/>
          </a:prstGeom>
        </p:spPr>
      </p:pic>
      <p:pic>
        <p:nvPicPr>
          <p:cNvPr id="29" name="Imagen 28">
            <a:extLst>
              <a:ext uri="{FF2B5EF4-FFF2-40B4-BE49-F238E27FC236}">
                <a16:creationId xmlns:a16="http://schemas.microsoft.com/office/drawing/2014/main" id="{3ABCDD4B-BAC4-4454-9F2F-157064EDD990}"/>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849500" y="3591690"/>
            <a:ext cx="202538" cy="258213"/>
          </a:xfrm>
          <a:prstGeom prst="rect">
            <a:avLst/>
          </a:prstGeom>
        </p:spPr>
      </p:pic>
      <p:pic>
        <p:nvPicPr>
          <p:cNvPr id="31" name="Imagen 30" descr="Icono&#10;&#10;Descripción generada automáticamente">
            <a:extLst>
              <a:ext uri="{FF2B5EF4-FFF2-40B4-BE49-F238E27FC236}">
                <a16:creationId xmlns:a16="http://schemas.microsoft.com/office/drawing/2014/main" id="{7D3B2E47-7EFD-55C4-0A73-162A27D8ECD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36884" y="2403968"/>
            <a:ext cx="1041764" cy="1045320"/>
          </a:xfrm>
          <a:prstGeom prst="rect">
            <a:avLst/>
          </a:prstGeom>
        </p:spPr>
      </p:pic>
      <p:pic>
        <p:nvPicPr>
          <p:cNvPr id="32" name="Imagen 31" descr="Icono&#10;&#10;Descripción generada automáticamente">
            <a:extLst>
              <a:ext uri="{FF2B5EF4-FFF2-40B4-BE49-F238E27FC236}">
                <a16:creationId xmlns:a16="http://schemas.microsoft.com/office/drawing/2014/main" id="{6729CBB1-246C-C49C-2EA8-D94806C13EB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36884" y="4225395"/>
            <a:ext cx="1041764" cy="1041764"/>
          </a:xfrm>
          <a:prstGeom prst="rect">
            <a:avLst/>
          </a:prstGeom>
        </p:spPr>
      </p:pic>
    </p:spTree>
    <p:extLst>
      <p:ext uri="{BB962C8B-B14F-4D97-AF65-F5344CB8AC3E}">
        <p14:creationId xmlns:p14="http://schemas.microsoft.com/office/powerpoint/2010/main" val="523569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id="{4D92457D-1792-4BE8-AD49-ED1DA199350A}"/>
              </a:ext>
            </a:extLst>
          </p:cNvPr>
          <p:cNvSpPr/>
          <p:nvPr/>
        </p:nvSpPr>
        <p:spPr>
          <a:xfrm>
            <a:off x="3621052" y="2265102"/>
            <a:ext cx="194966" cy="4125970"/>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esquinas redondeadas 64">
            <a:extLst>
              <a:ext uri="{FF2B5EF4-FFF2-40B4-BE49-F238E27FC236}">
                <a16:creationId xmlns:a16="http://schemas.microsoft.com/office/drawing/2014/main" id="{9AF76F92-3872-405C-AA91-A28F4D6F1A5C}"/>
              </a:ext>
            </a:extLst>
          </p:cNvPr>
          <p:cNvSpPr/>
          <p:nvPr/>
        </p:nvSpPr>
        <p:spPr>
          <a:xfrm>
            <a:off x="3941070" y="3652356"/>
            <a:ext cx="4879676" cy="1179409"/>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grpSp>
        <p:nvGrpSpPr>
          <p:cNvPr id="66" name="Grupo 65">
            <a:extLst>
              <a:ext uri="{FF2B5EF4-FFF2-40B4-BE49-F238E27FC236}">
                <a16:creationId xmlns:a16="http://schemas.microsoft.com/office/drawing/2014/main" id="{74D61CE8-B2CF-4B93-8A15-60A1C879C77D}"/>
              </a:ext>
            </a:extLst>
          </p:cNvPr>
          <p:cNvGrpSpPr/>
          <p:nvPr/>
        </p:nvGrpSpPr>
        <p:grpSpPr>
          <a:xfrm>
            <a:off x="3360880" y="3641946"/>
            <a:ext cx="712493" cy="712493"/>
            <a:chOff x="1573425" y="1903684"/>
            <a:chExt cx="824920" cy="824920"/>
          </a:xfrm>
        </p:grpSpPr>
        <p:sp>
          <p:nvSpPr>
            <p:cNvPr id="67" name="Elipse 66">
              <a:extLst>
                <a:ext uri="{FF2B5EF4-FFF2-40B4-BE49-F238E27FC236}">
                  <a16:creationId xmlns:a16="http://schemas.microsoft.com/office/drawing/2014/main" id="{6CB8BADB-7301-4F7E-BD12-A92DCEA3224E}"/>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68" name="Elipse 67">
              <a:extLst>
                <a:ext uri="{FF2B5EF4-FFF2-40B4-BE49-F238E27FC236}">
                  <a16:creationId xmlns:a16="http://schemas.microsoft.com/office/drawing/2014/main" id="{D2F06544-C6DA-4C1F-A456-568644D62E37}"/>
                </a:ext>
              </a:extLst>
            </p:cNvPr>
            <p:cNvSpPr/>
            <p:nvPr/>
          </p:nvSpPr>
          <p:spPr>
            <a:xfrm>
              <a:off x="1710901" y="2041160"/>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2</a:t>
              </a:r>
              <a:endParaRPr lang="es-CL" sz="1400" dirty="0">
                <a:solidFill>
                  <a:schemeClr val="tx1">
                    <a:lumMod val="65000"/>
                    <a:lumOff val="35000"/>
                  </a:schemeClr>
                </a:solidFill>
                <a:latin typeface="Outfit Medium" pitchFamily="2" charset="0"/>
              </a:endParaRPr>
            </a:p>
          </p:txBody>
        </p:sp>
      </p:grpSp>
      <p:sp>
        <p:nvSpPr>
          <p:cNvPr id="64" name="Rectángulo: esquinas redondeadas 63">
            <a:extLst>
              <a:ext uri="{FF2B5EF4-FFF2-40B4-BE49-F238E27FC236}">
                <a16:creationId xmlns:a16="http://schemas.microsoft.com/office/drawing/2014/main" id="{B68D6509-71DC-4DF9-B418-9D7A99032B0F}"/>
              </a:ext>
            </a:extLst>
          </p:cNvPr>
          <p:cNvSpPr/>
          <p:nvPr/>
        </p:nvSpPr>
        <p:spPr>
          <a:xfrm>
            <a:off x="3932914" y="2275868"/>
            <a:ext cx="4879675" cy="1179409"/>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sp>
        <p:nvSpPr>
          <p:cNvPr id="13" name="CuadroTexto 12">
            <a:extLst>
              <a:ext uri="{FF2B5EF4-FFF2-40B4-BE49-F238E27FC236}">
                <a16:creationId xmlns:a16="http://schemas.microsoft.com/office/drawing/2014/main" id="{12E5A2F4-9006-4E2C-A2DE-3B7F1132C997}"/>
              </a:ext>
            </a:extLst>
          </p:cNvPr>
          <p:cNvSpPr txBox="1"/>
          <p:nvPr/>
        </p:nvSpPr>
        <p:spPr>
          <a:xfrm>
            <a:off x="4213831" y="2690703"/>
            <a:ext cx="4391832" cy="646331"/>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Do you think certain colors represent feelings like joy, sadness, or love? Also, do you believe that the colors we wear can indicate our personality types?</a:t>
            </a:r>
            <a:endParaRPr lang="es-CL" sz="1200" dirty="0">
              <a:solidFill>
                <a:schemeClr val="tx1">
                  <a:lumMod val="65000"/>
                  <a:lumOff val="35000"/>
                </a:schemeClr>
              </a:solidFill>
              <a:latin typeface="Outfit" pitchFamily="2" charset="0"/>
            </a:endParaRPr>
          </a:p>
        </p:txBody>
      </p:sp>
      <p:sp>
        <p:nvSpPr>
          <p:cNvPr id="17" name="CuadroTexto 16">
            <a:extLst>
              <a:ext uri="{FF2B5EF4-FFF2-40B4-BE49-F238E27FC236}">
                <a16:creationId xmlns:a16="http://schemas.microsoft.com/office/drawing/2014/main" id="{5029B39E-1050-4131-AA13-5A3ADC9D3FF0}"/>
              </a:ext>
            </a:extLst>
          </p:cNvPr>
          <p:cNvSpPr txBox="1"/>
          <p:nvPr/>
        </p:nvSpPr>
        <p:spPr>
          <a:xfrm>
            <a:off x="4213831" y="2413704"/>
            <a:ext cx="2364547" cy="276999"/>
          </a:xfrm>
          <a:prstGeom prst="rect">
            <a:avLst/>
          </a:prstGeom>
          <a:noFill/>
        </p:spPr>
        <p:txBody>
          <a:bodyPr wrap="square" rtlCol="0">
            <a:spAutoFit/>
          </a:bodyPr>
          <a:lstStyle/>
          <a:p>
            <a:r>
              <a:rPr lang="es-CL" sz="1200" dirty="0" err="1">
                <a:solidFill>
                  <a:srgbClr val="565380"/>
                </a:solidFill>
                <a:latin typeface="Outfit Medium" pitchFamily="2" charset="0"/>
              </a:rPr>
              <a:t>Arts</a:t>
            </a:r>
            <a:endParaRPr lang="es-CL" sz="1200" dirty="0">
              <a:solidFill>
                <a:srgbClr val="565380"/>
              </a:solidFill>
              <a:latin typeface="Outfit Medium" pitchFamily="2" charset="0"/>
            </a:endParaRPr>
          </a:p>
        </p:txBody>
      </p:sp>
      <p:grpSp>
        <p:nvGrpSpPr>
          <p:cNvPr id="4" name="Grupo 3">
            <a:extLst>
              <a:ext uri="{FF2B5EF4-FFF2-40B4-BE49-F238E27FC236}">
                <a16:creationId xmlns:a16="http://schemas.microsoft.com/office/drawing/2014/main" id="{4E179A25-3449-41B7-BC3F-40661D243BE7}"/>
              </a:ext>
            </a:extLst>
          </p:cNvPr>
          <p:cNvGrpSpPr/>
          <p:nvPr/>
        </p:nvGrpSpPr>
        <p:grpSpPr>
          <a:xfrm>
            <a:off x="3377260" y="2244816"/>
            <a:ext cx="712493" cy="712493"/>
            <a:chOff x="1573425" y="1903684"/>
            <a:chExt cx="824920" cy="824920"/>
          </a:xfrm>
        </p:grpSpPr>
        <p:sp>
          <p:nvSpPr>
            <p:cNvPr id="25" name="Elipse 24">
              <a:extLst>
                <a:ext uri="{FF2B5EF4-FFF2-40B4-BE49-F238E27FC236}">
                  <a16:creationId xmlns:a16="http://schemas.microsoft.com/office/drawing/2014/main" id="{F2B72A59-779F-4097-9F78-7B6B32E791E6}"/>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26" name="Elipse 25">
              <a:extLst>
                <a:ext uri="{FF2B5EF4-FFF2-40B4-BE49-F238E27FC236}">
                  <a16:creationId xmlns:a16="http://schemas.microsoft.com/office/drawing/2014/main" id="{DB9BAA21-D3F9-4652-A71B-82070DA8DB25}"/>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1</a:t>
              </a:r>
              <a:endParaRPr lang="es-CL" sz="1400" dirty="0">
                <a:solidFill>
                  <a:schemeClr val="tx1">
                    <a:lumMod val="65000"/>
                    <a:lumOff val="35000"/>
                  </a:schemeClr>
                </a:solidFill>
                <a:latin typeface="Outfit Medium" pitchFamily="2" charset="0"/>
              </a:endParaRPr>
            </a:p>
          </p:txBody>
        </p:sp>
      </p:grpSp>
      <p:sp>
        <p:nvSpPr>
          <p:cNvPr id="31" name="CuadroTexto 30">
            <a:extLst>
              <a:ext uri="{FF2B5EF4-FFF2-40B4-BE49-F238E27FC236}">
                <a16:creationId xmlns:a16="http://schemas.microsoft.com/office/drawing/2014/main" id="{CB0EA57A-C2E1-461A-A8DD-D8D0DFE29A1E}"/>
              </a:ext>
            </a:extLst>
          </p:cNvPr>
          <p:cNvSpPr txBox="1"/>
          <p:nvPr/>
        </p:nvSpPr>
        <p:spPr>
          <a:xfrm>
            <a:off x="4221985" y="4098265"/>
            <a:ext cx="4383677" cy="461665"/>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Have you ever played video games where you have to create a character and edit its appearance, what colors do you usually use?</a:t>
            </a:r>
            <a:endParaRPr lang="es-CL" sz="1200" dirty="0">
              <a:solidFill>
                <a:schemeClr val="tx1">
                  <a:lumMod val="65000"/>
                  <a:lumOff val="35000"/>
                </a:schemeClr>
              </a:solidFill>
              <a:latin typeface="Outfit" pitchFamily="2" charset="0"/>
            </a:endParaRPr>
          </a:p>
        </p:txBody>
      </p:sp>
      <p:sp>
        <p:nvSpPr>
          <p:cNvPr id="32" name="CuadroTexto 31">
            <a:extLst>
              <a:ext uri="{FF2B5EF4-FFF2-40B4-BE49-F238E27FC236}">
                <a16:creationId xmlns:a16="http://schemas.microsoft.com/office/drawing/2014/main" id="{3511E488-8C86-4014-94A1-7FA20B44DF00}"/>
              </a:ext>
            </a:extLst>
          </p:cNvPr>
          <p:cNvSpPr txBox="1"/>
          <p:nvPr/>
        </p:nvSpPr>
        <p:spPr>
          <a:xfrm>
            <a:off x="4213831" y="3849436"/>
            <a:ext cx="2364547" cy="276999"/>
          </a:xfrm>
          <a:prstGeom prst="rect">
            <a:avLst/>
          </a:prstGeom>
          <a:noFill/>
        </p:spPr>
        <p:txBody>
          <a:bodyPr wrap="square" rtlCol="0">
            <a:spAutoFit/>
          </a:bodyPr>
          <a:lstStyle/>
          <a:p>
            <a:r>
              <a:rPr lang="es-CL" sz="1200" dirty="0" err="1">
                <a:solidFill>
                  <a:srgbClr val="565380"/>
                </a:solidFill>
                <a:latin typeface="Outfit Medium" pitchFamily="2" charset="0"/>
              </a:rPr>
              <a:t>Technology</a:t>
            </a:r>
            <a:endParaRPr lang="es-CL" sz="1200" dirty="0">
              <a:solidFill>
                <a:srgbClr val="565380"/>
              </a:solidFill>
              <a:latin typeface="Outfit Medium" pitchFamily="2" charset="0"/>
            </a:endParaRPr>
          </a:p>
        </p:txBody>
      </p:sp>
      <p:sp>
        <p:nvSpPr>
          <p:cNvPr id="69" name="Rectángulo: esquinas redondeadas 68">
            <a:extLst>
              <a:ext uri="{FF2B5EF4-FFF2-40B4-BE49-F238E27FC236}">
                <a16:creationId xmlns:a16="http://schemas.microsoft.com/office/drawing/2014/main" id="{473C95C5-6FD1-4CF5-A79E-073485248423}"/>
              </a:ext>
            </a:extLst>
          </p:cNvPr>
          <p:cNvSpPr/>
          <p:nvPr/>
        </p:nvSpPr>
        <p:spPr>
          <a:xfrm>
            <a:off x="3932914" y="5028845"/>
            <a:ext cx="4879675" cy="1362227"/>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grpSp>
        <p:nvGrpSpPr>
          <p:cNvPr id="72" name="Grupo 71">
            <a:extLst>
              <a:ext uri="{FF2B5EF4-FFF2-40B4-BE49-F238E27FC236}">
                <a16:creationId xmlns:a16="http://schemas.microsoft.com/office/drawing/2014/main" id="{D36C9946-A27E-49C1-9A64-A6FCC34D395C}"/>
              </a:ext>
            </a:extLst>
          </p:cNvPr>
          <p:cNvGrpSpPr/>
          <p:nvPr/>
        </p:nvGrpSpPr>
        <p:grpSpPr>
          <a:xfrm>
            <a:off x="3362288" y="5039076"/>
            <a:ext cx="712493" cy="712493"/>
            <a:chOff x="1573425" y="1903684"/>
            <a:chExt cx="824920" cy="824920"/>
          </a:xfrm>
        </p:grpSpPr>
        <p:sp>
          <p:nvSpPr>
            <p:cNvPr id="73" name="Elipse 72">
              <a:extLst>
                <a:ext uri="{FF2B5EF4-FFF2-40B4-BE49-F238E27FC236}">
                  <a16:creationId xmlns:a16="http://schemas.microsoft.com/office/drawing/2014/main" id="{E2AB503C-5547-4C6D-A70A-9B47C3409FB0}"/>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74" name="Elipse 73">
              <a:extLst>
                <a:ext uri="{FF2B5EF4-FFF2-40B4-BE49-F238E27FC236}">
                  <a16:creationId xmlns:a16="http://schemas.microsoft.com/office/drawing/2014/main" id="{69DF6919-829D-4C4A-811F-8DBC804D6D66}"/>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3</a:t>
              </a:r>
              <a:endParaRPr lang="es-CL" sz="1400" dirty="0">
                <a:solidFill>
                  <a:schemeClr val="tx1">
                    <a:lumMod val="65000"/>
                    <a:lumOff val="35000"/>
                  </a:schemeClr>
                </a:solidFill>
                <a:latin typeface="Outfit Medium" pitchFamily="2" charset="0"/>
              </a:endParaRPr>
            </a:p>
          </p:txBody>
        </p:sp>
      </p:grpSp>
      <p:sp>
        <p:nvSpPr>
          <p:cNvPr id="82" name="CuadroTexto 81">
            <a:extLst>
              <a:ext uri="{FF2B5EF4-FFF2-40B4-BE49-F238E27FC236}">
                <a16:creationId xmlns:a16="http://schemas.microsoft.com/office/drawing/2014/main" id="{7C1E34A6-9D46-4077-A38F-B0195F7A7B4E}"/>
              </a:ext>
            </a:extLst>
          </p:cNvPr>
          <p:cNvSpPr txBox="1"/>
          <p:nvPr/>
        </p:nvSpPr>
        <p:spPr>
          <a:xfrm>
            <a:off x="4213830" y="5561603"/>
            <a:ext cx="4391832" cy="646331"/>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Do you think you can make another character with your </a:t>
            </a:r>
            <a:r>
              <a:rPr lang="en-US" sz="1200" dirty="0" err="1">
                <a:solidFill>
                  <a:schemeClr val="tx1">
                    <a:lumMod val="65000"/>
                    <a:lumOff val="35000"/>
                  </a:schemeClr>
                </a:solidFill>
                <a:latin typeface="Outfit" pitchFamily="2" charset="0"/>
              </a:rPr>
              <a:t>Xploris</a:t>
            </a:r>
            <a:r>
              <a:rPr lang="en-US" sz="1200" dirty="0">
                <a:solidFill>
                  <a:schemeClr val="tx1">
                    <a:lumMod val="65000"/>
                    <a:lumOff val="35000"/>
                  </a:schemeClr>
                </a:solidFill>
                <a:latin typeface="Outfit" pitchFamily="2" charset="0"/>
              </a:rPr>
              <a:t>? Try to create a character that is totally different from the one we already animated.</a:t>
            </a:r>
            <a:endParaRPr lang="es-MX" sz="1200" dirty="0">
              <a:solidFill>
                <a:schemeClr val="tx1">
                  <a:lumMod val="65000"/>
                  <a:lumOff val="35000"/>
                </a:schemeClr>
              </a:solidFill>
              <a:latin typeface="Outfit" pitchFamily="2" charset="0"/>
            </a:endParaRPr>
          </a:p>
        </p:txBody>
      </p:sp>
      <p:sp>
        <p:nvSpPr>
          <p:cNvPr id="83" name="CuadroTexto 82">
            <a:extLst>
              <a:ext uri="{FF2B5EF4-FFF2-40B4-BE49-F238E27FC236}">
                <a16:creationId xmlns:a16="http://schemas.microsoft.com/office/drawing/2014/main" id="{9D7A52B2-F7B4-490F-9C9C-E90B23A119CF}"/>
              </a:ext>
            </a:extLst>
          </p:cNvPr>
          <p:cNvSpPr txBox="1"/>
          <p:nvPr/>
        </p:nvSpPr>
        <p:spPr>
          <a:xfrm>
            <a:off x="4213831" y="5255622"/>
            <a:ext cx="2864093" cy="276999"/>
          </a:xfrm>
          <a:prstGeom prst="rect">
            <a:avLst/>
          </a:prstGeom>
          <a:noFill/>
        </p:spPr>
        <p:txBody>
          <a:bodyPr wrap="square" rtlCol="0">
            <a:spAutoFit/>
          </a:bodyPr>
          <a:lstStyle/>
          <a:p>
            <a:r>
              <a:rPr lang="es-CL" sz="1200" dirty="0" err="1">
                <a:solidFill>
                  <a:srgbClr val="565380"/>
                </a:solidFill>
                <a:latin typeface="Outfit Medium" pitchFamily="2" charset="0"/>
              </a:rPr>
              <a:t>Let's</a:t>
            </a:r>
            <a:r>
              <a:rPr lang="es-CL" sz="1200" dirty="0">
                <a:solidFill>
                  <a:srgbClr val="565380"/>
                </a:solidFill>
                <a:latin typeface="Outfit Medium" pitchFamily="2" charset="0"/>
              </a:rPr>
              <a:t> </a:t>
            </a:r>
            <a:r>
              <a:rPr lang="es-CL" sz="1200" dirty="0" err="1">
                <a:solidFill>
                  <a:srgbClr val="565380"/>
                </a:solidFill>
                <a:latin typeface="Outfit Medium" pitchFamily="2" charset="0"/>
              </a:rPr>
              <a:t>keep</a:t>
            </a:r>
            <a:r>
              <a:rPr lang="es-CL" sz="1200" dirty="0">
                <a:solidFill>
                  <a:srgbClr val="565380"/>
                </a:solidFill>
                <a:latin typeface="Outfit Medium" pitchFamily="2" charset="0"/>
              </a:rPr>
              <a:t> </a:t>
            </a:r>
            <a:r>
              <a:rPr lang="es-CL" sz="1200" dirty="0" err="1">
                <a:solidFill>
                  <a:srgbClr val="565380"/>
                </a:solidFill>
                <a:latin typeface="Outfit Medium" pitchFamily="2" charset="0"/>
              </a:rPr>
              <a:t>experimenting</a:t>
            </a:r>
            <a:r>
              <a:rPr lang="es-CL" sz="1200" dirty="0">
                <a:solidFill>
                  <a:srgbClr val="565380"/>
                </a:solidFill>
                <a:latin typeface="Outfit Medium" pitchFamily="2" charset="0"/>
              </a:rPr>
              <a:t>!</a:t>
            </a:r>
          </a:p>
        </p:txBody>
      </p:sp>
      <p:sp>
        <p:nvSpPr>
          <p:cNvPr id="30" name="Rectángulo 29">
            <a:extLst>
              <a:ext uri="{FF2B5EF4-FFF2-40B4-BE49-F238E27FC236}">
                <a16:creationId xmlns:a16="http://schemas.microsoft.com/office/drawing/2014/main" id="{E12CD07C-0A0D-47D6-B2F7-D3253782C593}"/>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3" name="Imagen 32">
            <a:hlinkClick r:id="rId2" action="ppaction://hlinksldjump"/>
            <a:extLst>
              <a:ext uri="{FF2B5EF4-FFF2-40B4-BE49-F238E27FC236}">
                <a16:creationId xmlns:a16="http://schemas.microsoft.com/office/drawing/2014/main" id="{92A5C84E-FFAF-48BD-A4CB-0509DF89FC9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34" name="Imagen 33">
            <a:hlinkClick r:id="" action="ppaction://hlinkshowjump?jump=previousslide"/>
            <a:extLst>
              <a:ext uri="{FF2B5EF4-FFF2-40B4-BE49-F238E27FC236}">
                <a16:creationId xmlns:a16="http://schemas.microsoft.com/office/drawing/2014/main" id="{407D350A-9532-480C-AC25-FDDBD27D6A3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35" name="Imagen 34">
            <a:hlinkClick r:id="" action="ppaction://hlinkshowjump?jump=nextslide"/>
            <a:extLst>
              <a:ext uri="{FF2B5EF4-FFF2-40B4-BE49-F238E27FC236}">
                <a16:creationId xmlns:a16="http://schemas.microsoft.com/office/drawing/2014/main" id="{F05D3D23-B099-4211-AEC9-C4CF55F987F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6" name="Imagen 35">
            <a:extLst>
              <a:ext uri="{FF2B5EF4-FFF2-40B4-BE49-F238E27FC236}">
                <a16:creationId xmlns:a16="http://schemas.microsoft.com/office/drawing/2014/main" id="{E90B6E95-5CD4-48A6-BA92-5178AFB3060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2" name="Grupo 1">
            <a:extLst>
              <a:ext uri="{FF2B5EF4-FFF2-40B4-BE49-F238E27FC236}">
                <a16:creationId xmlns:a16="http://schemas.microsoft.com/office/drawing/2014/main" id="{4D8D3E01-F7CE-2C98-97B0-5712AA8FD420}"/>
              </a:ext>
            </a:extLst>
          </p:cNvPr>
          <p:cNvGrpSpPr/>
          <p:nvPr/>
        </p:nvGrpSpPr>
        <p:grpSpPr>
          <a:xfrm>
            <a:off x="692440" y="1440319"/>
            <a:ext cx="2228313" cy="442980"/>
            <a:chOff x="951703" y="1589244"/>
            <a:chExt cx="1926377" cy="442980"/>
          </a:xfrm>
        </p:grpSpPr>
        <p:sp>
          <p:nvSpPr>
            <p:cNvPr id="3" name="Rectángulo: esquinas redondeadas 2">
              <a:extLst>
                <a:ext uri="{FF2B5EF4-FFF2-40B4-BE49-F238E27FC236}">
                  <a16:creationId xmlns:a16="http://schemas.microsoft.com/office/drawing/2014/main" id="{258DC298-648E-3049-0CB9-9C92B8FA3307}"/>
                </a:ext>
              </a:extLst>
            </p:cNvPr>
            <p:cNvSpPr/>
            <p:nvPr/>
          </p:nvSpPr>
          <p:spPr>
            <a:xfrm>
              <a:off x="951703" y="1589244"/>
              <a:ext cx="1926377" cy="442980"/>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Questions</a:t>
              </a:r>
              <a:endParaRPr lang="es-MX" sz="1600" dirty="0">
                <a:latin typeface="Outfit Medium" pitchFamily="2" charset="0"/>
              </a:endParaRPr>
            </a:p>
          </p:txBody>
        </p:sp>
        <p:sp>
          <p:nvSpPr>
            <p:cNvPr id="5" name="Elipse 4">
              <a:extLst>
                <a:ext uri="{FF2B5EF4-FFF2-40B4-BE49-F238E27FC236}">
                  <a16:creationId xmlns:a16="http://schemas.microsoft.com/office/drawing/2014/main" id="{A5043759-E99B-78D7-7A44-2F866B4CD6D3}"/>
                </a:ext>
              </a:extLst>
            </p:cNvPr>
            <p:cNvSpPr/>
            <p:nvPr/>
          </p:nvSpPr>
          <p:spPr>
            <a:xfrm>
              <a:off x="1021796" y="1659644"/>
              <a:ext cx="26142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565380"/>
                  </a:solidFill>
                  <a:latin typeface="Outfit Medium" pitchFamily="2" charset="0"/>
                </a:rPr>
                <a:t>3</a:t>
              </a:r>
              <a:endParaRPr lang="es-CL" sz="1200" b="1" dirty="0">
                <a:solidFill>
                  <a:srgbClr val="565380"/>
                </a:solidFill>
                <a:latin typeface="Outfit Medium" pitchFamily="2" charset="0"/>
              </a:endParaRPr>
            </a:p>
          </p:txBody>
        </p:sp>
      </p:grpSp>
    </p:spTree>
    <p:extLst>
      <p:ext uri="{BB962C8B-B14F-4D97-AF65-F5344CB8AC3E}">
        <p14:creationId xmlns:p14="http://schemas.microsoft.com/office/powerpoint/2010/main" val="449809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B4FBFF2A-2726-449A-8F9C-21DFEE22E218}"/>
              </a:ext>
            </a:extLst>
          </p:cNvPr>
          <p:cNvGrpSpPr/>
          <p:nvPr/>
        </p:nvGrpSpPr>
        <p:grpSpPr>
          <a:xfrm>
            <a:off x="692441" y="1440319"/>
            <a:ext cx="3636368" cy="442980"/>
            <a:chOff x="951703" y="1589244"/>
            <a:chExt cx="3636368" cy="442980"/>
          </a:xfrm>
        </p:grpSpPr>
        <p:sp>
          <p:nvSpPr>
            <p:cNvPr id="10" name="Rectángulo: esquinas redondeadas 9">
              <a:extLst>
                <a:ext uri="{FF2B5EF4-FFF2-40B4-BE49-F238E27FC236}">
                  <a16:creationId xmlns:a16="http://schemas.microsoft.com/office/drawing/2014/main" id="{A6C75E18-0FAA-4554-B48E-858291BF5C9D}"/>
                </a:ext>
              </a:extLst>
            </p:cNvPr>
            <p:cNvSpPr/>
            <p:nvPr/>
          </p:nvSpPr>
          <p:spPr>
            <a:xfrm>
              <a:off x="951703" y="1589244"/>
              <a:ext cx="3636368" cy="442980"/>
            </a:xfrm>
            <a:prstGeom prst="roundRect">
              <a:avLst>
                <a:gd name="adj" fmla="val 50000"/>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Activity</a:t>
              </a:r>
              <a:r>
                <a:rPr lang="es-MX" sz="1600" dirty="0">
                  <a:latin typeface="Outfit Medium" pitchFamily="2" charset="0"/>
                </a:rPr>
                <a:t> </a:t>
              </a:r>
              <a:r>
                <a:rPr lang="es-MX" sz="1600" dirty="0" err="1">
                  <a:latin typeface="Outfit Medium" pitchFamily="2" charset="0"/>
                </a:rPr>
                <a:t>summary</a:t>
              </a:r>
              <a:endParaRPr lang="es-MX" sz="1600" dirty="0">
                <a:latin typeface="Outfit Medium" pitchFamily="2" charset="0"/>
              </a:endParaRPr>
            </a:p>
          </p:txBody>
        </p:sp>
        <p:sp>
          <p:nvSpPr>
            <p:cNvPr id="11" name="Elipse 10">
              <a:extLst>
                <a:ext uri="{FF2B5EF4-FFF2-40B4-BE49-F238E27FC236}">
                  <a16:creationId xmlns:a16="http://schemas.microsoft.com/office/drawing/2014/main" id="{F40C0D20-F4AC-4377-9B8B-29C7A091FE66}"/>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DD2120"/>
                  </a:solidFill>
                  <a:latin typeface="Outfit Medium" pitchFamily="2" charset="0"/>
                </a:rPr>
                <a:t>4</a:t>
              </a:r>
              <a:endParaRPr lang="es-CL" sz="1200" b="1" dirty="0">
                <a:solidFill>
                  <a:srgbClr val="DD2120"/>
                </a:solidFill>
                <a:latin typeface="Outfit Medium" pitchFamily="2" charset="0"/>
              </a:endParaRPr>
            </a:p>
          </p:txBody>
        </p:sp>
      </p:grpSp>
      <p:sp>
        <p:nvSpPr>
          <p:cNvPr id="34" name="Rectángulo 33">
            <a:extLst>
              <a:ext uri="{FF2B5EF4-FFF2-40B4-BE49-F238E27FC236}">
                <a16:creationId xmlns:a16="http://schemas.microsoft.com/office/drawing/2014/main" id="{DE232417-F6F8-4833-ACA7-8477D48CA96F}"/>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5" name="Imagen 34">
            <a:hlinkClick r:id="rId2" action="ppaction://hlinksldjump"/>
            <a:extLst>
              <a:ext uri="{FF2B5EF4-FFF2-40B4-BE49-F238E27FC236}">
                <a16:creationId xmlns:a16="http://schemas.microsoft.com/office/drawing/2014/main" id="{37A806A6-96CC-4598-9B98-4D98AA1F936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36" name="Imagen 35">
            <a:hlinkClick r:id="" action="ppaction://hlinkshowjump?jump=previousslide"/>
            <a:extLst>
              <a:ext uri="{FF2B5EF4-FFF2-40B4-BE49-F238E27FC236}">
                <a16:creationId xmlns:a16="http://schemas.microsoft.com/office/drawing/2014/main" id="{86C01666-FC39-40A1-9FCA-31065C36B51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37" name="Imagen 36">
            <a:hlinkClick r:id="" action="ppaction://hlinkshowjump?jump=nextslide"/>
            <a:extLst>
              <a:ext uri="{FF2B5EF4-FFF2-40B4-BE49-F238E27FC236}">
                <a16:creationId xmlns:a16="http://schemas.microsoft.com/office/drawing/2014/main" id="{FE022383-B5CB-44E6-AA97-FF12DBBF92C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8" name="Imagen 37">
            <a:extLst>
              <a:ext uri="{FF2B5EF4-FFF2-40B4-BE49-F238E27FC236}">
                <a16:creationId xmlns:a16="http://schemas.microsoft.com/office/drawing/2014/main" id="{2360482B-0037-43F4-BE0A-E0774A8D179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40" name="Rectángulo: esquinas redondeadas 29">
            <a:extLst>
              <a:ext uri="{FF2B5EF4-FFF2-40B4-BE49-F238E27FC236}">
                <a16:creationId xmlns:a16="http://schemas.microsoft.com/office/drawing/2014/main" id="{0AE00087-DDEC-4C13-BDAF-67B2057B1423}"/>
              </a:ext>
            </a:extLst>
          </p:cNvPr>
          <p:cNvSpPr/>
          <p:nvPr/>
        </p:nvSpPr>
        <p:spPr>
          <a:xfrm>
            <a:off x="1254065" y="4712396"/>
            <a:ext cx="9936258" cy="986287"/>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sp>
        <p:nvSpPr>
          <p:cNvPr id="41" name="Rectángulo: esquinas redondeadas 25">
            <a:extLst>
              <a:ext uri="{FF2B5EF4-FFF2-40B4-BE49-F238E27FC236}">
                <a16:creationId xmlns:a16="http://schemas.microsoft.com/office/drawing/2014/main" id="{8EC42075-B20B-4D9C-B6D7-40B8F365FACA}"/>
              </a:ext>
            </a:extLst>
          </p:cNvPr>
          <p:cNvSpPr/>
          <p:nvPr/>
        </p:nvSpPr>
        <p:spPr>
          <a:xfrm>
            <a:off x="1254065" y="3607369"/>
            <a:ext cx="9936258" cy="986287"/>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grpSp>
        <p:nvGrpSpPr>
          <p:cNvPr id="42" name="Grupo 41">
            <a:extLst>
              <a:ext uri="{FF2B5EF4-FFF2-40B4-BE49-F238E27FC236}">
                <a16:creationId xmlns:a16="http://schemas.microsoft.com/office/drawing/2014/main" id="{4C763EFB-706B-4769-980B-CBF21CDE0A65}"/>
              </a:ext>
            </a:extLst>
          </p:cNvPr>
          <p:cNvGrpSpPr/>
          <p:nvPr/>
        </p:nvGrpSpPr>
        <p:grpSpPr>
          <a:xfrm>
            <a:off x="1501107" y="3744265"/>
            <a:ext cx="712493" cy="712493"/>
            <a:chOff x="1573425" y="1903684"/>
            <a:chExt cx="824920" cy="824920"/>
          </a:xfrm>
        </p:grpSpPr>
        <p:sp>
          <p:nvSpPr>
            <p:cNvPr id="43" name="Elipse 42">
              <a:extLst>
                <a:ext uri="{FF2B5EF4-FFF2-40B4-BE49-F238E27FC236}">
                  <a16:creationId xmlns:a16="http://schemas.microsoft.com/office/drawing/2014/main" id="{877BD2AB-BB31-45FE-B385-64E748217751}"/>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sp>
          <p:nvSpPr>
            <p:cNvPr id="44" name="Elipse 43">
              <a:extLst>
                <a:ext uri="{FF2B5EF4-FFF2-40B4-BE49-F238E27FC236}">
                  <a16:creationId xmlns:a16="http://schemas.microsoft.com/office/drawing/2014/main" id="{3123D5E3-3FF4-44A1-B7AB-7A5AA418E9F1}"/>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grpSp>
      <p:sp>
        <p:nvSpPr>
          <p:cNvPr id="45" name="Rectángulo: esquinas redondeadas 24">
            <a:extLst>
              <a:ext uri="{FF2B5EF4-FFF2-40B4-BE49-F238E27FC236}">
                <a16:creationId xmlns:a16="http://schemas.microsoft.com/office/drawing/2014/main" id="{B0C7376E-27F4-4325-A148-C423D67CD166}"/>
              </a:ext>
            </a:extLst>
          </p:cNvPr>
          <p:cNvSpPr/>
          <p:nvPr/>
        </p:nvSpPr>
        <p:spPr>
          <a:xfrm>
            <a:off x="1254065" y="2493680"/>
            <a:ext cx="9936258" cy="986287"/>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sp>
        <p:nvSpPr>
          <p:cNvPr id="46" name="Marcador de contenido 2"/>
          <p:cNvSpPr>
            <a:spLocks noGrp="1"/>
          </p:cNvSpPr>
          <p:nvPr>
            <p:ph idx="1"/>
          </p:nvPr>
        </p:nvSpPr>
        <p:spPr>
          <a:xfrm>
            <a:off x="2460641" y="2630155"/>
            <a:ext cx="8372142" cy="712494"/>
          </a:xfrm>
        </p:spPr>
        <p:txBody>
          <a:bodyPr anchor="ctr">
            <a:normAutofit/>
          </a:bodyPr>
          <a:lstStyle/>
          <a:p>
            <a:pPr marL="0" indent="0" algn="just">
              <a:buNone/>
            </a:pPr>
            <a:r>
              <a:rPr lang="en-US" sz="1400" dirty="0">
                <a:solidFill>
                  <a:schemeClr val="tx1">
                    <a:lumMod val="65000"/>
                    <a:lumOff val="35000"/>
                  </a:schemeClr>
                </a:solidFill>
                <a:latin typeface="Outfit Medium" pitchFamily="2" charset="0"/>
              </a:rPr>
              <a:t>We used the </a:t>
            </a:r>
            <a:r>
              <a:rPr lang="en-US" sz="1400" dirty="0" err="1">
                <a:solidFill>
                  <a:schemeClr val="tx1">
                    <a:lumMod val="65000"/>
                    <a:lumOff val="35000"/>
                  </a:schemeClr>
                </a:solidFill>
                <a:latin typeface="Outfit Medium" pitchFamily="2" charset="0"/>
              </a:rPr>
              <a:t>Xploris</a:t>
            </a:r>
            <a:r>
              <a:rPr lang="en-US" sz="1400" dirty="0">
                <a:solidFill>
                  <a:schemeClr val="tx1">
                    <a:lumMod val="65000"/>
                    <a:lumOff val="35000"/>
                  </a:schemeClr>
                </a:solidFill>
                <a:latin typeface="Outfit Medium" pitchFamily="2" charset="0"/>
              </a:rPr>
              <a:t> software to create a walking person.</a:t>
            </a:r>
            <a:endParaRPr lang="es-CL" sz="1400" dirty="0">
              <a:solidFill>
                <a:schemeClr val="tx1">
                  <a:lumMod val="65000"/>
                  <a:lumOff val="35000"/>
                </a:schemeClr>
              </a:solidFill>
              <a:latin typeface="Outfit Medium" pitchFamily="2" charset="0"/>
            </a:endParaRPr>
          </a:p>
        </p:txBody>
      </p:sp>
      <p:grpSp>
        <p:nvGrpSpPr>
          <p:cNvPr id="47" name="Grupo 46">
            <a:extLst>
              <a:ext uri="{FF2B5EF4-FFF2-40B4-BE49-F238E27FC236}">
                <a16:creationId xmlns:a16="http://schemas.microsoft.com/office/drawing/2014/main" id="{4A1F588E-BA30-4F39-A287-F72D0FA7F773}"/>
              </a:ext>
            </a:extLst>
          </p:cNvPr>
          <p:cNvGrpSpPr/>
          <p:nvPr/>
        </p:nvGrpSpPr>
        <p:grpSpPr>
          <a:xfrm>
            <a:off x="1501107" y="2630576"/>
            <a:ext cx="712493" cy="712493"/>
            <a:chOff x="1573425" y="1903684"/>
            <a:chExt cx="824920" cy="824920"/>
          </a:xfrm>
        </p:grpSpPr>
        <p:sp>
          <p:nvSpPr>
            <p:cNvPr id="48" name="Elipse 47">
              <a:extLst>
                <a:ext uri="{FF2B5EF4-FFF2-40B4-BE49-F238E27FC236}">
                  <a16:creationId xmlns:a16="http://schemas.microsoft.com/office/drawing/2014/main" id="{94C57005-9BB4-4977-AEB1-900780E218C5}"/>
                </a:ext>
              </a:extLst>
            </p:cNvPr>
            <p:cNvSpPr/>
            <p:nvPr/>
          </p:nvSpPr>
          <p:spPr>
            <a:xfrm rot="10800000">
              <a:off x="1573425" y="1903684"/>
              <a:ext cx="824920" cy="824920"/>
            </a:xfrm>
            <a:prstGeom prst="ellipse">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sp>
          <p:nvSpPr>
            <p:cNvPr id="49" name="Elipse 48">
              <a:extLst>
                <a:ext uri="{FF2B5EF4-FFF2-40B4-BE49-F238E27FC236}">
                  <a16:creationId xmlns:a16="http://schemas.microsoft.com/office/drawing/2014/main" id="{AE7D7C56-A2BA-4D3F-88B3-78FCB92E6E27}"/>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grpSp>
      <p:sp>
        <p:nvSpPr>
          <p:cNvPr id="50" name="Rectángulo 49">
            <a:extLst>
              <a:ext uri="{FF2B5EF4-FFF2-40B4-BE49-F238E27FC236}">
                <a16:creationId xmlns:a16="http://schemas.microsoft.com/office/drawing/2014/main" id="{3C5557A0-34B6-46BD-A680-3A084E774441}"/>
              </a:ext>
            </a:extLst>
          </p:cNvPr>
          <p:cNvSpPr/>
          <p:nvPr/>
        </p:nvSpPr>
        <p:spPr>
          <a:xfrm>
            <a:off x="2460641" y="5051649"/>
            <a:ext cx="8477294" cy="307777"/>
          </a:xfrm>
          <a:prstGeom prst="rect">
            <a:avLst/>
          </a:prstGeom>
        </p:spPr>
        <p:txBody>
          <a:bodyPr wrap="square">
            <a:spAutoFit/>
          </a:bodyPr>
          <a:lstStyle/>
          <a:p>
            <a:pPr algn="just"/>
            <a:r>
              <a:rPr lang="en-US" sz="1400" dirty="0">
                <a:solidFill>
                  <a:schemeClr val="tx1">
                    <a:lumMod val="65000"/>
                    <a:lumOff val="35000"/>
                  </a:schemeClr>
                </a:solidFill>
                <a:latin typeface="Outfit Medium" pitchFamily="2" charset="0"/>
              </a:rPr>
              <a:t>We uploaded a moving image to the </a:t>
            </a:r>
            <a:r>
              <a:rPr lang="en-US" sz="1400" dirty="0" err="1">
                <a:solidFill>
                  <a:schemeClr val="tx1">
                    <a:lumMod val="65000"/>
                    <a:lumOff val="35000"/>
                  </a:schemeClr>
                </a:solidFill>
                <a:latin typeface="Outfit Medium" pitchFamily="2" charset="0"/>
              </a:rPr>
              <a:t>Xploris</a:t>
            </a:r>
            <a:r>
              <a:rPr lang="en-US" sz="1400" dirty="0">
                <a:solidFill>
                  <a:schemeClr val="tx1">
                    <a:lumMod val="65000"/>
                    <a:lumOff val="35000"/>
                  </a:schemeClr>
                </a:solidFill>
                <a:latin typeface="Outfit Medium" pitchFamily="2" charset="0"/>
              </a:rPr>
              <a:t> device.</a:t>
            </a:r>
            <a:endParaRPr lang="es-CL" sz="1400" dirty="0">
              <a:solidFill>
                <a:schemeClr val="tx1">
                  <a:lumMod val="65000"/>
                  <a:lumOff val="35000"/>
                </a:schemeClr>
              </a:solidFill>
              <a:latin typeface="Outfit Medium" pitchFamily="2" charset="0"/>
            </a:endParaRPr>
          </a:p>
        </p:txBody>
      </p:sp>
      <p:grpSp>
        <p:nvGrpSpPr>
          <p:cNvPr id="51" name="Grupo 50">
            <a:extLst>
              <a:ext uri="{FF2B5EF4-FFF2-40B4-BE49-F238E27FC236}">
                <a16:creationId xmlns:a16="http://schemas.microsoft.com/office/drawing/2014/main" id="{6082C59A-0430-491C-9E6A-D45E3CC71B8B}"/>
              </a:ext>
            </a:extLst>
          </p:cNvPr>
          <p:cNvGrpSpPr/>
          <p:nvPr/>
        </p:nvGrpSpPr>
        <p:grpSpPr>
          <a:xfrm>
            <a:off x="1501107" y="4849292"/>
            <a:ext cx="712493" cy="712493"/>
            <a:chOff x="1573425" y="1903684"/>
            <a:chExt cx="824920" cy="824920"/>
          </a:xfrm>
        </p:grpSpPr>
        <p:sp>
          <p:nvSpPr>
            <p:cNvPr id="52" name="Elipse 51">
              <a:extLst>
                <a:ext uri="{FF2B5EF4-FFF2-40B4-BE49-F238E27FC236}">
                  <a16:creationId xmlns:a16="http://schemas.microsoft.com/office/drawing/2014/main" id="{C3A6CF8A-FAD5-4427-841A-C7BD29C6E08F}"/>
                </a:ext>
              </a:extLst>
            </p:cNvPr>
            <p:cNvSpPr/>
            <p:nvPr/>
          </p:nvSpPr>
          <p:spPr>
            <a:xfrm rot="10800000">
              <a:off x="1573425" y="1903684"/>
              <a:ext cx="824920" cy="824920"/>
            </a:xfrm>
            <a:prstGeom prst="ellipse">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sp>
          <p:nvSpPr>
            <p:cNvPr id="53" name="Elipse 52">
              <a:extLst>
                <a:ext uri="{FF2B5EF4-FFF2-40B4-BE49-F238E27FC236}">
                  <a16:creationId xmlns:a16="http://schemas.microsoft.com/office/drawing/2014/main" id="{5A732E29-EF24-41BE-9786-807D0CA06151}"/>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grpSp>
      <p:sp>
        <p:nvSpPr>
          <p:cNvPr id="54" name="Rectángulo 53">
            <a:extLst>
              <a:ext uri="{FF2B5EF4-FFF2-40B4-BE49-F238E27FC236}">
                <a16:creationId xmlns:a16="http://schemas.microsoft.com/office/drawing/2014/main" id="{97FFDBF4-847F-4CF9-88CE-4B03A926F312}"/>
              </a:ext>
            </a:extLst>
          </p:cNvPr>
          <p:cNvSpPr/>
          <p:nvPr/>
        </p:nvSpPr>
        <p:spPr>
          <a:xfrm>
            <a:off x="2460641" y="3946622"/>
            <a:ext cx="8268319" cy="307777"/>
          </a:xfrm>
          <a:prstGeom prst="rect">
            <a:avLst/>
          </a:prstGeom>
        </p:spPr>
        <p:txBody>
          <a:bodyPr wrap="square">
            <a:spAutoFit/>
          </a:bodyPr>
          <a:lstStyle/>
          <a:p>
            <a:pPr algn="just"/>
            <a:r>
              <a:rPr lang="en-US" sz="1400" dirty="0">
                <a:solidFill>
                  <a:schemeClr val="tx1">
                    <a:lumMod val="65000"/>
                    <a:lumOff val="35000"/>
                  </a:schemeClr>
                </a:solidFill>
                <a:latin typeface="Outfit Medium" pitchFamily="2" charset="0"/>
              </a:rPr>
              <a:t>We gave personality to the character by editing his clothes, hair and accessories.</a:t>
            </a:r>
            <a:endParaRPr lang="es-CL" sz="1400" dirty="0">
              <a:solidFill>
                <a:schemeClr val="tx1">
                  <a:lumMod val="65000"/>
                  <a:lumOff val="35000"/>
                </a:schemeClr>
              </a:solidFill>
              <a:latin typeface="Outfit Medium" pitchFamily="2" charset="0"/>
            </a:endParaRPr>
          </a:p>
        </p:txBody>
      </p:sp>
    </p:spTree>
    <p:extLst>
      <p:ext uri="{BB962C8B-B14F-4D97-AF65-F5344CB8AC3E}">
        <p14:creationId xmlns:p14="http://schemas.microsoft.com/office/powerpoint/2010/main" val="3985760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5911BB92-FC29-4333-8B65-7BF838D6EE9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34081" y="555258"/>
            <a:ext cx="3267450" cy="907781"/>
          </a:xfrm>
          <a:prstGeom prst="rect">
            <a:avLst/>
          </a:prstGeom>
        </p:spPr>
      </p:pic>
      <p:pic>
        <p:nvPicPr>
          <p:cNvPr id="16" name="Imagen 15">
            <a:extLst>
              <a:ext uri="{FF2B5EF4-FFF2-40B4-BE49-F238E27FC236}">
                <a16:creationId xmlns:a16="http://schemas.microsoft.com/office/drawing/2014/main" id="{7D0BDC88-DAE7-4069-842D-4C6C732F06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8629" y="3733827"/>
            <a:ext cx="2500124" cy="803008"/>
          </a:xfrm>
          <a:prstGeom prst="rect">
            <a:avLst/>
          </a:prstGeom>
        </p:spPr>
      </p:pic>
      <p:sp>
        <p:nvSpPr>
          <p:cNvPr id="17" name="Título 1">
            <a:extLst>
              <a:ext uri="{FF2B5EF4-FFF2-40B4-BE49-F238E27FC236}">
                <a16:creationId xmlns:a16="http://schemas.microsoft.com/office/drawing/2014/main" id="{494D5BAE-793C-4A9C-8ACE-E61C95FD8A2C}"/>
              </a:ext>
            </a:extLst>
          </p:cNvPr>
          <p:cNvSpPr txBox="1">
            <a:spLocks/>
          </p:cNvSpPr>
          <p:nvPr/>
        </p:nvSpPr>
        <p:spPr>
          <a:xfrm>
            <a:off x="9200271" y="4536835"/>
            <a:ext cx="2418482" cy="35559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L" sz="2800" b="1" dirty="0">
                <a:solidFill>
                  <a:srgbClr val="F2DCC7"/>
                </a:solidFill>
                <a:latin typeface="Outfit Medium" pitchFamily="2" charset="0"/>
              </a:rPr>
              <a:t>ARTS</a:t>
            </a:r>
          </a:p>
        </p:txBody>
      </p:sp>
      <p:sp>
        <p:nvSpPr>
          <p:cNvPr id="6" name="Título 1">
            <a:extLst>
              <a:ext uri="{FF2B5EF4-FFF2-40B4-BE49-F238E27FC236}">
                <a16:creationId xmlns:a16="http://schemas.microsoft.com/office/drawing/2014/main" id="{C05276C9-9274-47F9-BE0C-40E0EBC0378B}"/>
              </a:ext>
            </a:extLst>
          </p:cNvPr>
          <p:cNvSpPr txBox="1">
            <a:spLocks/>
          </p:cNvSpPr>
          <p:nvPr/>
        </p:nvSpPr>
        <p:spPr>
          <a:xfrm>
            <a:off x="4908176" y="6100196"/>
            <a:ext cx="6710577" cy="4064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L" sz="1800" dirty="0" err="1">
                <a:solidFill>
                  <a:schemeClr val="bg1"/>
                </a:solidFill>
                <a:latin typeface="Outfit Medium" pitchFamily="2" charset="0"/>
              </a:rPr>
              <a:t>Walking</a:t>
            </a:r>
            <a:r>
              <a:rPr lang="es-CL" sz="1800" dirty="0">
                <a:solidFill>
                  <a:schemeClr val="bg1"/>
                </a:solidFill>
                <a:latin typeface="Outfit Medium" pitchFamily="2" charset="0"/>
              </a:rPr>
              <a:t> figure: </a:t>
            </a:r>
            <a:r>
              <a:rPr lang="es-CL" sz="1800" dirty="0" err="1">
                <a:solidFill>
                  <a:schemeClr val="bg1"/>
                </a:solidFill>
                <a:latin typeface="Outfit Medium" pitchFamily="2" charset="0"/>
              </a:rPr>
              <a:t>Character</a:t>
            </a:r>
            <a:r>
              <a:rPr lang="es-CL" sz="1800" dirty="0">
                <a:solidFill>
                  <a:schemeClr val="bg1"/>
                </a:solidFill>
                <a:latin typeface="Outfit Medium" pitchFamily="2" charset="0"/>
              </a:rPr>
              <a:t> </a:t>
            </a:r>
            <a:r>
              <a:rPr lang="es-CL" sz="1800">
                <a:solidFill>
                  <a:schemeClr val="bg1"/>
                </a:solidFill>
                <a:latin typeface="Outfit Medium" pitchFamily="2" charset="0"/>
              </a:rPr>
              <a:t>creation</a:t>
            </a:r>
            <a:endParaRPr lang="es-CL" sz="1800" dirty="0">
              <a:solidFill>
                <a:schemeClr val="bg1"/>
              </a:solidFill>
              <a:latin typeface="Outfit Medium" pitchFamily="2" charset="0"/>
            </a:endParaRPr>
          </a:p>
        </p:txBody>
      </p:sp>
    </p:spTree>
    <p:extLst>
      <p:ext uri="{BB962C8B-B14F-4D97-AF65-F5344CB8AC3E}">
        <p14:creationId xmlns:p14="http://schemas.microsoft.com/office/powerpoint/2010/main" val="2746151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B1F95398-100E-4615-8465-885D908BFF20}"/>
              </a:ext>
            </a:extLst>
          </p:cNvPr>
          <p:cNvSpPr/>
          <p:nvPr/>
        </p:nvSpPr>
        <p:spPr>
          <a:xfrm>
            <a:off x="0" y="-155"/>
            <a:ext cx="5574471" cy="6858156"/>
          </a:xfrm>
          <a:prstGeom prst="rect">
            <a:avLst/>
          </a:prstGeom>
          <a:solidFill>
            <a:srgbClr val="D17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8" name="Imagen 17">
            <a:extLst>
              <a:ext uri="{FF2B5EF4-FFF2-40B4-BE49-F238E27FC236}">
                <a16:creationId xmlns:a16="http://schemas.microsoft.com/office/drawing/2014/main" id="{BC9E59C6-5B9E-43AD-AB60-E9A7AF4540C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8850" y="5894271"/>
            <a:ext cx="1802449" cy="500766"/>
          </a:xfrm>
          <a:prstGeom prst="rect">
            <a:avLst/>
          </a:prstGeom>
        </p:spPr>
      </p:pic>
      <p:sp>
        <p:nvSpPr>
          <p:cNvPr id="4" name="Título 1">
            <a:extLst>
              <a:ext uri="{FF2B5EF4-FFF2-40B4-BE49-F238E27FC236}">
                <a16:creationId xmlns:a16="http://schemas.microsoft.com/office/drawing/2014/main" id="{C5F25A59-1C2E-41A4-931A-C611D602B75E}"/>
              </a:ext>
            </a:extLst>
          </p:cNvPr>
          <p:cNvSpPr txBox="1">
            <a:spLocks/>
          </p:cNvSpPr>
          <p:nvPr/>
        </p:nvSpPr>
        <p:spPr>
          <a:xfrm>
            <a:off x="5918285" y="656711"/>
            <a:ext cx="5973668" cy="48152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1600" dirty="0">
                <a:solidFill>
                  <a:srgbClr val="565380"/>
                </a:solidFill>
                <a:latin typeface="Outfit Medium" pitchFamily="2" charset="0"/>
              </a:rPr>
              <a:t>CHARACTER CREATION</a:t>
            </a:r>
          </a:p>
        </p:txBody>
      </p:sp>
      <p:pic>
        <p:nvPicPr>
          <p:cNvPr id="36" name="Imagen 35">
            <a:extLst>
              <a:ext uri="{FF2B5EF4-FFF2-40B4-BE49-F238E27FC236}">
                <a16:creationId xmlns:a16="http://schemas.microsoft.com/office/drawing/2014/main" id="{2D1EB9A2-4493-4C2A-8D3B-D523D48ED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0075" y="2613384"/>
            <a:ext cx="2857308" cy="917731"/>
          </a:xfrm>
          <a:prstGeom prst="rect">
            <a:avLst/>
          </a:prstGeom>
        </p:spPr>
      </p:pic>
      <p:sp>
        <p:nvSpPr>
          <p:cNvPr id="37" name="Título 1">
            <a:extLst>
              <a:ext uri="{FF2B5EF4-FFF2-40B4-BE49-F238E27FC236}">
                <a16:creationId xmlns:a16="http://schemas.microsoft.com/office/drawing/2014/main" id="{602B3B6B-5B58-4B56-8535-054478D638B2}"/>
              </a:ext>
            </a:extLst>
          </p:cNvPr>
          <p:cNvSpPr txBox="1">
            <a:spLocks/>
          </p:cNvSpPr>
          <p:nvPr/>
        </p:nvSpPr>
        <p:spPr>
          <a:xfrm>
            <a:off x="1466728" y="3531115"/>
            <a:ext cx="2764002" cy="4064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L" sz="2800" b="1" dirty="0">
                <a:solidFill>
                  <a:srgbClr val="F2DCC7"/>
                </a:solidFill>
                <a:latin typeface="Outfit Medium" pitchFamily="2" charset="0"/>
              </a:rPr>
              <a:t>ARTS</a:t>
            </a:r>
          </a:p>
        </p:txBody>
      </p:sp>
      <p:sp>
        <p:nvSpPr>
          <p:cNvPr id="26" name="Google Shape;93;p2">
            <a:hlinkClick r:id="rId4" action="ppaction://hlinksldjump"/>
            <a:extLst>
              <a:ext uri="{FF2B5EF4-FFF2-40B4-BE49-F238E27FC236}">
                <a16:creationId xmlns:a16="http://schemas.microsoft.com/office/drawing/2014/main" id="{8018EE16-651A-3579-1AFF-159A5CB530B2}"/>
              </a:ext>
            </a:extLst>
          </p:cNvPr>
          <p:cNvSpPr/>
          <p:nvPr/>
        </p:nvSpPr>
        <p:spPr>
          <a:xfrm>
            <a:off x="7484250" y="1958666"/>
            <a:ext cx="3658671" cy="654718"/>
          </a:xfrm>
          <a:prstGeom prst="roundRect">
            <a:avLst>
              <a:gd name="adj" fmla="val 50000"/>
            </a:avLst>
          </a:prstGeom>
          <a:solidFill>
            <a:srgbClr val="569FA8"/>
          </a:solidFill>
          <a:ln>
            <a:noFill/>
          </a:ln>
        </p:spPr>
        <p:txBody>
          <a:bodyPr spcFirstLastPara="1" wrap="square" lIns="91425" tIns="45700" rIns="91425" bIns="45700" anchor="ctr" anchorCtr="0">
            <a:noAutofit/>
          </a:bodyPr>
          <a:lstStyle/>
          <a:p>
            <a:pPr algn="ctr">
              <a:buClr>
                <a:srgbClr val="000000"/>
              </a:buClr>
              <a:buFont typeface="Arial"/>
              <a:buNone/>
            </a:pPr>
            <a:r>
              <a:rPr lang="es-MX" sz="1600" kern="0" dirty="0" err="1">
                <a:solidFill>
                  <a:srgbClr val="FFFFFF"/>
                </a:solidFill>
                <a:latin typeface="Outfit Medium" pitchFamily="2" charset="0"/>
                <a:cs typeface="Arial"/>
                <a:sym typeface="Arial"/>
              </a:rPr>
              <a:t>Introduction</a:t>
            </a:r>
            <a:endParaRPr sz="1600" kern="0" dirty="0">
              <a:solidFill>
                <a:srgbClr val="FFFFFF"/>
              </a:solidFill>
              <a:latin typeface="Outfit Medium" pitchFamily="2" charset="0"/>
              <a:cs typeface="Arial"/>
              <a:sym typeface="Arial"/>
            </a:endParaRPr>
          </a:p>
        </p:txBody>
      </p:sp>
      <p:sp>
        <p:nvSpPr>
          <p:cNvPr id="27" name="Google Shape;94;p2">
            <a:hlinkClick r:id="rId5" action="ppaction://hlinksldjump"/>
            <a:extLst>
              <a:ext uri="{FF2B5EF4-FFF2-40B4-BE49-F238E27FC236}">
                <a16:creationId xmlns:a16="http://schemas.microsoft.com/office/drawing/2014/main" id="{232DB1D5-AB17-2D24-BD54-EE0AF9C57A56}"/>
              </a:ext>
            </a:extLst>
          </p:cNvPr>
          <p:cNvSpPr/>
          <p:nvPr/>
        </p:nvSpPr>
        <p:spPr>
          <a:xfrm>
            <a:off x="7484244" y="2709465"/>
            <a:ext cx="3658671" cy="654718"/>
          </a:xfrm>
          <a:prstGeom prst="roundRect">
            <a:avLst>
              <a:gd name="adj" fmla="val 50000"/>
            </a:avLst>
          </a:prstGeom>
          <a:solidFill>
            <a:srgbClr val="EAA605"/>
          </a:solidFill>
          <a:ln>
            <a:noFill/>
          </a:ln>
        </p:spPr>
        <p:txBody>
          <a:bodyPr spcFirstLastPara="1" wrap="square" lIns="91425" tIns="45700" rIns="91425" bIns="45700" anchor="ctr" anchorCtr="0">
            <a:noAutofit/>
          </a:bodyPr>
          <a:lstStyle/>
          <a:p>
            <a:pPr algn="ctr">
              <a:buClr>
                <a:srgbClr val="000000"/>
              </a:buClr>
              <a:buFont typeface="Arial"/>
              <a:buNone/>
            </a:pPr>
            <a:r>
              <a:rPr lang="es-MX" sz="1600" kern="0" dirty="0" err="1">
                <a:solidFill>
                  <a:srgbClr val="FFFFFF"/>
                </a:solidFill>
                <a:latin typeface="Outfit Medium" pitchFamily="2" charset="0"/>
                <a:cs typeface="Arial"/>
                <a:sym typeface="Arial"/>
              </a:rPr>
              <a:t>Design</a:t>
            </a:r>
            <a:endParaRPr sz="1600" kern="0" dirty="0">
              <a:solidFill>
                <a:srgbClr val="FFFFFF"/>
              </a:solidFill>
              <a:highlight>
                <a:srgbClr val="C0C0C0"/>
              </a:highlight>
              <a:latin typeface="Outfit Medium" pitchFamily="2" charset="0"/>
              <a:cs typeface="Arial"/>
              <a:sym typeface="Arial"/>
            </a:endParaRPr>
          </a:p>
        </p:txBody>
      </p:sp>
      <p:sp>
        <p:nvSpPr>
          <p:cNvPr id="29" name="Google Shape;96;p2">
            <a:hlinkClick r:id="rId6" action="ppaction://hlinksldjump"/>
            <a:extLst>
              <a:ext uri="{FF2B5EF4-FFF2-40B4-BE49-F238E27FC236}">
                <a16:creationId xmlns:a16="http://schemas.microsoft.com/office/drawing/2014/main" id="{8854E47C-8C48-33D7-E2A0-DC461959A692}"/>
              </a:ext>
            </a:extLst>
          </p:cNvPr>
          <p:cNvSpPr/>
          <p:nvPr/>
        </p:nvSpPr>
        <p:spPr>
          <a:xfrm>
            <a:off x="7484244" y="3441210"/>
            <a:ext cx="3658671" cy="654718"/>
          </a:xfrm>
          <a:prstGeom prst="roundRect">
            <a:avLst>
              <a:gd name="adj" fmla="val 50000"/>
            </a:avLst>
          </a:prstGeom>
          <a:solidFill>
            <a:srgbClr val="565380"/>
          </a:solidFill>
          <a:ln>
            <a:noFill/>
          </a:ln>
        </p:spPr>
        <p:txBody>
          <a:bodyPr spcFirstLastPara="1" wrap="square" lIns="91425" tIns="45700" rIns="91425" bIns="45700" anchor="ctr" anchorCtr="0">
            <a:noAutofit/>
          </a:bodyPr>
          <a:lstStyle/>
          <a:p>
            <a:pPr algn="ctr">
              <a:buClr>
                <a:srgbClr val="000000"/>
              </a:buClr>
              <a:buFont typeface="Arial"/>
              <a:buNone/>
            </a:pPr>
            <a:r>
              <a:rPr lang="es-MX" sz="1600" kern="0" dirty="0" err="1">
                <a:solidFill>
                  <a:srgbClr val="FFFFFF"/>
                </a:solidFill>
                <a:latin typeface="Outfit Medium" pitchFamily="2" charset="0"/>
                <a:cs typeface="Arial"/>
                <a:sym typeface="Arial"/>
              </a:rPr>
              <a:t>Questions</a:t>
            </a:r>
            <a:endParaRPr sz="1600" kern="0" dirty="0">
              <a:solidFill>
                <a:srgbClr val="FFFFFF"/>
              </a:solidFill>
              <a:highlight>
                <a:srgbClr val="C0C0C0"/>
              </a:highlight>
              <a:latin typeface="Outfit Medium" pitchFamily="2" charset="0"/>
              <a:cs typeface="Arial"/>
              <a:sym typeface="Arial"/>
            </a:endParaRPr>
          </a:p>
        </p:txBody>
      </p:sp>
      <p:sp>
        <p:nvSpPr>
          <p:cNvPr id="30" name="Google Shape;97;p2">
            <a:extLst>
              <a:ext uri="{FF2B5EF4-FFF2-40B4-BE49-F238E27FC236}">
                <a16:creationId xmlns:a16="http://schemas.microsoft.com/office/drawing/2014/main" id="{1D528ABF-0F6E-15DA-A6D1-E07A6ADA4874}"/>
              </a:ext>
            </a:extLst>
          </p:cNvPr>
          <p:cNvSpPr/>
          <p:nvPr/>
        </p:nvSpPr>
        <p:spPr>
          <a:xfrm>
            <a:off x="6617531" y="1958666"/>
            <a:ext cx="654717" cy="654717"/>
          </a:xfrm>
          <a:prstGeom prst="ellipse">
            <a:avLst/>
          </a:prstGeom>
          <a:solidFill>
            <a:srgbClr val="569FA8"/>
          </a:solidFill>
          <a:ln>
            <a:noFill/>
          </a:ln>
        </p:spPr>
        <p:txBody>
          <a:bodyPr spcFirstLastPara="1" wrap="square" lIns="91425" tIns="45700" rIns="91425" bIns="45700" anchor="ctr" anchorCtr="0">
            <a:noAutofit/>
          </a:bodyPr>
          <a:lstStyle/>
          <a:p>
            <a:pPr algn="ctr">
              <a:buClr>
                <a:srgbClr val="000000"/>
              </a:buClr>
              <a:buFont typeface="Arial"/>
              <a:buNone/>
            </a:pPr>
            <a:r>
              <a:rPr lang="es-MX" b="1" kern="0" dirty="0">
                <a:solidFill>
                  <a:srgbClr val="FFFFFF"/>
                </a:solidFill>
                <a:latin typeface="Outfit Medium" pitchFamily="2" charset="0"/>
                <a:cs typeface="Arial"/>
                <a:sym typeface="Arial"/>
              </a:rPr>
              <a:t>1</a:t>
            </a:r>
            <a:endParaRPr b="1" kern="0" dirty="0">
              <a:solidFill>
                <a:srgbClr val="FFFFFF"/>
              </a:solidFill>
              <a:latin typeface="Outfit Medium" pitchFamily="2" charset="0"/>
              <a:cs typeface="Arial"/>
              <a:sym typeface="Arial"/>
            </a:endParaRPr>
          </a:p>
        </p:txBody>
      </p:sp>
      <p:sp>
        <p:nvSpPr>
          <p:cNvPr id="34" name="Google Shape;100;p2">
            <a:extLst>
              <a:ext uri="{FF2B5EF4-FFF2-40B4-BE49-F238E27FC236}">
                <a16:creationId xmlns:a16="http://schemas.microsoft.com/office/drawing/2014/main" id="{DA49A50F-777C-19DA-95DC-CF25CED4F269}"/>
              </a:ext>
            </a:extLst>
          </p:cNvPr>
          <p:cNvSpPr/>
          <p:nvPr/>
        </p:nvSpPr>
        <p:spPr>
          <a:xfrm>
            <a:off x="6617531" y="2709463"/>
            <a:ext cx="654717" cy="654717"/>
          </a:xfrm>
          <a:prstGeom prst="ellipse">
            <a:avLst/>
          </a:prstGeom>
          <a:solidFill>
            <a:srgbClr val="EAA605"/>
          </a:solidFill>
          <a:ln>
            <a:noFill/>
          </a:ln>
        </p:spPr>
        <p:txBody>
          <a:bodyPr spcFirstLastPara="1" wrap="square" lIns="91425" tIns="45700" rIns="91425" bIns="45700" anchor="ctr" anchorCtr="0">
            <a:noAutofit/>
          </a:bodyPr>
          <a:lstStyle/>
          <a:p>
            <a:pPr algn="ctr">
              <a:buClr>
                <a:srgbClr val="000000"/>
              </a:buClr>
              <a:buFont typeface="Arial"/>
              <a:buNone/>
            </a:pPr>
            <a:r>
              <a:rPr lang="es-MX" b="1" kern="0" dirty="0">
                <a:solidFill>
                  <a:srgbClr val="FFFFFF"/>
                </a:solidFill>
                <a:latin typeface="Outfit Medium" pitchFamily="2" charset="0"/>
                <a:cs typeface="Arial"/>
                <a:sym typeface="Arial"/>
              </a:rPr>
              <a:t>2</a:t>
            </a:r>
            <a:endParaRPr b="1" kern="0" dirty="0">
              <a:solidFill>
                <a:srgbClr val="FFFFFF"/>
              </a:solidFill>
              <a:latin typeface="Outfit Medium" pitchFamily="2" charset="0"/>
              <a:cs typeface="Arial"/>
              <a:sym typeface="Arial"/>
            </a:endParaRPr>
          </a:p>
        </p:txBody>
      </p:sp>
      <p:sp>
        <p:nvSpPr>
          <p:cNvPr id="40" name="Google Shape;102;p2">
            <a:extLst>
              <a:ext uri="{FF2B5EF4-FFF2-40B4-BE49-F238E27FC236}">
                <a16:creationId xmlns:a16="http://schemas.microsoft.com/office/drawing/2014/main" id="{5D7E4E93-3287-1BB4-2985-2591DD8B3CA6}"/>
              </a:ext>
            </a:extLst>
          </p:cNvPr>
          <p:cNvSpPr/>
          <p:nvPr/>
        </p:nvSpPr>
        <p:spPr>
          <a:xfrm>
            <a:off x="6617532" y="3441210"/>
            <a:ext cx="654717" cy="654717"/>
          </a:xfrm>
          <a:prstGeom prst="ellipse">
            <a:avLst/>
          </a:prstGeom>
          <a:solidFill>
            <a:srgbClr val="565380"/>
          </a:solidFill>
          <a:ln>
            <a:noFill/>
          </a:ln>
        </p:spPr>
        <p:txBody>
          <a:bodyPr spcFirstLastPara="1" wrap="square" lIns="91425" tIns="45700" rIns="91425" bIns="45700" anchor="ctr" anchorCtr="0">
            <a:noAutofit/>
          </a:bodyPr>
          <a:lstStyle/>
          <a:p>
            <a:pPr algn="ctr">
              <a:buClr>
                <a:srgbClr val="000000"/>
              </a:buClr>
              <a:buFont typeface="Arial"/>
              <a:buNone/>
            </a:pPr>
            <a:r>
              <a:rPr lang="es-MX" b="1" kern="0" dirty="0">
                <a:solidFill>
                  <a:srgbClr val="FFFFFF"/>
                </a:solidFill>
                <a:latin typeface="Outfit Medium" pitchFamily="2" charset="0"/>
                <a:cs typeface="Arial"/>
                <a:sym typeface="Arial"/>
              </a:rPr>
              <a:t>3</a:t>
            </a:r>
            <a:endParaRPr b="1" kern="0" dirty="0">
              <a:solidFill>
                <a:srgbClr val="FFFFFF"/>
              </a:solidFill>
              <a:latin typeface="Outfit Medium" pitchFamily="2" charset="0"/>
              <a:cs typeface="Arial"/>
              <a:sym typeface="Arial"/>
            </a:endParaRPr>
          </a:p>
        </p:txBody>
      </p:sp>
      <p:sp>
        <p:nvSpPr>
          <p:cNvPr id="41" name="Google Shape;107;p2">
            <a:hlinkClick r:id="rId6" action="ppaction://hlinksldjump"/>
            <a:extLst>
              <a:ext uri="{FF2B5EF4-FFF2-40B4-BE49-F238E27FC236}">
                <a16:creationId xmlns:a16="http://schemas.microsoft.com/office/drawing/2014/main" id="{E414F89C-7207-6956-5AB9-6F88F0A83AFB}"/>
              </a:ext>
            </a:extLst>
          </p:cNvPr>
          <p:cNvSpPr/>
          <p:nvPr/>
        </p:nvSpPr>
        <p:spPr>
          <a:xfrm>
            <a:off x="7484243" y="4189041"/>
            <a:ext cx="3658671" cy="654718"/>
          </a:xfrm>
          <a:prstGeom prst="roundRect">
            <a:avLst>
              <a:gd name="adj" fmla="val 50000"/>
            </a:avLst>
          </a:prstGeom>
          <a:solidFill>
            <a:srgbClr val="DD2120"/>
          </a:solidFill>
          <a:ln>
            <a:noFill/>
          </a:ln>
        </p:spPr>
        <p:txBody>
          <a:bodyPr spcFirstLastPara="1" wrap="square" lIns="91425" tIns="45700" rIns="91425" bIns="45700" anchor="ctr" anchorCtr="0">
            <a:noAutofit/>
          </a:bodyPr>
          <a:lstStyle/>
          <a:p>
            <a:pPr algn="ctr">
              <a:buClr>
                <a:srgbClr val="000000"/>
              </a:buClr>
              <a:buFont typeface="Arial"/>
              <a:buNone/>
            </a:pPr>
            <a:r>
              <a:rPr lang="es-MX" sz="1600" kern="0" dirty="0" err="1">
                <a:solidFill>
                  <a:srgbClr val="FFFFFF"/>
                </a:solidFill>
                <a:latin typeface="Outfit Medium" pitchFamily="2" charset="0"/>
                <a:cs typeface="Arial"/>
                <a:sym typeface="Arial"/>
              </a:rPr>
              <a:t>Activity</a:t>
            </a:r>
            <a:r>
              <a:rPr lang="es-MX" sz="1600" kern="0" dirty="0">
                <a:solidFill>
                  <a:srgbClr val="FFFFFF"/>
                </a:solidFill>
                <a:latin typeface="Outfit Medium" pitchFamily="2" charset="0"/>
                <a:cs typeface="Arial"/>
                <a:sym typeface="Arial"/>
              </a:rPr>
              <a:t> </a:t>
            </a:r>
            <a:r>
              <a:rPr lang="es-MX" sz="1600" kern="0" dirty="0" err="1">
                <a:solidFill>
                  <a:srgbClr val="FFFFFF"/>
                </a:solidFill>
                <a:latin typeface="Outfit Medium" pitchFamily="2" charset="0"/>
                <a:cs typeface="Arial"/>
                <a:sym typeface="Arial"/>
              </a:rPr>
              <a:t>summary</a:t>
            </a:r>
            <a:endParaRPr sz="1400" kern="0" dirty="0">
              <a:solidFill>
                <a:srgbClr val="000000"/>
              </a:solidFill>
              <a:latin typeface="Outfit Medium" pitchFamily="2" charset="0"/>
              <a:cs typeface="Arial"/>
              <a:sym typeface="Arial"/>
            </a:endParaRPr>
          </a:p>
        </p:txBody>
      </p:sp>
      <p:sp>
        <p:nvSpPr>
          <p:cNvPr id="42" name="Google Shape;108;p2">
            <a:extLst>
              <a:ext uri="{FF2B5EF4-FFF2-40B4-BE49-F238E27FC236}">
                <a16:creationId xmlns:a16="http://schemas.microsoft.com/office/drawing/2014/main" id="{C9D597D0-8E33-11AE-359A-4C20443C11F9}"/>
              </a:ext>
            </a:extLst>
          </p:cNvPr>
          <p:cNvSpPr/>
          <p:nvPr/>
        </p:nvSpPr>
        <p:spPr>
          <a:xfrm>
            <a:off x="6617531" y="4189041"/>
            <a:ext cx="654717" cy="654717"/>
          </a:xfrm>
          <a:prstGeom prst="ellipse">
            <a:avLst/>
          </a:prstGeom>
          <a:solidFill>
            <a:srgbClr val="DD2120"/>
          </a:solidFill>
          <a:ln>
            <a:noFill/>
          </a:ln>
        </p:spPr>
        <p:txBody>
          <a:bodyPr spcFirstLastPara="1" wrap="square" lIns="91425" tIns="45700" rIns="91425" bIns="45700" anchor="ctr" anchorCtr="0">
            <a:noAutofit/>
          </a:bodyPr>
          <a:lstStyle/>
          <a:p>
            <a:pPr algn="ctr">
              <a:buClr>
                <a:srgbClr val="000000"/>
              </a:buClr>
              <a:buFont typeface="Arial"/>
              <a:buNone/>
            </a:pPr>
            <a:r>
              <a:rPr lang="es-MX" b="1" kern="0" dirty="0">
                <a:solidFill>
                  <a:srgbClr val="FFFFFF"/>
                </a:solidFill>
                <a:latin typeface="Outfit Medium" pitchFamily="2" charset="0"/>
                <a:cs typeface="Arial"/>
                <a:sym typeface="Arial"/>
              </a:rPr>
              <a:t>4</a:t>
            </a:r>
            <a:endParaRPr b="1" kern="0" dirty="0">
              <a:solidFill>
                <a:srgbClr val="FFFFFF"/>
              </a:solidFill>
              <a:latin typeface="Outfit Medium" pitchFamily="2" charset="0"/>
              <a:cs typeface="Arial"/>
              <a:sym typeface="Arial"/>
            </a:endParaRPr>
          </a:p>
        </p:txBody>
      </p:sp>
    </p:spTree>
    <p:extLst>
      <p:ext uri="{BB962C8B-B14F-4D97-AF65-F5344CB8AC3E}">
        <p14:creationId xmlns:p14="http://schemas.microsoft.com/office/powerpoint/2010/main" val="4084263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esquinas redondeadas 14">
            <a:extLst>
              <a:ext uri="{FF2B5EF4-FFF2-40B4-BE49-F238E27FC236}">
                <a16:creationId xmlns:a16="http://schemas.microsoft.com/office/drawing/2014/main" id="{FD750C8E-AA9A-4AEF-8EB5-344705F69888}"/>
              </a:ext>
            </a:extLst>
          </p:cNvPr>
          <p:cNvSpPr/>
          <p:nvPr/>
        </p:nvSpPr>
        <p:spPr>
          <a:xfrm>
            <a:off x="6190700" y="1589244"/>
            <a:ext cx="4979504" cy="3806544"/>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6" name="Rectángulo 25">
            <a:extLst>
              <a:ext uri="{FF2B5EF4-FFF2-40B4-BE49-F238E27FC236}">
                <a16:creationId xmlns:a16="http://schemas.microsoft.com/office/drawing/2014/main" id="{AE1FC77A-D02E-4EA5-A36A-ABB61F267C3E}"/>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 name="Imagen 3">
            <a:hlinkClick r:id="rId2" action="ppaction://hlinksldjump"/>
            <a:extLst>
              <a:ext uri="{FF2B5EF4-FFF2-40B4-BE49-F238E27FC236}">
                <a16:creationId xmlns:a16="http://schemas.microsoft.com/office/drawing/2014/main" id="{BB61D011-2748-4182-ACDB-26E537B96CE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sp>
        <p:nvSpPr>
          <p:cNvPr id="9" name="CuadroTexto 8">
            <a:extLst>
              <a:ext uri="{FF2B5EF4-FFF2-40B4-BE49-F238E27FC236}">
                <a16:creationId xmlns:a16="http://schemas.microsoft.com/office/drawing/2014/main" id="{03978477-44D8-4127-B477-391A3CE34313}"/>
              </a:ext>
            </a:extLst>
          </p:cNvPr>
          <p:cNvSpPr txBox="1"/>
          <p:nvPr/>
        </p:nvSpPr>
        <p:spPr>
          <a:xfrm>
            <a:off x="951703" y="2211665"/>
            <a:ext cx="4979504" cy="2893100"/>
          </a:xfrm>
          <a:prstGeom prst="rect">
            <a:avLst/>
          </a:prstGeom>
          <a:noFill/>
        </p:spPr>
        <p:txBody>
          <a:bodyPr wrap="square" rtlCol="0">
            <a:spAutoFit/>
          </a:bodyPr>
          <a:lstStyle/>
          <a:p>
            <a:pPr algn="just"/>
            <a:r>
              <a:rPr lang="en-US" sz="1400" dirty="0">
                <a:solidFill>
                  <a:schemeClr val="tx1">
                    <a:lumMod val="65000"/>
                    <a:lumOff val="35000"/>
                  </a:schemeClr>
                </a:solidFill>
                <a:latin typeface="Outfit" pitchFamily="2" charset="0"/>
              </a:rPr>
              <a:t>There are many ways to create unique characters and bring them to life through 2D or 3D animation. Have you ever seen a character and already knew what their personality would be </a:t>
            </a:r>
            <a:r>
              <a:rPr lang="en-US" sz="1400" dirty="0" smtClean="0">
                <a:solidFill>
                  <a:schemeClr val="tx1">
                    <a:lumMod val="65000"/>
                    <a:lumOff val="35000"/>
                  </a:schemeClr>
                </a:solidFill>
                <a:latin typeface="Outfit" pitchFamily="2" charset="0"/>
              </a:rPr>
              <a:t>like, </a:t>
            </a:r>
            <a:r>
              <a:rPr lang="en-US" sz="1400" dirty="0">
                <a:solidFill>
                  <a:schemeClr val="tx1">
                    <a:lumMod val="65000"/>
                    <a:lumOff val="35000"/>
                  </a:schemeClr>
                </a:solidFill>
                <a:latin typeface="Outfit" pitchFamily="2" charset="0"/>
              </a:rPr>
              <a:t>just by looking at their clothes and expressions?</a:t>
            </a:r>
          </a:p>
          <a:p>
            <a:pPr algn="just"/>
            <a:endParaRPr lang="es-MX" sz="1400" dirty="0">
              <a:solidFill>
                <a:schemeClr val="tx1">
                  <a:lumMod val="65000"/>
                  <a:lumOff val="35000"/>
                </a:schemeClr>
              </a:solidFill>
              <a:latin typeface="Outfit" pitchFamily="2" charset="0"/>
            </a:endParaRPr>
          </a:p>
          <a:p>
            <a:pPr algn="just"/>
            <a:r>
              <a:rPr lang="en-US" sz="1400" dirty="0">
                <a:solidFill>
                  <a:schemeClr val="tx1">
                    <a:lumMod val="65000"/>
                    <a:lumOff val="35000"/>
                  </a:schemeClr>
                </a:solidFill>
                <a:latin typeface="Outfit" pitchFamily="2" charset="0"/>
              </a:rPr>
              <a:t>Thanks to the art of character design, drawings can be given complex personalities by simply modifying their gestures, clothes, hairstyles or accessories.</a:t>
            </a:r>
          </a:p>
          <a:p>
            <a:pPr algn="just"/>
            <a:endParaRPr lang="es-CL" sz="1400" dirty="0">
              <a:solidFill>
                <a:schemeClr val="tx1">
                  <a:lumMod val="65000"/>
                  <a:lumOff val="35000"/>
                </a:schemeClr>
              </a:solidFill>
              <a:latin typeface="Outfit" pitchFamily="2" charset="0"/>
            </a:endParaRPr>
          </a:p>
          <a:p>
            <a:pPr algn="just"/>
            <a:r>
              <a:rPr lang="en-US" sz="1400" dirty="0">
                <a:solidFill>
                  <a:schemeClr val="tx1">
                    <a:lumMod val="65000"/>
                    <a:lumOff val="35000"/>
                  </a:schemeClr>
                </a:solidFill>
                <a:latin typeface="Outfit" pitchFamily="2" charset="0"/>
              </a:rPr>
              <a:t>In this lesson you will create and animate your own character with the </a:t>
            </a:r>
            <a:r>
              <a:rPr lang="en-US" sz="1400" dirty="0" err="1">
                <a:solidFill>
                  <a:schemeClr val="tx1">
                    <a:lumMod val="65000"/>
                    <a:lumOff val="35000"/>
                  </a:schemeClr>
                </a:solidFill>
                <a:latin typeface="Outfit" pitchFamily="2" charset="0"/>
              </a:rPr>
              <a:t>Xploris</a:t>
            </a:r>
            <a:r>
              <a:rPr lang="en-US" sz="1400" dirty="0">
                <a:solidFill>
                  <a:schemeClr val="tx1">
                    <a:lumMod val="65000"/>
                    <a:lumOff val="35000"/>
                  </a:schemeClr>
                </a:solidFill>
                <a:latin typeface="Outfit" pitchFamily="2" charset="0"/>
              </a:rPr>
              <a:t> software.</a:t>
            </a:r>
          </a:p>
          <a:p>
            <a:pPr algn="just"/>
            <a:endParaRPr lang="es-CL" sz="1400" dirty="0">
              <a:solidFill>
                <a:schemeClr val="tx1">
                  <a:lumMod val="65000"/>
                  <a:lumOff val="35000"/>
                </a:schemeClr>
              </a:solidFill>
              <a:latin typeface="Outfit" pitchFamily="2" charset="0"/>
            </a:endParaRPr>
          </a:p>
          <a:p>
            <a:pPr algn="just"/>
            <a:r>
              <a:rPr lang="en-US" sz="1400" dirty="0">
                <a:solidFill>
                  <a:schemeClr val="tx1">
                    <a:lumMod val="65000"/>
                    <a:lumOff val="35000"/>
                  </a:schemeClr>
                </a:solidFill>
                <a:latin typeface="Outfit" pitchFamily="2" charset="0"/>
              </a:rPr>
              <a:t>The question you will answer will be:</a:t>
            </a:r>
            <a:endParaRPr lang="es-CL" sz="1400" dirty="0">
              <a:solidFill>
                <a:schemeClr val="tx1">
                  <a:lumMod val="65000"/>
                  <a:lumOff val="35000"/>
                </a:schemeClr>
              </a:solidFill>
              <a:latin typeface="Outfit" pitchFamily="2" charset="0"/>
            </a:endParaRPr>
          </a:p>
        </p:txBody>
      </p:sp>
      <p:pic>
        <p:nvPicPr>
          <p:cNvPr id="6" name="Imagen 5">
            <a:hlinkClick r:id="" action="ppaction://hlinkshowjump?jump=previousslide"/>
            <a:extLst>
              <a:ext uri="{FF2B5EF4-FFF2-40B4-BE49-F238E27FC236}">
                <a16:creationId xmlns:a16="http://schemas.microsoft.com/office/drawing/2014/main" id="{0A2D01A1-31CB-4F32-BA69-763AF980D0A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13" name="Imagen 12">
            <a:hlinkClick r:id="" action="ppaction://hlinkshowjump?jump=nextslide"/>
            <a:extLst>
              <a:ext uri="{FF2B5EF4-FFF2-40B4-BE49-F238E27FC236}">
                <a16:creationId xmlns:a16="http://schemas.microsoft.com/office/drawing/2014/main" id="{761C0C95-8ECE-40D2-A289-5C9AEFB251D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sp>
        <p:nvSpPr>
          <p:cNvPr id="25" name="Rectángulo: esquinas redondeadas 24">
            <a:extLst>
              <a:ext uri="{FF2B5EF4-FFF2-40B4-BE49-F238E27FC236}">
                <a16:creationId xmlns:a16="http://schemas.microsoft.com/office/drawing/2014/main" id="{D5764C50-BC06-4A72-A965-1DB3F72DF660}"/>
              </a:ext>
            </a:extLst>
          </p:cNvPr>
          <p:cNvSpPr/>
          <p:nvPr/>
        </p:nvSpPr>
        <p:spPr>
          <a:xfrm>
            <a:off x="1825031" y="5518287"/>
            <a:ext cx="8541938" cy="541493"/>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Outfit" pitchFamily="2" charset="0"/>
              </a:rPr>
              <a:t>Can we create, customize and animate our own character?</a:t>
            </a:r>
            <a:endParaRPr lang="en-US" sz="1400" dirty="0">
              <a:latin typeface="Outfit" pitchFamily="2" charset="0"/>
            </a:endParaRPr>
          </a:p>
        </p:txBody>
      </p:sp>
      <p:pic>
        <p:nvPicPr>
          <p:cNvPr id="29" name="Imagen 28">
            <a:extLst>
              <a:ext uri="{FF2B5EF4-FFF2-40B4-BE49-F238E27FC236}">
                <a16:creationId xmlns:a16="http://schemas.microsoft.com/office/drawing/2014/main" id="{21FA532C-7D6F-43CC-ACDF-E80EB21A4E7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34" name="Grupo 33">
            <a:extLst>
              <a:ext uri="{FF2B5EF4-FFF2-40B4-BE49-F238E27FC236}">
                <a16:creationId xmlns:a16="http://schemas.microsoft.com/office/drawing/2014/main" id="{B04C7C13-7688-4ECB-880B-8296B18F6F9A}"/>
              </a:ext>
            </a:extLst>
          </p:cNvPr>
          <p:cNvGrpSpPr/>
          <p:nvPr/>
        </p:nvGrpSpPr>
        <p:grpSpPr>
          <a:xfrm>
            <a:off x="951703" y="1589244"/>
            <a:ext cx="2312002" cy="442980"/>
            <a:chOff x="951703" y="1589244"/>
            <a:chExt cx="2312002" cy="442980"/>
          </a:xfrm>
        </p:grpSpPr>
        <p:sp>
          <p:nvSpPr>
            <p:cNvPr id="32" name="Rectángulo: esquinas redondeadas 31">
              <a:extLst>
                <a:ext uri="{FF2B5EF4-FFF2-40B4-BE49-F238E27FC236}">
                  <a16:creationId xmlns:a16="http://schemas.microsoft.com/office/drawing/2014/main" id="{F0F51143-5613-49AD-9E49-56F81D67FB0D}"/>
                </a:ext>
              </a:extLst>
            </p:cNvPr>
            <p:cNvSpPr/>
            <p:nvPr/>
          </p:nvSpPr>
          <p:spPr>
            <a:xfrm>
              <a:off x="951703" y="1589244"/>
              <a:ext cx="2312002" cy="442980"/>
            </a:xfrm>
            <a:prstGeom prst="roundRect">
              <a:avLst>
                <a:gd name="adj" fmla="val 50000"/>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Introduction</a:t>
              </a:r>
              <a:endParaRPr lang="es-CL" sz="1600" dirty="0">
                <a:latin typeface="Outfit Medium" pitchFamily="2" charset="0"/>
              </a:endParaRPr>
            </a:p>
          </p:txBody>
        </p:sp>
        <p:sp>
          <p:nvSpPr>
            <p:cNvPr id="35" name="Elipse 34">
              <a:extLst>
                <a:ext uri="{FF2B5EF4-FFF2-40B4-BE49-F238E27FC236}">
                  <a16:creationId xmlns:a16="http://schemas.microsoft.com/office/drawing/2014/main" id="{4422B6D7-429D-4D98-AFAB-6739355F687A}"/>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569FA8"/>
                  </a:solidFill>
                  <a:latin typeface="Outfit Medium" pitchFamily="2" charset="0"/>
                </a:rPr>
                <a:t>1</a:t>
              </a:r>
              <a:endParaRPr lang="es-CL" sz="1200" b="1" dirty="0">
                <a:solidFill>
                  <a:srgbClr val="569FA8"/>
                </a:solidFill>
                <a:latin typeface="Outfit Medium" pitchFamily="2" charset="0"/>
              </a:endParaRPr>
            </a:p>
          </p:txBody>
        </p:sp>
      </p:grpSp>
      <p:pic>
        <p:nvPicPr>
          <p:cNvPr id="3" name="Imagen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0832" y="1961823"/>
            <a:ext cx="3224326" cy="3304489"/>
          </a:xfrm>
          <a:prstGeom prst="rect">
            <a:avLst/>
          </a:prstGeom>
        </p:spPr>
      </p:pic>
    </p:spTree>
    <p:extLst>
      <p:ext uri="{BB962C8B-B14F-4D97-AF65-F5344CB8AC3E}">
        <p14:creationId xmlns:p14="http://schemas.microsoft.com/office/powerpoint/2010/main" val="4255682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ángulo 48">
            <a:extLst>
              <a:ext uri="{FF2B5EF4-FFF2-40B4-BE49-F238E27FC236}">
                <a16:creationId xmlns:a16="http://schemas.microsoft.com/office/drawing/2014/main" id="{030AEFEE-3C62-461D-8C94-F33876E29205}"/>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0" name="Imagen 49">
            <a:hlinkClick r:id="rId2" action="ppaction://hlinksldjump"/>
            <a:extLst>
              <a:ext uri="{FF2B5EF4-FFF2-40B4-BE49-F238E27FC236}">
                <a16:creationId xmlns:a16="http://schemas.microsoft.com/office/drawing/2014/main" id="{6638A1EF-F265-4CA6-AD5F-AD1D4DA73D6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53" name="Imagen 52">
            <a:hlinkClick r:id="" action="ppaction://hlinkshowjump?jump=previousslide"/>
            <a:extLst>
              <a:ext uri="{FF2B5EF4-FFF2-40B4-BE49-F238E27FC236}">
                <a16:creationId xmlns:a16="http://schemas.microsoft.com/office/drawing/2014/main" id="{676FDF6E-6469-4EDB-A6BA-EA8AB5301E6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54" name="Imagen 53">
            <a:hlinkClick r:id="" action="ppaction://hlinkshowjump?jump=nextslide"/>
            <a:extLst>
              <a:ext uri="{FF2B5EF4-FFF2-40B4-BE49-F238E27FC236}">
                <a16:creationId xmlns:a16="http://schemas.microsoft.com/office/drawing/2014/main" id="{65BDB558-95EC-4468-A0FE-FA5B9BB8A8F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57" name="Imagen 56">
            <a:extLst>
              <a:ext uri="{FF2B5EF4-FFF2-40B4-BE49-F238E27FC236}">
                <a16:creationId xmlns:a16="http://schemas.microsoft.com/office/drawing/2014/main" id="{AF5B4C7F-7230-4B3C-8E07-D60C23B6434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62" name="Rectángulo: esquinas redondeadas 61">
            <a:extLst>
              <a:ext uri="{FF2B5EF4-FFF2-40B4-BE49-F238E27FC236}">
                <a16:creationId xmlns:a16="http://schemas.microsoft.com/office/drawing/2014/main" id="{10912C69-5CC2-6F02-E18E-32ACEEA417E3}"/>
              </a:ext>
            </a:extLst>
          </p:cNvPr>
          <p:cNvSpPr/>
          <p:nvPr/>
        </p:nvSpPr>
        <p:spPr>
          <a:xfrm>
            <a:off x="4966298" y="2233481"/>
            <a:ext cx="6627613" cy="4093031"/>
          </a:xfrm>
          <a:prstGeom prst="roundRect">
            <a:avLst>
              <a:gd name="adj" fmla="val 7520"/>
            </a:avLst>
          </a:prstGeom>
          <a:solidFill>
            <a:srgbClr val="E7E6E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s-CL"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3" name="Google Shape;150;p5">
            <a:extLst>
              <a:ext uri="{FF2B5EF4-FFF2-40B4-BE49-F238E27FC236}">
                <a16:creationId xmlns:a16="http://schemas.microsoft.com/office/drawing/2014/main" id="{F35D8814-88EA-440A-1D56-5CCD81B103B2}"/>
              </a:ext>
            </a:extLst>
          </p:cNvPr>
          <p:cNvSpPr/>
          <p:nvPr/>
        </p:nvSpPr>
        <p:spPr>
          <a:xfrm>
            <a:off x="4966296" y="3712068"/>
            <a:ext cx="6627613" cy="941074"/>
          </a:xfrm>
          <a:prstGeom prst="rect">
            <a:avLst/>
          </a:prstGeom>
          <a:solidFill>
            <a:srgbClr val="FFFFFF">
              <a:lumMod val="95000"/>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ea typeface="Calibri"/>
              <a:cs typeface="Calibri"/>
              <a:sym typeface="Calibri"/>
            </a:endParaRPr>
          </a:p>
        </p:txBody>
      </p:sp>
      <p:sp>
        <p:nvSpPr>
          <p:cNvPr id="64" name="Rectángulo: esquinas superiores redondeadas 63">
            <a:extLst>
              <a:ext uri="{FF2B5EF4-FFF2-40B4-BE49-F238E27FC236}">
                <a16:creationId xmlns:a16="http://schemas.microsoft.com/office/drawing/2014/main" id="{39D61854-86D6-4E9E-DFC0-CF6A259D7986}"/>
              </a:ext>
            </a:extLst>
          </p:cNvPr>
          <p:cNvSpPr/>
          <p:nvPr/>
        </p:nvSpPr>
        <p:spPr>
          <a:xfrm>
            <a:off x="4966296" y="2233482"/>
            <a:ext cx="6627613" cy="691000"/>
          </a:xfrm>
          <a:prstGeom prst="round2SameRect">
            <a:avLst>
              <a:gd name="adj1" fmla="val 42576"/>
              <a:gd name="adj2" fmla="val 0"/>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s-CL"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5" name="Google Shape;147;p5">
            <a:extLst>
              <a:ext uri="{FF2B5EF4-FFF2-40B4-BE49-F238E27FC236}">
                <a16:creationId xmlns:a16="http://schemas.microsoft.com/office/drawing/2014/main" id="{1B596038-AF95-855A-A1F8-AB6CDACF91C2}"/>
              </a:ext>
            </a:extLst>
          </p:cNvPr>
          <p:cNvSpPr txBox="1"/>
          <p:nvPr/>
        </p:nvSpPr>
        <p:spPr>
          <a:xfrm>
            <a:off x="6871421" y="3827066"/>
            <a:ext cx="4591196" cy="523180"/>
          </a:xfrm>
          <a:prstGeom prst="rect">
            <a:avLst/>
          </a:prstGeom>
          <a:noFill/>
          <a:ln>
            <a:noFill/>
          </a:ln>
        </p:spPr>
        <p:txBody>
          <a:bodyPr spcFirstLastPara="1" wrap="square" lIns="91425" tIns="45700" rIns="91425" bIns="45700" anchor="t" anchorCtr="0">
            <a:spAutoFit/>
          </a:bodyPr>
          <a:lstStyle/>
          <a:p>
            <a:pPr>
              <a:buClr>
                <a:srgbClr val="000000"/>
              </a:buClr>
              <a:buFont typeface="Arial"/>
              <a:buNone/>
              <a:defRPr/>
            </a:pPr>
            <a:r>
              <a:rPr lang="en-US" sz="1400" kern="0" dirty="0">
                <a:solidFill>
                  <a:srgbClr val="595959"/>
                </a:solidFill>
                <a:latin typeface="Outfit" pitchFamily="2" charset="0"/>
                <a:cs typeface="Arial"/>
                <a:sym typeface="Arial"/>
              </a:rPr>
              <a:t>Once inside </a:t>
            </a:r>
            <a:r>
              <a:rPr lang="en-US" sz="1400" kern="0" dirty="0" err="1">
                <a:solidFill>
                  <a:srgbClr val="595959"/>
                </a:solidFill>
                <a:latin typeface="Outfit" pitchFamily="2" charset="0"/>
                <a:cs typeface="Arial"/>
                <a:sym typeface="Arial"/>
              </a:rPr>
              <a:t>XploriLab</a:t>
            </a:r>
            <a:r>
              <a:rPr lang="en-US" sz="1400" kern="0" dirty="0">
                <a:solidFill>
                  <a:srgbClr val="595959"/>
                </a:solidFill>
                <a:latin typeface="Outfit" pitchFamily="2" charset="0"/>
                <a:cs typeface="Arial"/>
                <a:sym typeface="Arial"/>
              </a:rPr>
              <a:t>, select the icon to connect the device via cable or </a:t>
            </a:r>
            <a:r>
              <a:rPr lang="en-US" sz="1400" kern="0" dirty="0" err="1">
                <a:solidFill>
                  <a:srgbClr val="595959"/>
                </a:solidFill>
                <a:latin typeface="Outfit" pitchFamily="2" charset="0"/>
                <a:cs typeface="Arial"/>
                <a:sym typeface="Arial"/>
              </a:rPr>
              <a:t>bluetooth</a:t>
            </a:r>
            <a:r>
              <a:rPr lang="en-US" sz="1400" kern="0" dirty="0">
                <a:solidFill>
                  <a:srgbClr val="595959"/>
                </a:solidFill>
                <a:latin typeface="Outfit" pitchFamily="2" charset="0"/>
                <a:cs typeface="Arial"/>
                <a:sym typeface="Arial"/>
              </a:rPr>
              <a:t> as applicable.</a:t>
            </a:r>
            <a:endParaRPr lang="en-US" sz="1400" kern="0" dirty="0">
              <a:solidFill>
                <a:srgbClr val="595959"/>
              </a:solidFill>
              <a:latin typeface="Outfit" pitchFamily="2" charset="0"/>
              <a:cs typeface="Arial"/>
              <a:sym typeface="Arial"/>
            </a:endParaRPr>
          </a:p>
        </p:txBody>
      </p:sp>
      <p:pic>
        <p:nvPicPr>
          <p:cNvPr id="66" name="Google Shape;148;p5">
            <a:extLst>
              <a:ext uri="{FF2B5EF4-FFF2-40B4-BE49-F238E27FC236}">
                <a16:creationId xmlns:a16="http://schemas.microsoft.com/office/drawing/2014/main" id="{D5A75B00-6B05-5EC9-7A6A-6F35AD7FE08A}"/>
              </a:ext>
            </a:extLst>
          </p:cNvPr>
          <p:cNvPicPr preferRelativeResize="0"/>
          <p:nvPr/>
        </p:nvPicPr>
        <p:blipFill rotWithShape="1">
          <a:blip r:embed="rId7">
            <a:alphaModFix/>
          </a:blip>
          <a:srcRect/>
          <a:stretch/>
        </p:blipFill>
        <p:spPr>
          <a:xfrm>
            <a:off x="5187203" y="3877664"/>
            <a:ext cx="601189" cy="601189"/>
          </a:xfrm>
          <a:prstGeom prst="rect">
            <a:avLst/>
          </a:prstGeom>
          <a:noFill/>
          <a:ln>
            <a:noFill/>
          </a:ln>
        </p:spPr>
      </p:pic>
      <p:pic>
        <p:nvPicPr>
          <p:cNvPr id="67" name="Google Shape;149;p5">
            <a:extLst>
              <a:ext uri="{FF2B5EF4-FFF2-40B4-BE49-F238E27FC236}">
                <a16:creationId xmlns:a16="http://schemas.microsoft.com/office/drawing/2014/main" id="{CC4FB3FF-2E1A-89F3-D213-5CF5BE5F2C6C}"/>
              </a:ext>
            </a:extLst>
          </p:cNvPr>
          <p:cNvPicPr preferRelativeResize="0"/>
          <p:nvPr/>
        </p:nvPicPr>
        <p:blipFill rotWithShape="1">
          <a:blip r:embed="rId8">
            <a:alphaModFix/>
          </a:blip>
          <a:srcRect/>
          <a:stretch/>
        </p:blipFill>
        <p:spPr>
          <a:xfrm>
            <a:off x="5695687" y="3877664"/>
            <a:ext cx="603603" cy="601189"/>
          </a:xfrm>
          <a:prstGeom prst="rect">
            <a:avLst/>
          </a:prstGeom>
          <a:noFill/>
          <a:ln>
            <a:noFill/>
          </a:ln>
        </p:spPr>
      </p:pic>
      <p:sp>
        <p:nvSpPr>
          <p:cNvPr id="68" name="Google Shape;151;p5">
            <a:extLst>
              <a:ext uri="{FF2B5EF4-FFF2-40B4-BE49-F238E27FC236}">
                <a16:creationId xmlns:a16="http://schemas.microsoft.com/office/drawing/2014/main" id="{8A41C901-D5DA-63C0-F0D3-49C46ED45A9E}"/>
              </a:ext>
            </a:extLst>
          </p:cNvPr>
          <p:cNvSpPr txBox="1"/>
          <p:nvPr/>
        </p:nvSpPr>
        <p:spPr>
          <a:xfrm>
            <a:off x="6871421" y="2329696"/>
            <a:ext cx="4722490" cy="523180"/>
          </a:xfrm>
          <a:prstGeom prst="rect">
            <a:avLst/>
          </a:prstGeom>
          <a:noFill/>
          <a:ln>
            <a:noFill/>
          </a:ln>
        </p:spPr>
        <p:txBody>
          <a:bodyPr spcFirstLastPara="1" wrap="square" lIns="91425" tIns="45700" rIns="91425" bIns="45700" anchor="t" anchorCtr="0">
            <a:spAutoFit/>
          </a:bodyPr>
          <a:lstStyle/>
          <a:p>
            <a:pPr>
              <a:buClr>
                <a:srgbClr val="000000"/>
              </a:buClr>
              <a:buFont typeface="Arial"/>
              <a:buNone/>
              <a:defRPr/>
            </a:pPr>
            <a:r>
              <a:rPr lang="en-US" sz="1400" kern="0" dirty="0">
                <a:solidFill>
                  <a:srgbClr val="595959"/>
                </a:solidFill>
                <a:latin typeface="Outfit" pitchFamily="2" charset="0"/>
                <a:cs typeface="Arial"/>
                <a:sym typeface="Arial"/>
              </a:rPr>
              <a:t>Turn on your </a:t>
            </a:r>
            <a:r>
              <a:rPr lang="en-US" sz="1400" kern="0" dirty="0" err="1">
                <a:solidFill>
                  <a:srgbClr val="595959"/>
                </a:solidFill>
                <a:latin typeface="Outfit" pitchFamily="2" charset="0"/>
                <a:cs typeface="Arial"/>
                <a:sym typeface="Arial"/>
              </a:rPr>
              <a:t>Xploris</a:t>
            </a:r>
            <a:r>
              <a:rPr lang="en-US" sz="1400" kern="0" dirty="0">
                <a:solidFill>
                  <a:srgbClr val="595959"/>
                </a:solidFill>
                <a:latin typeface="Outfit" pitchFamily="2" charset="0"/>
                <a:cs typeface="Arial"/>
                <a:sym typeface="Arial"/>
              </a:rPr>
              <a:t> and connect it to your computer or tablet.</a:t>
            </a:r>
            <a:endParaRPr lang="en-US" sz="1400" kern="0" dirty="0">
              <a:solidFill>
                <a:srgbClr val="595959"/>
              </a:solidFill>
              <a:latin typeface="Outfit" pitchFamily="2" charset="0"/>
              <a:cs typeface="Arial"/>
              <a:sym typeface="Arial"/>
            </a:endParaRPr>
          </a:p>
        </p:txBody>
      </p:sp>
      <p:pic>
        <p:nvPicPr>
          <p:cNvPr id="69" name="Google Shape;161;p5">
            <a:extLst>
              <a:ext uri="{FF2B5EF4-FFF2-40B4-BE49-F238E27FC236}">
                <a16:creationId xmlns:a16="http://schemas.microsoft.com/office/drawing/2014/main" id="{53CF3A55-D0FC-184E-567B-52E7FADF1B78}"/>
              </a:ext>
            </a:extLst>
          </p:cNvPr>
          <p:cNvPicPr preferRelativeResize="0"/>
          <p:nvPr/>
        </p:nvPicPr>
        <p:blipFill rotWithShape="1">
          <a:blip r:embed="rId9">
            <a:alphaModFix/>
          </a:blip>
          <a:srcRect/>
          <a:stretch/>
        </p:blipFill>
        <p:spPr>
          <a:xfrm>
            <a:off x="5452029" y="3033747"/>
            <a:ext cx="569483" cy="569056"/>
          </a:xfrm>
          <a:prstGeom prst="rect">
            <a:avLst/>
          </a:prstGeom>
          <a:noFill/>
          <a:ln>
            <a:noFill/>
          </a:ln>
        </p:spPr>
      </p:pic>
      <p:sp>
        <p:nvSpPr>
          <p:cNvPr id="70" name="Google Shape;162;p5">
            <a:extLst>
              <a:ext uri="{FF2B5EF4-FFF2-40B4-BE49-F238E27FC236}">
                <a16:creationId xmlns:a16="http://schemas.microsoft.com/office/drawing/2014/main" id="{8F6B076A-6F86-CFF0-6016-4C74C9DA6AC5}"/>
              </a:ext>
            </a:extLst>
          </p:cNvPr>
          <p:cNvSpPr txBox="1"/>
          <p:nvPr/>
        </p:nvSpPr>
        <p:spPr>
          <a:xfrm>
            <a:off x="6871421" y="3042903"/>
            <a:ext cx="4591196" cy="523180"/>
          </a:xfrm>
          <a:prstGeom prst="rect">
            <a:avLst/>
          </a:prstGeom>
          <a:noFill/>
          <a:ln>
            <a:noFill/>
          </a:ln>
        </p:spPr>
        <p:txBody>
          <a:bodyPr spcFirstLastPara="1" wrap="square" lIns="91425" tIns="45700" rIns="91425" bIns="45700" anchor="t" anchorCtr="0">
            <a:spAutoFit/>
          </a:bodyPr>
          <a:lstStyle/>
          <a:p>
            <a:pPr>
              <a:buClr>
                <a:srgbClr val="000000"/>
              </a:buClr>
              <a:buFont typeface="Arial"/>
              <a:buNone/>
              <a:defRPr/>
            </a:pPr>
            <a:r>
              <a:rPr lang="en-US" sz="1400" kern="0" dirty="0">
                <a:solidFill>
                  <a:srgbClr val="595959"/>
                </a:solidFill>
                <a:latin typeface="Outfit" pitchFamily="2" charset="0"/>
                <a:cs typeface="Arial"/>
                <a:sym typeface="Arial"/>
              </a:rPr>
              <a:t>Open the </a:t>
            </a:r>
            <a:r>
              <a:rPr lang="en-US" sz="1400" kern="0" dirty="0" err="1">
                <a:solidFill>
                  <a:srgbClr val="595959"/>
                </a:solidFill>
                <a:latin typeface="Outfit" pitchFamily="2" charset="0"/>
                <a:cs typeface="Arial"/>
                <a:sym typeface="Arial"/>
              </a:rPr>
              <a:t>XploriLab</a:t>
            </a:r>
            <a:r>
              <a:rPr lang="en-US" sz="1400" kern="0" dirty="0">
                <a:solidFill>
                  <a:srgbClr val="595959"/>
                </a:solidFill>
                <a:latin typeface="Outfit" pitchFamily="2" charset="0"/>
                <a:cs typeface="Arial"/>
                <a:sym typeface="Arial"/>
              </a:rPr>
              <a:t> software on your computer or tablet.</a:t>
            </a:r>
            <a:endParaRPr lang="en-US" sz="1400" kern="0" dirty="0">
              <a:solidFill>
                <a:srgbClr val="595959"/>
              </a:solidFill>
              <a:latin typeface="Outfit" pitchFamily="2" charset="0"/>
              <a:cs typeface="Arial"/>
              <a:sym typeface="Arial"/>
            </a:endParaRPr>
          </a:p>
        </p:txBody>
      </p:sp>
      <p:pic>
        <p:nvPicPr>
          <p:cNvPr id="71" name="Google Shape;163;p5">
            <a:extLst>
              <a:ext uri="{FF2B5EF4-FFF2-40B4-BE49-F238E27FC236}">
                <a16:creationId xmlns:a16="http://schemas.microsoft.com/office/drawing/2014/main" id="{7DD03F2A-A8BD-C750-C177-FC4650CF9028}"/>
              </a:ext>
            </a:extLst>
          </p:cNvPr>
          <p:cNvPicPr preferRelativeResize="0"/>
          <p:nvPr/>
        </p:nvPicPr>
        <p:blipFill rotWithShape="1">
          <a:blip r:embed="rId10">
            <a:alphaModFix/>
          </a:blip>
          <a:srcRect/>
          <a:stretch/>
        </p:blipFill>
        <p:spPr>
          <a:xfrm>
            <a:off x="5487798" y="2285646"/>
            <a:ext cx="478988" cy="566077"/>
          </a:xfrm>
          <a:prstGeom prst="rect">
            <a:avLst/>
          </a:prstGeom>
          <a:noFill/>
          <a:ln>
            <a:noFill/>
          </a:ln>
        </p:spPr>
      </p:pic>
      <p:pic>
        <p:nvPicPr>
          <p:cNvPr id="75" name="Google Shape;169;p5">
            <a:extLst>
              <a:ext uri="{FF2B5EF4-FFF2-40B4-BE49-F238E27FC236}">
                <a16:creationId xmlns:a16="http://schemas.microsoft.com/office/drawing/2014/main" id="{763984F8-1D7C-94C6-FB45-E92A7C3E5968}"/>
              </a:ext>
            </a:extLst>
          </p:cNvPr>
          <p:cNvPicPr preferRelativeResize="0"/>
          <p:nvPr/>
        </p:nvPicPr>
        <p:blipFill rotWithShape="1">
          <a:blip r:embed="rId11">
            <a:alphaModFix/>
          </a:blip>
          <a:srcRect/>
          <a:stretch/>
        </p:blipFill>
        <p:spPr>
          <a:xfrm>
            <a:off x="5490471" y="4027581"/>
            <a:ext cx="251452" cy="320572"/>
          </a:xfrm>
          <a:prstGeom prst="rect">
            <a:avLst/>
          </a:prstGeom>
          <a:noFill/>
          <a:ln>
            <a:noFill/>
          </a:ln>
        </p:spPr>
      </p:pic>
      <p:grpSp>
        <p:nvGrpSpPr>
          <p:cNvPr id="77" name="Grupo 76">
            <a:extLst>
              <a:ext uri="{FF2B5EF4-FFF2-40B4-BE49-F238E27FC236}">
                <a16:creationId xmlns:a16="http://schemas.microsoft.com/office/drawing/2014/main" id="{4757AE20-33FD-881B-ACEF-31980CFF8F9B}"/>
              </a:ext>
            </a:extLst>
          </p:cNvPr>
          <p:cNvGrpSpPr/>
          <p:nvPr/>
        </p:nvGrpSpPr>
        <p:grpSpPr>
          <a:xfrm>
            <a:off x="951703" y="1589244"/>
            <a:ext cx="1952271" cy="442980"/>
            <a:chOff x="951703" y="1589244"/>
            <a:chExt cx="1778964" cy="442980"/>
          </a:xfrm>
        </p:grpSpPr>
        <p:sp>
          <p:nvSpPr>
            <p:cNvPr id="78" name="Rectángulo: esquinas redondeadas 77">
              <a:extLst>
                <a:ext uri="{FF2B5EF4-FFF2-40B4-BE49-F238E27FC236}">
                  <a16:creationId xmlns:a16="http://schemas.microsoft.com/office/drawing/2014/main" id="{B188A412-40E8-63ED-4B85-064060D8CB2E}"/>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lvl="0" algn="ctr">
                <a:buClr>
                  <a:srgbClr val="000000"/>
                </a:buClr>
                <a:defRPr/>
              </a:pPr>
              <a:r>
                <a:rPr lang="es-MX" sz="1600" kern="0" dirty="0" err="1">
                  <a:solidFill>
                    <a:srgbClr val="FFFFFF"/>
                  </a:solidFill>
                  <a:latin typeface="Outfit Medium" pitchFamily="2" charset="0"/>
                  <a:sym typeface="Arial"/>
                </a:rPr>
                <a:t>Design</a:t>
              </a:r>
              <a:endParaRPr lang="es-MX" sz="1600" kern="0" dirty="0">
                <a:solidFill>
                  <a:srgbClr val="FFFFFF"/>
                </a:solidFill>
                <a:latin typeface="Outfit Medium" pitchFamily="2" charset="0"/>
                <a:sym typeface="Arial"/>
              </a:endParaRPr>
            </a:p>
          </p:txBody>
        </p:sp>
        <p:sp>
          <p:nvSpPr>
            <p:cNvPr id="79" name="Elipse 78">
              <a:extLst>
                <a:ext uri="{FF2B5EF4-FFF2-40B4-BE49-F238E27FC236}">
                  <a16:creationId xmlns:a16="http://schemas.microsoft.com/office/drawing/2014/main" id="{BB93EEF4-E3D1-E2F2-8085-EB42C3E08A55}"/>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grpSp>
        <p:nvGrpSpPr>
          <p:cNvPr id="85" name="Grupo 84">
            <a:extLst>
              <a:ext uri="{FF2B5EF4-FFF2-40B4-BE49-F238E27FC236}">
                <a16:creationId xmlns:a16="http://schemas.microsoft.com/office/drawing/2014/main" id="{64B9BFD3-4828-FE22-AF03-5670A5307AC3}"/>
              </a:ext>
            </a:extLst>
          </p:cNvPr>
          <p:cNvGrpSpPr/>
          <p:nvPr/>
        </p:nvGrpSpPr>
        <p:grpSpPr>
          <a:xfrm>
            <a:off x="1110341" y="2666790"/>
            <a:ext cx="3022935" cy="3022935"/>
            <a:chOff x="1152309" y="2642020"/>
            <a:chExt cx="3022935" cy="3022935"/>
          </a:xfrm>
        </p:grpSpPr>
        <p:pic>
          <p:nvPicPr>
            <p:cNvPr id="81" name="Imagen 80">
              <a:extLst>
                <a:ext uri="{FF2B5EF4-FFF2-40B4-BE49-F238E27FC236}">
                  <a16:creationId xmlns:a16="http://schemas.microsoft.com/office/drawing/2014/main" id="{3A7FB5C6-CE99-B281-E8CE-DDA33B3E0CD1}"/>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1152309" y="2642020"/>
              <a:ext cx="3022935" cy="3022935"/>
            </a:xfrm>
            <a:prstGeom prst="rect">
              <a:avLst/>
            </a:prstGeom>
          </p:spPr>
        </p:pic>
        <p:pic>
          <p:nvPicPr>
            <p:cNvPr id="84" name="Imagen 83" descr="Gráfico&#10;&#10;Descripción generada automáticamente">
              <a:extLst>
                <a:ext uri="{FF2B5EF4-FFF2-40B4-BE49-F238E27FC236}">
                  <a16:creationId xmlns:a16="http://schemas.microsoft.com/office/drawing/2014/main" id="{8B7A4DF2-2E89-50D0-F8D9-6AE8B70EE665}"/>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2067621" y="3563225"/>
              <a:ext cx="1089917" cy="1089917"/>
            </a:xfrm>
            <a:prstGeom prst="rect">
              <a:avLst/>
            </a:prstGeom>
          </p:spPr>
        </p:pic>
      </p:grpSp>
      <p:sp>
        <p:nvSpPr>
          <p:cNvPr id="4" name="Google Shape;166;p5">
            <a:extLst>
              <a:ext uri="{FF2B5EF4-FFF2-40B4-BE49-F238E27FC236}">
                <a16:creationId xmlns:a16="http://schemas.microsoft.com/office/drawing/2014/main" id="{9DB74D62-FDD7-51C0-7D04-D569FCA3FAD1}"/>
              </a:ext>
            </a:extLst>
          </p:cNvPr>
          <p:cNvSpPr txBox="1"/>
          <p:nvPr/>
        </p:nvSpPr>
        <p:spPr>
          <a:xfrm>
            <a:off x="7516295" y="5214346"/>
            <a:ext cx="3653909" cy="523180"/>
          </a:xfrm>
          <a:prstGeom prst="rect">
            <a:avLst/>
          </a:prstGeom>
          <a:noFill/>
          <a:ln>
            <a:noFill/>
          </a:ln>
        </p:spPr>
        <p:txBody>
          <a:bodyPr spcFirstLastPara="1" wrap="square" lIns="91425" tIns="45700" rIns="91425" bIns="45700" anchor="t" anchorCtr="0">
            <a:spAutoFit/>
          </a:bodyPr>
          <a:lstStyle/>
          <a:p>
            <a:pPr lvl="0">
              <a:buClr>
                <a:srgbClr val="000000"/>
              </a:buClr>
              <a:defRPr/>
            </a:pPr>
            <a:r>
              <a:rPr lang="en-US" sz="1400" kern="0" dirty="0">
                <a:solidFill>
                  <a:srgbClr val="595959"/>
                </a:solidFill>
                <a:latin typeface="Outfit" pitchFamily="2" charset="0"/>
                <a:cs typeface="Arial"/>
                <a:sym typeface="Arial"/>
              </a:rPr>
              <a:t>Enter the art section </a:t>
            </a:r>
            <a:r>
              <a:rPr lang="en-US" sz="1400" kern="0" dirty="0" smtClean="0">
                <a:solidFill>
                  <a:srgbClr val="595959"/>
                </a:solidFill>
                <a:latin typeface="Outfit" pitchFamily="2" charset="0"/>
                <a:cs typeface="Arial"/>
                <a:sym typeface="Arial"/>
              </a:rPr>
              <a:t>(ART) and then to ANIMATOR. </a:t>
            </a:r>
            <a:endParaRPr lang="en-US" sz="1400" kern="0" dirty="0">
              <a:solidFill>
                <a:srgbClr val="595959"/>
              </a:solidFill>
              <a:latin typeface="Outfit" pitchFamily="2" charset="0"/>
              <a:cs typeface="Arial"/>
              <a:sym typeface="Arial"/>
            </a:endParaRPr>
          </a:p>
        </p:txBody>
      </p:sp>
      <p:sp>
        <p:nvSpPr>
          <p:cNvPr id="5" name="Google Shape;170;p5">
            <a:extLst>
              <a:ext uri="{FF2B5EF4-FFF2-40B4-BE49-F238E27FC236}">
                <a16:creationId xmlns:a16="http://schemas.microsoft.com/office/drawing/2014/main" id="{CA61554B-AF74-2E12-3A6A-33C275585AF6}"/>
              </a:ext>
            </a:extLst>
          </p:cNvPr>
          <p:cNvSpPr/>
          <p:nvPr/>
        </p:nvSpPr>
        <p:spPr>
          <a:xfrm>
            <a:off x="6186258" y="5350427"/>
            <a:ext cx="218114" cy="251018"/>
          </a:xfrm>
          <a:prstGeom prst="rightArrow">
            <a:avLst>
              <a:gd name="adj1" fmla="val 50000"/>
              <a:gd name="adj2" fmla="val 50000"/>
            </a:avLst>
          </a:prstGeom>
          <a:solidFill>
            <a:srgbClr val="75707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7" name="Imagen 6">
            <a:extLst>
              <a:ext uri="{FF2B5EF4-FFF2-40B4-BE49-F238E27FC236}">
                <a16:creationId xmlns:a16="http://schemas.microsoft.com/office/drawing/2014/main" id="{AF0F74BC-5B37-722B-E678-EAD62C4C6433}"/>
              </a:ext>
            </a:extLst>
          </p:cNvPr>
          <p:cNvPicPr>
            <a:picLocks noChangeAspect="1"/>
          </p:cNvPicPr>
          <p:nvPr/>
        </p:nvPicPr>
        <p:blipFill>
          <a:blip r:embed="rId14"/>
          <a:srcRect l="5211" t="3778" r="3349" b="2767"/>
          <a:stretch/>
        </p:blipFill>
        <p:spPr>
          <a:xfrm>
            <a:off x="6494630" y="4866820"/>
            <a:ext cx="900326" cy="1235657"/>
          </a:xfrm>
          <a:prstGeom prst="roundRect">
            <a:avLst>
              <a:gd name="adj" fmla="val 3367"/>
            </a:avLst>
          </a:prstGeom>
        </p:spPr>
      </p:pic>
      <p:pic>
        <p:nvPicPr>
          <p:cNvPr id="9" name="Imagen 8">
            <a:extLst>
              <a:ext uri="{FF2B5EF4-FFF2-40B4-BE49-F238E27FC236}">
                <a16:creationId xmlns:a16="http://schemas.microsoft.com/office/drawing/2014/main" id="{15756A36-D64C-5D9D-131F-030C672DB416}"/>
              </a:ext>
            </a:extLst>
          </p:cNvPr>
          <p:cNvPicPr>
            <a:picLocks noChangeAspect="1"/>
          </p:cNvPicPr>
          <p:nvPr/>
        </p:nvPicPr>
        <p:blipFill>
          <a:blip r:embed="rId15"/>
          <a:srcRect l="1305" t="1580" r="2074" b="1080"/>
          <a:stretch/>
        </p:blipFill>
        <p:spPr>
          <a:xfrm>
            <a:off x="5213975" y="4870138"/>
            <a:ext cx="882025" cy="1239377"/>
          </a:xfrm>
          <a:prstGeom prst="roundRect">
            <a:avLst>
              <a:gd name="adj" fmla="val 5118"/>
            </a:avLst>
          </a:prstGeom>
        </p:spPr>
      </p:pic>
    </p:spTree>
    <p:extLst>
      <p:ext uri="{BB962C8B-B14F-4D97-AF65-F5344CB8AC3E}">
        <p14:creationId xmlns:p14="http://schemas.microsoft.com/office/powerpoint/2010/main" val="2186874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esquinas redondeadas 24">
            <a:extLst>
              <a:ext uri="{FF2B5EF4-FFF2-40B4-BE49-F238E27FC236}">
                <a16:creationId xmlns:a16="http://schemas.microsoft.com/office/drawing/2014/main" id="{F035B06C-F99D-4264-883B-7DD30FF78E81}"/>
              </a:ext>
            </a:extLst>
          </p:cNvPr>
          <p:cNvSpPr/>
          <p:nvPr/>
        </p:nvSpPr>
        <p:spPr>
          <a:xfrm>
            <a:off x="951704" y="2323269"/>
            <a:ext cx="10288593" cy="4242247"/>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4" name="Grupo 3">
            <a:extLst>
              <a:ext uri="{FF2B5EF4-FFF2-40B4-BE49-F238E27FC236}">
                <a16:creationId xmlns:a16="http://schemas.microsoft.com/office/drawing/2014/main" id="{271E442B-CB20-AFCE-571C-1BAED5FFFEB7}"/>
              </a:ext>
            </a:extLst>
          </p:cNvPr>
          <p:cNvGrpSpPr/>
          <p:nvPr/>
        </p:nvGrpSpPr>
        <p:grpSpPr>
          <a:xfrm>
            <a:off x="2463844" y="2504080"/>
            <a:ext cx="7264311" cy="3894957"/>
            <a:chOff x="2463844" y="2504080"/>
            <a:chExt cx="7264311" cy="3894957"/>
          </a:xfrm>
        </p:grpSpPr>
        <p:pic>
          <p:nvPicPr>
            <p:cNvPr id="12" name="Imagen 11">
              <a:extLst>
                <a:ext uri="{FF2B5EF4-FFF2-40B4-BE49-F238E27FC236}">
                  <a16:creationId xmlns:a16="http://schemas.microsoft.com/office/drawing/2014/main" id="{59A430C5-CA5A-CB36-2008-908F8BD0F421}"/>
                </a:ext>
              </a:extLst>
            </p:cNvPr>
            <p:cNvPicPr>
              <a:picLocks noChangeAspect="1"/>
            </p:cNvPicPr>
            <p:nvPr/>
          </p:nvPicPr>
          <p:blipFill>
            <a:blip r:embed="rId2"/>
            <a:stretch>
              <a:fillRect/>
            </a:stretch>
          </p:blipFill>
          <p:spPr>
            <a:xfrm>
              <a:off x="2463844" y="2504080"/>
              <a:ext cx="7264311" cy="3894957"/>
            </a:xfrm>
            <a:prstGeom prst="rect">
              <a:avLst/>
            </a:prstGeom>
          </p:spPr>
        </p:pic>
        <p:pic>
          <p:nvPicPr>
            <p:cNvPr id="3" name="Imagen 2">
              <a:extLst>
                <a:ext uri="{FF2B5EF4-FFF2-40B4-BE49-F238E27FC236}">
                  <a16:creationId xmlns:a16="http://schemas.microsoft.com/office/drawing/2014/main" id="{A8DADACB-6F32-34C9-9C77-B86746B8B3FC}"/>
                </a:ext>
              </a:extLst>
            </p:cNvPr>
            <p:cNvPicPr>
              <a:picLocks noChangeAspect="1"/>
            </p:cNvPicPr>
            <p:nvPr/>
          </p:nvPicPr>
          <p:blipFill>
            <a:blip r:embed="rId3"/>
            <a:stretch>
              <a:fillRect/>
            </a:stretch>
          </p:blipFill>
          <p:spPr>
            <a:xfrm>
              <a:off x="3105510" y="3916966"/>
              <a:ext cx="984901" cy="196068"/>
            </a:xfrm>
            <a:prstGeom prst="rect">
              <a:avLst/>
            </a:prstGeom>
          </p:spPr>
        </p:pic>
      </p:grpSp>
      <p:sp>
        <p:nvSpPr>
          <p:cNvPr id="19" name="Rectángulo 18">
            <a:extLst>
              <a:ext uri="{FF2B5EF4-FFF2-40B4-BE49-F238E27FC236}">
                <a16:creationId xmlns:a16="http://schemas.microsoft.com/office/drawing/2014/main" id="{4CB38CE1-953E-45DD-B54C-B8AED31ACB55}"/>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a:hlinkClick r:id="rId4" action="ppaction://hlinksldjump"/>
            <a:extLst>
              <a:ext uri="{FF2B5EF4-FFF2-40B4-BE49-F238E27FC236}">
                <a16:creationId xmlns:a16="http://schemas.microsoft.com/office/drawing/2014/main" id="{D7D25563-E7D7-4945-BCCF-E101ED29D88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DCEA9475-C581-41FC-929D-4CBC1AB573C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5A59BB4C-F8FF-4DB8-81DD-7AA81DA0878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C3F34D73-4F4C-4843-8DA2-503AB9F50C4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56" name="CuadroTexto 55">
            <a:extLst>
              <a:ext uri="{FF2B5EF4-FFF2-40B4-BE49-F238E27FC236}">
                <a16:creationId xmlns:a16="http://schemas.microsoft.com/office/drawing/2014/main" id="{88D6DB10-34BE-4972-A844-6BDE78C2CADF}"/>
              </a:ext>
            </a:extLst>
          </p:cNvPr>
          <p:cNvSpPr txBox="1"/>
          <p:nvPr/>
        </p:nvSpPr>
        <p:spPr>
          <a:xfrm>
            <a:off x="951704" y="1855774"/>
            <a:ext cx="10288593" cy="307777"/>
          </a:xfrm>
          <a:prstGeom prst="rect">
            <a:avLst/>
          </a:prstGeom>
          <a:noFill/>
        </p:spPr>
        <p:txBody>
          <a:bodyPr wrap="square" rtlCol="0">
            <a:spAutoFit/>
          </a:bodyPr>
          <a:lstStyle/>
          <a:p>
            <a:pPr algn="just"/>
            <a:r>
              <a:rPr lang="en-US" sz="1400" dirty="0">
                <a:solidFill>
                  <a:schemeClr val="tx1">
                    <a:lumMod val="75000"/>
                    <a:lumOff val="25000"/>
                  </a:schemeClr>
                </a:solidFill>
                <a:latin typeface="Outfit" pitchFamily="2" charset="0"/>
              </a:rPr>
              <a:t>Inside the main window you will find several sections with the necessary tools to make a digital artwork</a:t>
            </a:r>
            <a:r>
              <a:rPr lang="en-US" sz="1400" dirty="0" smtClean="0">
                <a:solidFill>
                  <a:schemeClr val="tx1">
                    <a:lumMod val="75000"/>
                    <a:lumOff val="25000"/>
                  </a:schemeClr>
                </a:solidFill>
                <a:latin typeface="Outfit" pitchFamily="2" charset="0"/>
              </a:rPr>
              <a:t>.</a:t>
            </a:r>
            <a:endParaRPr lang="en-US" sz="1400" dirty="0">
              <a:solidFill>
                <a:schemeClr val="tx1">
                  <a:lumMod val="75000"/>
                  <a:lumOff val="25000"/>
                </a:schemeClr>
              </a:solidFill>
              <a:latin typeface="Outfit" pitchFamily="2" charset="0"/>
            </a:endParaRPr>
          </a:p>
        </p:txBody>
      </p:sp>
      <p:sp>
        <p:nvSpPr>
          <p:cNvPr id="65" name="CuadroTexto 64">
            <a:extLst>
              <a:ext uri="{FF2B5EF4-FFF2-40B4-BE49-F238E27FC236}">
                <a16:creationId xmlns:a16="http://schemas.microsoft.com/office/drawing/2014/main" id="{8B057AF6-5FE5-442F-96D4-C6A62B0BAE30}"/>
              </a:ext>
            </a:extLst>
          </p:cNvPr>
          <p:cNvSpPr txBox="1"/>
          <p:nvPr/>
        </p:nvSpPr>
        <p:spPr>
          <a:xfrm>
            <a:off x="5364555" y="3972321"/>
            <a:ext cx="1462888" cy="346234"/>
          </a:xfrm>
          <a:prstGeom prst="roundRect">
            <a:avLst>
              <a:gd name="adj" fmla="val 50000"/>
            </a:avLst>
          </a:prstGeom>
          <a:solidFill>
            <a:srgbClr val="569FA8"/>
          </a:solidFill>
        </p:spPr>
        <p:txBody>
          <a:bodyPr wrap="square" rtlCol="0" anchor="ctr">
            <a:spAutoFit/>
          </a:bodyPr>
          <a:lstStyle/>
          <a:p>
            <a:pPr algn="ctr"/>
            <a:r>
              <a:rPr lang="es-MX" sz="1000" dirty="0" err="1" smtClean="0">
                <a:solidFill>
                  <a:schemeClr val="bg1"/>
                </a:solidFill>
                <a:latin typeface="Outfit" pitchFamily="2" charset="0"/>
              </a:rPr>
              <a:t>Drawing</a:t>
            </a:r>
            <a:r>
              <a:rPr lang="es-MX" sz="1000" dirty="0" smtClean="0">
                <a:solidFill>
                  <a:schemeClr val="bg1"/>
                </a:solidFill>
                <a:latin typeface="Outfit" pitchFamily="2" charset="0"/>
              </a:rPr>
              <a:t> </a:t>
            </a:r>
            <a:r>
              <a:rPr lang="es-MX" sz="1000" dirty="0" err="1" smtClean="0">
                <a:solidFill>
                  <a:schemeClr val="bg1"/>
                </a:solidFill>
                <a:latin typeface="Outfit" pitchFamily="2" charset="0"/>
              </a:rPr>
              <a:t>area</a:t>
            </a:r>
            <a:endParaRPr lang="es-CL" sz="1000" dirty="0">
              <a:solidFill>
                <a:schemeClr val="bg1"/>
              </a:solidFill>
              <a:latin typeface="Outfit" pitchFamily="2" charset="0"/>
            </a:endParaRPr>
          </a:p>
        </p:txBody>
      </p:sp>
      <p:sp>
        <p:nvSpPr>
          <p:cNvPr id="66" name="CuadroTexto 65">
            <a:extLst>
              <a:ext uri="{FF2B5EF4-FFF2-40B4-BE49-F238E27FC236}">
                <a16:creationId xmlns:a16="http://schemas.microsoft.com/office/drawing/2014/main" id="{4299FC59-7B44-456D-AE3A-32DF1375BDCF}"/>
              </a:ext>
            </a:extLst>
          </p:cNvPr>
          <p:cNvSpPr txBox="1"/>
          <p:nvPr/>
        </p:nvSpPr>
        <p:spPr>
          <a:xfrm>
            <a:off x="7210499" y="2472043"/>
            <a:ext cx="1112691" cy="346234"/>
          </a:xfrm>
          <a:prstGeom prst="roundRect">
            <a:avLst>
              <a:gd name="adj" fmla="val 50000"/>
            </a:avLst>
          </a:prstGeom>
          <a:solidFill>
            <a:srgbClr val="569FA8"/>
          </a:solidFill>
        </p:spPr>
        <p:txBody>
          <a:bodyPr wrap="square" rtlCol="0">
            <a:spAutoFit/>
          </a:bodyPr>
          <a:lstStyle/>
          <a:p>
            <a:pPr algn="ctr"/>
            <a:r>
              <a:rPr lang="es-MX" sz="1000" dirty="0" smtClean="0">
                <a:solidFill>
                  <a:schemeClr val="bg1"/>
                </a:solidFill>
                <a:latin typeface="Outfit" pitchFamily="2" charset="0"/>
              </a:rPr>
              <a:t>Tools</a:t>
            </a:r>
            <a:endParaRPr lang="es-CL" sz="1000" dirty="0">
              <a:solidFill>
                <a:schemeClr val="bg1"/>
              </a:solidFill>
              <a:latin typeface="Outfit" pitchFamily="2" charset="0"/>
            </a:endParaRPr>
          </a:p>
        </p:txBody>
      </p:sp>
      <p:sp>
        <p:nvSpPr>
          <p:cNvPr id="68" name="CuadroTexto 67">
            <a:extLst>
              <a:ext uri="{FF2B5EF4-FFF2-40B4-BE49-F238E27FC236}">
                <a16:creationId xmlns:a16="http://schemas.microsoft.com/office/drawing/2014/main" id="{C1BC436B-947F-4A49-938E-582046EA7A5D}"/>
              </a:ext>
            </a:extLst>
          </p:cNvPr>
          <p:cNvSpPr txBox="1"/>
          <p:nvPr/>
        </p:nvSpPr>
        <p:spPr>
          <a:xfrm>
            <a:off x="2729041" y="3082766"/>
            <a:ext cx="1704164" cy="346234"/>
          </a:xfrm>
          <a:prstGeom prst="roundRect">
            <a:avLst>
              <a:gd name="adj" fmla="val 50000"/>
            </a:avLst>
          </a:prstGeom>
          <a:solidFill>
            <a:srgbClr val="569FA8"/>
          </a:solidFill>
        </p:spPr>
        <p:txBody>
          <a:bodyPr wrap="square" rtlCol="0" anchor="ctr">
            <a:spAutoFit/>
          </a:bodyPr>
          <a:lstStyle/>
          <a:p>
            <a:pPr algn="ctr"/>
            <a:r>
              <a:rPr lang="es-MX" sz="1000" dirty="0" err="1" smtClean="0">
                <a:solidFill>
                  <a:schemeClr val="bg1"/>
                </a:solidFill>
                <a:latin typeface="Outfit" pitchFamily="2" charset="0"/>
              </a:rPr>
              <a:t>Configuration</a:t>
            </a:r>
            <a:endParaRPr lang="es-CL" sz="1000" dirty="0">
              <a:solidFill>
                <a:schemeClr val="bg1"/>
              </a:solidFill>
              <a:latin typeface="Outfit" pitchFamily="2" charset="0"/>
            </a:endParaRPr>
          </a:p>
        </p:txBody>
      </p:sp>
      <p:sp>
        <p:nvSpPr>
          <p:cNvPr id="69" name="CuadroTexto 68">
            <a:extLst>
              <a:ext uri="{FF2B5EF4-FFF2-40B4-BE49-F238E27FC236}">
                <a16:creationId xmlns:a16="http://schemas.microsoft.com/office/drawing/2014/main" id="{A2159676-33E6-4034-A348-E780FBEF6632}"/>
              </a:ext>
            </a:extLst>
          </p:cNvPr>
          <p:cNvSpPr txBox="1"/>
          <p:nvPr/>
        </p:nvSpPr>
        <p:spPr>
          <a:xfrm>
            <a:off x="7373298" y="5350022"/>
            <a:ext cx="787094" cy="346234"/>
          </a:xfrm>
          <a:prstGeom prst="roundRect">
            <a:avLst>
              <a:gd name="adj" fmla="val 50000"/>
            </a:avLst>
          </a:prstGeom>
          <a:solidFill>
            <a:srgbClr val="569FA8"/>
          </a:solidFill>
        </p:spPr>
        <p:txBody>
          <a:bodyPr wrap="square" rtlCol="0" anchor="ctr">
            <a:spAutoFit/>
          </a:bodyPr>
          <a:lstStyle/>
          <a:p>
            <a:pPr algn="ctr"/>
            <a:r>
              <a:rPr lang="es-MX" sz="1000" dirty="0" err="1" smtClean="0">
                <a:solidFill>
                  <a:schemeClr val="bg1"/>
                </a:solidFill>
                <a:latin typeface="Outfit" pitchFamily="2" charset="0"/>
              </a:rPr>
              <a:t>Layers</a:t>
            </a:r>
            <a:endParaRPr lang="es-CL" sz="1000" dirty="0">
              <a:solidFill>
                <a:schemeClr val="bg1"/>
              </a:solidFill>
              <a:latin typeface="Outfit" pitchFamily="2" charset="0"/>
            </a:endParaRPr>
          </a:p>
        </p:txBody>
      </p:sp>
      <p:sp>
        <p:nvSpPr>
          <p:cNvPr id="70" name="CuadroTexto 69">
            <a:extLst>
              <a:ext uri="{FF2B5EF4-FFF2-40B4-BE49-F238E27FC236}">
                <a16:creationId xmlns:a16="http://schemas.microsoft.com/office/drawing/2014/main" id="{FB76E66F-145F-4D24-BBBA-6B96DB4B2636}"/>
              </a:ext>
            </a:extLst>
          </p:cNvPr>
          <p:cNvSpPr txBox="1"/>
          <p:nvPr/>
        </p:nvSpPr>
        <p:spPr>
          <a:xfrm>
            <a:off x="2124863" y="5962926"/>
            <a:ext cx="1208357" cy="346234"/>
          </a:xfrm>
          <a:prstGeom prst="roundRect">
            <a:avLst>
              <a:gd name="adj" fmla="val 50000"/>
            </a:avLst>
          </a:prstGeom>
          <a:solidFill>
            <a:srgbClr val="569FA8"/>
          </a:solidFill>
        </p:spPr>
        <p:txBody>
          <a:bodyPr wrap="square" rtlCol="0" anchor="ctr">
            <a:spAutoFit/>
          </a:bodyPr>
          <a:lstStyle/>
          <a:p>
            <a:pPr algn="ctr"/>
            <a:r>
              <a:rPr lang="es-MX" sz="1000" dirty="0" err="1" smtClean="0">
                <a:solidFill>
                  <a:schemeClr val="bg1"/>
                </a:solidFill>
                <a:latin typeface="Outfit" pitchFamily="2" charset="0"/>
              </a:rPr>
              <a:t>Frames</a:t>
            </a:r>
            <a:endParaRPr lang="es-CL" sz="1000" dirty="0">
              <a:solidFill>
                <a:schemeClr val="bg1"/>
              </a:solidFill>
              <a:latin typeface="Outfit" pitchFamily="2" charset="0"/>
            </a:endParaRPr>
          </a:p>
        </p:txBody>
      </p:sp>
      <p:sp>
        <p:nvSpPr>
          <p:cNvPr id="26" name="CuadroTexto 25">
            <a:extLst>
              <a:ext uri="{FF2B5EF4-FFF2-40B4-BE49-F238E27FC236}">
                <a16:creationId xmlns:a16="http://schemas.microsoft.com/office/drawing/2014/main" id="{5FC7E1DA-4523-4785-98E2-110BA10DFB44}"/>
              </a:ext>
            </a:extLst>
          </p:cNvPr>
          <p:cNvSpPr txBox="1"/>
          <p:nvPr/>
        </p:nvSpPr>
        <p:spPr>
          <a:xfrm>
            <a:off x="8361263" y="2472043"/>
            <a:ext cx="1328818" cy="329565"/>
          </a:xfrm>
          <a:prstGeom prst="roundRect">
            <a:avLst>
              <a:gd name="adj" fmla="val 43679"/>
            </a:avLst>
          </a:prstGeom>
          <a:solidFill>
            <a:srgbClr val="569FA8"/>
          </a:solidFill>
        </p:spPr>
        <p:txBody>
          <a:bodyPr wrap="square" rtlCol="0" anchor="ctr">
            <a:spAutoFit/>
          </a:bodyPr>
          <a:lstStyle/>
          <a:p>
            <a:pPr algn="ctr"/>
            <a:r>
              <a:rPr lang="es-MX" sz="1000" dirty="0" smtClean="0">
                <a:solidFill>
                  <a:schemeClr val="bg1"/>
                </a:solidFill>
                <a:latin typeface="Outfit" pitchFamily="2" charset="0"/>
              </a:rPr>
              <a:t>Color </a:t>
            </a:r>
            <a:r>
              <a:rPr lang="es-MX" sz="1000" dirty="0" err="1" smtClean="0">
                <a:solidFill>
                  <a:schemeClr val="bg1"/>
                </a:solidFill>
                <a:latin typeface="Outfit" pitchFamily="2" charset="0"/>
              </a:rPr>
              <a:t>palette</a:t>
            </a:r>
            <a:endParaRPr lang="es-CL" sz="1000" dirty="0">
              <a:solidFill>
                <a:schemeClr val="bg1"/>
              </a:solidFill>
              <a:latin typeface="Outfit" pitchFamily="2" charset="0"/>
            </a:endParaRPr>
          </a:p>
        </p:txBody>
      </p:sp>
      <p:grpSp>
        <p:nvGrpSpPr>
          <p:cNvPr id="8" name="Grupo 7">
            <a:extLst>
              <a:ext uri="{FF2B5EF4-FFF2-40B4-BE49-F238E27FC236}">
                <a16:creationId xmlns:a16="http://schemas.microsoft.com/office/drawing/2014/main" id="{898224D2-E1BB-4656-9BE0-DBA67F462041}"/>
              </a:ext>
            </a:extLst>
          </p:cNvPr>
          <p:cNvGrpSpPr/>
          <p:nvPr/>
        </p:nvGrpSpPr>
        <p:grpSpPr>
          <a:xfrm>
            <a:off x="927863" y="1253076"/>
            <a:ext cx="1952271" cy="442980"/>
            <a:chOff x="951703" y="1589244"/>
            <a:chExt cx="1778964" cy="442980"/>
          </a:xfrm>
        </p:grpSpPr>
        <p:sp>
          <p:nvSpPr>
            <p:cNvPr id="9" name="Rectángulo: esquinas redondeadas 8">
              <a:extLst>
                <a:ext uri="{FF2B5EF4-FFF2-40B4-BE49-F238E27FC236}">
                  <a16:creationId xmlns:a16="http://schemas.microsoft.com/office/drawing/2014/main" id="{51EDAABB-4172-369D-6D2C-B121A9415C55}"/>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smtClean="0">
                  <a:ln>
                    <a:noFill/>
                  </a:ln>
                  <a:solidFill>
                    <a:srgbClr val="FFFFFF"/>
                  </a:solidFill>
                  <a:effectLst/>
                  <a:uLnTx/>
                  <a:uFillTx/>
                  <a:latin typeface="Outfit Medium" pitchFamily="2" charset="0"/>
                  <a:ea typeface="+mn-ea"/>
                  <a:cs typeface="+mn-cs"/>
                  <a:sym typeface="Arial"/>
                </a:rPr>
                <a:t>Design</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10" name="Elipse 9">
              <a:extLst>
                <a:ext uri="{FF2B5EF4-FFF2-40B4-BE49-F238E27FC236}">
                  <a16:creationId xmlns:a16="http://schemas.microsoft.com/office/drawing/2014/main" id="{0748B3F5-F7AA-594B-CE70-6048F74D97C3}"/>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spTree>
    <p:extLst>
      <p:ext uri="{BB962C8B-B14F-4D97-AF65-F5344CB8AC3E}">
        <p14:creationId xmlns:p14="http://schemas.microsoft.com/office/powerpoint/2010/main" val="1619721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ángulo: esquinas redondeadas 73">
            <a:extLst>
              <a:ext uri="{FF2B5EF4-FFF2-40B4-BE49-F238E27FC236}">
                <a16:creationId xmlns:a16="http://schemas.microsoft.com/office/drawing/2014/main" id="{E945E984-E214-1CFF-FCD1-214A562854B5}"/>
              </a:ext>
            </a:extLst>
          </p:cNvPr>
          <p:cNvSpPr/>
          <p:nvPr/>
        </p:nvSpPr>
        <p:spPr>
          <a:xfrm>
            <a:off x="951704" y="2598412"/>
            <a:ext cx="10288593" cy="3967104"/>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80" name="Rectángulo: esquinas redondeadas 79">
            <a:extLst>
              <a:ext uri="{FF2B5EF4-FFF2-40B4-BE49-F238E27FC236}">
                <a16:creationId xmlns:a16="http://schemas.microsoft.com/office/drawing/2014/main" id="{F8E4C6F1-5875-18B2-91C9-6C99A568C6D5}"/>
              </a:ext>
            </a:extLst>
          </p:cNvPr>
          <p:cNvSpPr/>
          <p:nvPr/>
        </p:nvSpPr>
        <p:spPr>
          <a:xfrm>
            <a:off x="6356042" y="4814566"/>
            <a:ext cx="4286250" cy="5099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1" name="Rectángulo: esquinas redondeadas 80">
            <a:extLst>
              <a:ext uri="{FF2B5EF4-FFF2-40B4-BE49-F238E27FC236}">
                <a16:creationId xmlns:a16="http://schemas.microsoft.com/office/drawing/2014/main" id="{E075F6FA-DFCE-4542-1B32-898419066710}"/>
              </a:ext>
            </a:extLst>
          </p:cNvPr>
          <p:cNvSpPr/>
          <p:nvPr/>
        </p:nvSpPr>
        <p:spPr>
          <a:xfrm>
            <a:off x="6356042" y="4257279"/>
            <a:ext cx="4286250" cy="5099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2" name="Rectángulo: esquinas redondeadas 81">
            <a:extLst>
              <a:ext uri="{FF2B5EF4-FFF2-40B4-BE49-F238E27FC236}">
                <a16:creationId xmlns:a16="http://schemas.microsoft.com/office/drawing/2014/main" id="{C199B760-DD56-4B52-69B5-249961094876}"/>
              </a:ext>
            </a:extLst>
          </p:cNvPr>
          <p:cNvSpPr/>
          <p:nvPr/>
        </p:nvSpPr>
        <p:spPr>
          <a:xfrm>
            <a:off x="6357370" y="5923389"/>
            <a:ext cx="4286250" cy="5099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3" name="Rectángulo: esquinas redondeadas 82">
            <a:extLst>
              <a:ext uri="{FF2B5EF4-FFF2-40B4-BE49-F238E27FC236}">
                <a16:creationId xmlns:a16="http://schemas.microsoft.com/office/drawing/2014/main" id="{C8B0E859-FE25-69D4-80BB-367249B049A7}"/>
              </a:ext>
            </a:extLst>
          </p:cNvPr>
          <p:cNvSpPr/>
          <p:nvPr/>
        </p:nvSpPr>
        <p:spPr>
          <a:xfrm>
            <a:off x="6357370" y="5366102"/>
            <a:ext cx="4286250" cy="5099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4" name="Rectángulo: esquinas redondeadas 83">
            <a:extLst>
              <a:ext uri="{FF2B5EF4-FFF2-40B4-BE49-F238E27FC236}">
                <a16:creationId xmlns:a16="http://schemas.microsoft.com/office/drawing/2014/main" id="{61A7707B-3390-F172-F728-5954A9611F4F}"/>
              </a:ext>
            </a:extLst>
          </p:cNvPr>
          <p:cNvSpPr/>
          <p:nvPr/>
        </p:nvSpPr>
        <p:spPr>
          <a:xfrm>
            <a:off x="6356042" y="3704865"/>
            <a:ext cx="4286250" cy="5099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5" name="Rectángulo: esquinas redondeadas 84">
            <a:extLst>
              <a:ext uri="{FF2B5EF4-FFF2-40B4-BE49-F238E27FC236}">
                <a16:creationId xmlns:a16="http://schemas.microsoft.com/office/drawing/2014/main" id="{A69980D2-7F95-281C-5C2C-B31F9AB4E0FC}"/>
              </a:ext>
            </a:extLst>
          </p:cNvPr>
          <p:cNvSpPr/>
          <p:nvPr/>
        </p:nvSpPr>
        <p:spPr>
          <a:xfrm>
            <a:off x="6356042" y="3147578"/>
            <a:ext cx="4286250" cy="5099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6" name="Rectángulo: esquinas redondeadas 75">
            <a:extLst>
              <a:ext uri="{FF2B5EF4-FFF2-40B4-BE49-F238E27FC236}">
                <a16:creationId xmlns:a16="http://schemas.microsoft.com/office/drawing/2014/main" id="{332A6506-1D28-F089-7C28-F95A27E8DC50}"/>
              </a:ext>
            </a:extLst>
          </p:cNvPr>
          <p:cNvSpPr/>
          <p:nvPr/>
        </p:nvSpPr>
        <p:spPr>
          <a:xfrm>
            <a:off x="1682288" y="4814566"/>
            <a:ext cx="4286250" cy="5099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7" name="Rectángulo: esquinas redondeadas 76">
            <a:extLst>
              <a:ext uri="{FF2B5EF4-FFF2-40B4-BE49-F238E27FC236}">
                <a16:creationId xmlns:a16="http://schemas.microsoft.com/office/drawing/2014/main" id="{7978632F-9951-55D5-724B-54D8B09844F9}"/>
              </a:ext>
            </a:extLst>
          </p:cNvPr>
          <p:cNvSpPr/>
          <p:nvPr/>
        </p:nvSpPr>
        <p:spPr>
          <a:xfrm>
            <a:off x="1682288" y="4257279"/>
            <a:ext cx="4286250" cy="5099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8" name="Rectángulo: esquinas redondeadas 77">
            <a:extLst>
              <a:ext uri="{FF2B5EF4-FFF2-40B4-BE49-F238E27FC236}">
                <a16:creationId xmlns:a16="http://schemas.microsoft.com/office/drawing/2014/main" id="{5981FBD6-37DB-24F7-C5D7-19EDAC58CFF6}"/>
              </a:ext>
            </a:extLst>
          </p:cNvPr>
          <p:cNvSpPr/>
          <p:nvPr/>
        </p:nvSpPr>
        <p:spPr>
          <a:xfrm>
            <a:off x="1683616" y="5923389"/>
            <a:ext cx="4286250" cy="5099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9" name="Rectángulo: esquinas redondeadas 78">
            <a:extLst>
              <a:ext uri="{FF2B5EF4-FFF2-40B4-BE49-F238E27FC236}">
                <a16:creationId xmlns:a16="http://schemas.microsoft.com/office/drawing/2014/main" id="{EDBACC96-6A38-2A86-D5F3-CE94C29D2055}"/>
              </a:ext>
            </a:extLst>
          </p:cNvPr>
          <p:cNvSpPr/>
          <p:nvPr/>
        </p:nvSpPr>
        <p:spPr>
          <a:xfrm>
            <a:off x="1683616" y="5366102"/>
            <a:ext cx="4286250" cy="5099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5" name="Rectángulo: esquinas redondeadas 74">
            <a:extLst>
              <a:ext uri="{FF2B5EF4-FFF2-40B4-BE49-F238E27FC236}">
                <a16:creationId xmlns:a16="http://schemas.microsoft.com/office/drawing/2014/main" id="{FEA0B7E8-678A-C399-789C-F797640C6C1F}"/>
              </a:ext>
            </a:extLst>
          </p:cNvPr>
          <p:cNvSpPr/>
          <p:nvPr/>
        </p:nvSpPr>
        <p:spPr>
          <a:xfrm>
            <a:off x="1682288" y="3704865"/>
            <a:ext cx="4286250" cy="5099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CuadroTexto 61">
            <a:extLst>
              <a:ext uri="{FF2B5EF4-FFF2-40B4-BE49-F238E27FC236}">
                <a16:creationId xmlns:a16="http://schemas.microsoft.com/office/drawing/2014/main" id="{C2A06920-236F-CA4C-823C-17987B809B76}"/>
              </a:ext>
            </a:extLst>
          </p:cNvPr>
          <p:cNvSpPr txBox="1"/>
          <p:nvPr/>
        </p:nvSpPr>
        <p:spPr>
          <a:xfrm>
            <a:off x="7107847" y="5508367"/>
            <a:ext cx="3363200"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Redo: Redo an action you have deleted.</a:t>
            </a:r>
            <a:endParaRPr lang="es-CL" sz="900" dirty="0">
              <a:solidFill>
                <a:schemeClr val="tx1">
                  <a:lumMod val="75000"/>
                  <a:lumOff val="25000"/>
                </a:schemeClr>
              </a:solidFill>
              <a:latin typeface="Outfit" pitchFamily="2" charset="0"/>
            </a:endParaRPr>
          </a:p>
        </p:txBody>
      </p:sp>
      <p:sp>
        <p:nvSpPr>
          <p:cNvPr id="38" name="CuadroTexto 37">
            <a:extLst>
              <a:ext uri="{FF2B5EF4-FFF2-40B4-BE49-F238E27FC236}">
                <a16:creationId xmlns:a16="http://schemas.microsoft.com/office/drawing/2014/main" id="{F835D28E-6402-46C9-A03D-0F5F620F1BC3}"/>
              </a:ext>
            </a:extLst>
          </p:cNvPr>
          <p:cNvSpPr txBox="1"/>
          <p:nvPr/>
        </p:nvSpPr>
        <p:spPr>
          <a:xfrm>
            <a:off x="951704" y="1885624"/>
            <a:ext cx="10229627" cy="523220"/>
          </a:xfrm>
          <a:prstGeom prst="rect">
            <a:avLst/>
          </a:prstGeom>
          <a:noFill/>
        </p:spPr>
        <p:txBody>
          <a:bodyPr wrap="square" rtlCol="0">
            <a:spAutoFit/>
          </a:bodyPr>
          <a:lstStyle/>
          <a:p>
            <a:pPr algn="just"/>
            <a:r>
              <a:rPr lang="en-US" sz="1400" dirty="0">
                <a:solidFill>
                  <a:schemeClr val="tx1">
                    <a:lumMod val="65000"/>
                    <a:lumOff val="35000"/>
                  </a:schemeClr>
                </a:solidFill>
                <a:latin typeface="Outfit" pitchFamily="2" charset="0"/>
              </a:rPr>
              <a:t>Use the different </a:t>
            </a:r>
            <a:r>
              <a:rPr lang="en-US" sz="1400" dirty="0" err="1">
                <a:solidFill>
                  <a:schemeClr val="tx1">
                    <a:lumMod val="65000"/>
                    <a:lumOff val="35000"/>
                  </a:schemeClr>
                </a:solidFill>
                <a:latin typeface="Outfit" pitchFamily="2" charset="0"/>
              </a:rPr>
              <a:t>Xploris</a:t>
            </a:r>
            <a:r>
              <a:rPr lang="en-US" sz="1400" dirty="0">
                <a:solidFill>
                  <a:schemeClr val="tx1">
                    <a:lumMod val="65000"/>
                    <a:lumOff val="35000"/>
                  </a:schemeClr>
                </a:solidFill>
                <a:latin typeface="Outfit" pitchFamily="2" charset="0"/>
              </a:rPr>
              <a:t> tools to animate a walking character. You can copy the reference character, but remember that the main goal is for you to create the look you like best.</a:t>
            </a:r>
            <a:endParaRPr lang="es-MX" sz="1400" dirty="0">
              <a:solidFill>
                <a:schemeClr val="tx1">
                  <a:lumMod val="65000"/>
                  <a:lumOff val="35000"/>
                </a:schemeClr>
              </a:solidFill>
              <a:latin typeface="Outfit" pitchFamily="2" charset="0"/>
            </a:endParaRPr>
          </a:p>
        </p:txBody>
      </p:sp>
      <p:sp>
        <p:nvSpPr>
          <p:cNvPr id="19" name="Rectángulo 18">
            <a:extLst>
              <a:ext uri="{FF2B5EF4-FFF2-40B4-BE49-F238E27FC236}">
                <a16:creationId xmlns:a16="http://schemas.microsoft.com/office/drawing/2014/main" id="{EE1EB1AC-9E44-4353-A1C6-79A20E088F31}"/>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a:hlinkClick r:id="rId2" action="ppaction://hlinksldjump"/>
            <a:extLst>
              <a:ext uri="{FF2B5EF4-FFF2-40B4-BE49-F238E27FC236}">
                <a16:creationId xmlns:a16="http://schemas.microsoft.com/office/drawing/2014/main" id="{C05BCFD5-BDD2-47F9-944C-9C00D2CC621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989558E1-1AB7-4299-AC07-07FDA3BBA8E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DF217341-044A-4383-96FF-0227F11556F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646F0AD1-1AA7-42DA-A8B8-85E60F9718B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33" name="Rectángulo: esquinas redondeadas 32">
            <a:extLst>
              <a:ext uri="{FF2B5EF4-FFF2-40B4-BE49-F238E27FC236}">
                <a16:creationId xmlns:a16="http://schemas.microsoft.com/office/drawing/2014/main" id="{23530D8D-CCFA-4A3A-806B-B967A949C968}"/>
              </a:ext>
            </a:extLst>
          </p:cNvPr>
          <p:cNvSpPr/>
          <p:nvPr/>
        </p:nvSpPr>
        <p:spPr>
          <a:xfrm>
            <a:off x="1682288" y="3147578"/>
            <a:ext cx="4286250" cy="5099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3" name="CuadroTexto 42">
            <a:extLst>
              <a:ext uri="{FF2B5EF4-FFF2-40B4-BE49-F238E27FC236}">
                <a16:creationId xmlns:a16="http://schemas.microsoft.com/office/drawing/2014/main" id="{3661E16E-9704-42C9-A65C-27C325D3A418}"/>
              </a:ext>
            </a:extLst>
          </p:cNvPr>
          <p:cNvSpPr txBox="1"/>
          <p:nvPr/>
        </p:nvSpPr>
        <p:spPr>
          <a:xfrm>
            <a:off x="2474618" y="3307510"/>
            <a:ext cx="2834436"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Pencil: Adds color to a pixel.</a:t>
            </a:r>
            <a:endParaRPr lang="es-CL" sz="900" dirty="0">
              <a:solidFill>
                <a:schemeClr val="tx1">
                  <a:lumMod val="75000"/>
                  <a:lumOff val="25000"/>
                </a:schemeClr>
              </a:solidFill>
              <a:latin typeface="Outfit" pitchFamily="2" charset="0"/>
            </a:endParaRPr>
          </a:p>
        </p:txBody>
      </p:sp>
      <p:sp>
        <p:nvSpPr>
          <p:cNvPr id="44" name="CuadroTexto 43">
            <a:extLst>
              <a:ext uri="{FF2B5EF4-FFF2-40B4-BE49-F238E27FC236}">
                <a16:creationId xmlns:a16="http://schemas.microsoft.com/office/drawing/2014/main" id="{89006CF1-0ACB-4146-A4F4-004FFFD00FC1}"/>
              </a:ext>
            </a:extLst>
          </p:cNvPr>
          <p:cNvSpPr txBox="1"/>
          <p:nvPr/>
        </p:nvSpPr>
        <p:spPr>
          <a:xfrm>
            <a:off x="2474618" y="3841550"/>
            <a:ext cx="3192284"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Bucket: Fills the inside of a closed </a:t>
            </a:r>
            <a:r>
              <a:rPr lang="en-US" sz="900" dirty="0" smtClean="0">
                <a:solidFill>
                  <a:schemeClr val="tx1">
                    <a:lumMod val="75000"/>
                    <a:lumOff val="25000"/>
                  </a:schemeClr>
                </a:solidFill>
                <a:latin typeface="Outfit" pitchFamily="2" charset="0"/>
              </a:rPr>
              <a:t>shape </a:t>
            </a:r>
            <a:r>
              <a:rPr lang="en-US" sz="900" dirty="0">
                <a:solidFill>
                  <a:schemeClr val="tx1">
                    <a:lumMod val="75000"/>
                    <a:lumOff val="25000"/>
                  </a:schemeClr>
                </a:solidFill>
                <a:latin typeface="Outfit" pitchFamily="2" charset="0"/>
              </a:rPr>
              <a:t>with color.</a:t>
            </a:r>
            <a:endParaRPr lang="es-CL" sz="900" dirty="0">
              <a:solidFill>
                <a:schemeClr val="tx1">
                  <a:lumMod val="75000"/>
                  <a:lumOff val="25000"/>
                </a:schemeClr>
              </a:solidFill>
              <a:latin typeface="Outfit" pitchFamily="2" charset="0"/>
            </a:endParaRPr>
          </a:p>
        </p:txBody>
      </p:sp>
      <p:sp>
        <p:nvSpPr>
          <p:cNvPr id="45" name="CuadroTexto 44">
            <a:extLst>
              <a:ext uri="{FF2B5EF4-FFF2-40B4-BE49-F238E27FC236}">
                <a16:creationId xmlns:a16="http://schemas.microsoft.com/office/drawing/2014/main" id="{F3E4B4E7-CC6D-4A11-A32C-D8D41AFF19E7}"/>
              </a:ext>
            </a:extLst>
          </p:cNvPr>
          <p:cNvSpPr txBox="1"/>
          <p:nvPr/>
        </p:nvSpPr>
        <p:spPr>
          <a:xfrm>
            <a:off x="2474618" y="4391009"/>
            <a:ext cx="3363200"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Rectangle: Creates a rectangle on the screen.</a:t>
            </a:r>
            <a:endParaRPr lang="es-CL" sz="900" dirty="0">
              <a:solidFill>
                <a:schemeClr val="tx1">
                  <a:lumMod val="75000"/>
                  <a:lumOff val="25000"/>
                </a:schemeClr>
              </a:solidFill>
              <a:latin typeface="Outfit" pitchFamily="2" charset="0"/>
            </a:endParaRPr>
          </a:p>
        </p:txBody>
      </p:sp>
      <p:sp>
        <p:nvSpPr>
          <p:cNvPr id="46" name="CuadroTexto 45">
            <a:extLst>
              <a:ext uri="{FF2B5EF4-FFF2-40B4-BE49-F238E27FC236}">
                <a16:creationId xmlns:a16="http://schemas.microsoft.com/office/drawing/2014/main" id="{22011B61-316E-4C6E-B5EF-7386465B7AC8}"/>
              </a:ext>
            </a:extLst>
          </p:cNvPr>
          <p:cNvSpPr txBox="1"/>
          <p:nvPr/>
        </p:nvSpPr>
        <p:spPr>
          <a:xfrm>
            <a:off x="2474618" y="4954126"/>
            <a:ext cx="3363200" cy="230832"/>
          </a:xfrm>
          <a:prstGeom prst="rect">
            <a:avLst/>
          </a:prstGeom>
          <a:noFill/>
        </p:spPr>
        <p:txBody>
          <a:bodyPr wrap="square" rtlCol="0">
            <a:spAutoFit/>
          </a:bodyPr>
          <a:lstStyle/>
          <a:p>
            <a:r>
              <a:rPr lang="es-CL" sz="900" dirty="0" err="1">
                <a:solidFill>
                  <a:schemeClr val="tx1">
                    <a:lumMod val="75000"/>
                    <a:lumOff val="25000"/>
                  </a:schemeClr>
                </a:solidFill>
                <a:latin typeface="Outfit" pitchFamily="2" charset="0"/>
              </a:rPr>
              <a:t>Eraser</a:t>
            </a:r>
            <a:r>
              <a:rPr lang="es-CL" sz="900" dirty="0">
                <a:solidFill>
                  <a:schemeClr val="tx1">
                    <a:lumMod val="75000"/>
                    <a:lumOff val="25000"/>
                  </a:schemeClr>
                </a:solidFill>
                <a:latin typeface="Outfit" pitchFamily="2" charset="0"/>
              </a:rPr>
              <a:t>: Erases a single pixel.</a:t>
            </a:r>
          </a:p>
        </p:txBody>
      </p:sp>
      <p:sp>
        <p:nvSpPr>
          <p:cNvPr id="47" name="CuadroTexto 46">
            <a:extLst>
              <a:ext uri="{FF2B5EF4-FFF2-40B4-BE49-F238E27FC236}">
                <a16:creationId xmlns:a16="http://schemas.microsoft.com/office/drawing/2014/main" id="{96E0CC45-47F6-477D-A69C-B639FB0DD86C}"/>
              </a:ext>
            </a:extLst>
          </p:cNvPr>
          <p:cNvSpPr txBox="1"/>
          <p:nvPr/>
        </p:nvSpPr>
        <p:spPr>
          <a:xfrm>
            <a:off x="2474618" y="5439288"/>
            <a:ext cx="3363200"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Selection: Select a section of the frame to copy, paste and move.</a:t>
            </a:r>
            <a:endParaRPr lang="es-CL" sz="900" dirty="0">
              <a:solidFill>
                <a:schemeClr val="tx1">
                  <a:lumMod val="75000"/>
                  <a:lumOff val="25000"/>
                </a:schemeClr>
              </a:solidFill>
              <a:latin typeface="Outfit" pitchFamily="2" charset="0"/>
            </a:endParaRPr>
          </a:p>
        </p:txBody>
      </p:sp>
      <p:sp>
        <p:nvSpPr>
          <p:cNvPr id="48" name="CuadroTexto 47">
            <a:extLst>
              <a:ext uri="{FF2B5EF4-FFF2-40B4-BE49-F238E27FC236}">
                <a16:creationId xmlns:a16="http://schemas.microsoft.com/office/drawing/2014/main" id="{93CC3DD6-133F-4E2B-97A5-EFF55EA23EF4}"/>
              </a:ext>
            </a:extLst>
          </p:cNvPr>
          <p:cNvSpPr txBox="1"/>
          <p:nvPr/>
        </p:nvSpPr>
        <p:spPr>
          <a:xfrm>
            <a:off x="2474618" y="6061336"/>
            <a:ext cx="3363200"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Line: Creates a straight line.</a:t>
            </a:r>
            <a:endParaRPr lang="es-CL" sz="900" dirty="0">
              <a:solidFill>
                <a:schemeClr val="tx1">
                  <a:lumMod val="75000"/>
                  <a:lumOff val="25000"/>
                </a:schemeClr>
              </a:solidFill>
              <a:latin typeface="Outfit" pitchFamily="2" charset="0"/>
            </a:endParaRPr>
          </a:p>
        </p:txBody>
      </p:sp>
      <p:sp>
        <p:nvSpPr>
          <p:cNvPr id="49" name="CuadroTexto 48">
            <a:extLst>
              <a:ext uri="{FF2B5EF4-FFF2-40B4-BE49-F238E27FC236}">
                <a16:creationId xmlns:a16="http://schemas.microsoft.com/office/drawing/2014/main" id="{C110EF86-E768-4293-94D2-30F067CB6BC6}"/>
              </a:ext>
            </a:extLst>
          </p:cNvPr>
          <p:cNvSpPr txBox="1"/>
          <p:nvPr/>
        </p:nvSpPr>
        <p:spPr>
          <a:xfrm>
            <a:off x="7107847" y="3287578"/>
            <a:ext cx="3363200"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Eyedropper: Copies the color of a pixel.</a:t>
            </a:r>
            <a:endParaRPr lang="es-CL" sz="900" dirty="0">
              <a:solidFill>
                <a:schemeClr val="tx1">
                  <a:lumMod val="75000"/>
                  <a:lumOff val="25000"/>
                </a:schemeClr>
              </a:solidFill>
              <a:latin typeface="Outfit" pitchFamily="2" charset="0"/>
            </a:endParaRPr>
          </a:p>
        </p:txBody>
      </p:sp>
      <p:sp>
        <p:nvSpPr>
          <p:cNvPr id="50" name="CuadroTexto 49">
            <a:extLst>
              <a:ext uri="{FF2B5EF4-FFF2-40B4-BE49-F238E27FC236}">
                <a16:creationId xmlns:a16="http://schemas.microsoft.com/office/drawing/2014/main" id="{5DC10B4D-9359-4E27-897A-FB27ED1F4BD9}"/>
              </a:ext>
            </a:extLst>
          </p:cNvPr>
          <p:cNvSpPr txBox="1"/>
          <p:nvPr/>
        </p:nvSpPr>
        <p:spPr>
          <a:xfrm>
            <a:off x="7107847" y="3849937"/>
            <a:ext cx="3363200"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Move: Move the selected pixels.</a:t>
            </a:r>
            <a:endParaRPr lang="es-CL" sz="900" dirty="0">
              <a:solidFill>
                <a:schemeClr val="tx1">
                  <a:lumMod val="75000"/>
                  <a:lumOff val="25000"/>
                </a:schemeClr>
              </a:solidFill>
              <a:latin typeface="Outfit" pitchFamily="2" charset="0"/>
            </a:endParaRPr>
          </a:p>
        </p:txBody>
      </p:sp>
      <p:pic>
        <p:nvPicPr>
          <p:cNvPr id="51" name="Imagen 50">
            <a:extLst>
              <a:ext uri="{FF2B5EF4-FFF2-40B4-BE49-F238E27FC236}">
                <a16:creationId xmlns:a16="http://schemas.microsoft.com/office/drawing/2014/main" id="{4D62BB34-8333-4134-AC5E-7B0F64D57EE7}"/>
              </a:ext>
            </a:extLst>
          </p:cNvPr>
          <p:cNvPicPr>
            <a:picLocks noChangeAspect="1"/>
          </p:cNvPicPr>
          <p:nvPr/>
        </p:nvPicPr>
        <p:blipFill rotWithShape="1">
          <a:blip r:embed="rId7">
            <a:extLst>
              <a:ext uri="{28A0092B-C50C-407E-A947-70E740481C1C}">
                <a14:useLocalDpi xmlns:a14="http://schemas.microsoft.com/office/drawing/2010/main" val="0"/>
              </a:ext>
            </a:extLst>
          </a:blip>
          <a:srcRect l="86184" t="61160" r="10734" b="33095"/>
          <a:stretch/>
        </p:blipFill>
        <p:spPr>
          <a:xfrm>
            <a:off x="6480666" y="4301133"/>
            <a:ext cx="427210" cy="427210"/>
          </a:xfrm>
          <a:prstGeom prst="ellipse">
            <a:avLst/>
          </a:prstGeom>
        </p:spPr>
      </p:pic>
      <p:sp>
        <p:nvSpPr>
          <p:cNvPr id="53" name="CuadroTexto 52">
            <a:extLst>
              <a:ext uri="{FF2B5EF4-FFF2-40B4-BE49-F238E27FC236}">
                <a16:creationId xmlns:a16="http://schemas.microsoft.com/office/drawing/2014/main" id="{3E6F9423-8190-4DC2-8F41-EF2049348E56}"/>
              </a:ext>
            </a:extLst>
          </p:cNvPr>
          <p:cNvSpPr txBox="1"/>
          <p:nvPr/>
        </p:nvSpPr>
        <p:spPr>
          <a:xfrm>
            <a:off x="7107847" y="4398837"/>
            <a:ext cx="3363200"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More: Change the selected color in your palette.</a:t>
            </a:r>
            <a:endParaRPr lang="es-CL" sz="900" dirty="0">
              <a:solidFill>
                <a:schemeClr val="tx1">
                  <a:lumMod val="75000"/>
                  <a:lumOff val="25000"/>
                </a:schemeClr>
              </a:solidFill>
              <a:latin typeface="Outfit" pitchFamily="2" charset="0"/>
            </a:endParaRPr>
          </a:p>
        </p:txBody>
      </p:sp>
      <p:sp>
        <p:nvSpPr>
          <p:cNvPr id="54" name="CuadroTexto 53">
            <a:extLst>
              <a:ext uri="{FF2B5EF4-FFF2-40B4-BE49-F238E27FC236}">
                <a16:creationId xmlns:a16="http://schemas.microsoft.com/office/drawing/2014/main" id="{01666E59-DDDF-404A-B2BC-503F33BA21E9}"/>
              </a:ext>
            </a:extLst>
          </p:cNvPr>
          <p:cNvSpPr txBox="1"/>
          <p:nvPr/>
        </p:nvSpPr>
        <p:spPr>
          <a:xfrm>
            <a:off x="1682288" y="2699092"/>
            <a:ext cx="1350645" cy="367873"/>
          </a:xfrm>
          <a:prstGeom prst="roundRect">
            <a:avLst>
              <a:gd name="adj" fmla="val 50000"/>
            </a:avLst>
          </a:prstGeom>
          <a:solidFill>
            <a:srgbClr val="569FA8"/>
          </a:solidFill>
        </p:spPr>
        <p:txBody>
          <a:bodyPr wrap="square" rtlCol="0" anchor="ctr">
            <a:spAutoFit/>
          </a:bodyPr>
          <a:lstStyle/>
          <a:p>
            <a:pPr algn="ctr"/>
            <a:r>
              <a:rPr lang="es-MX" sz="1100" dirty="0">
                <a:solidFill>
                  <a:schemeClr val="bg1"/>
                </a:solidFill>
                <a:latin typeface="Outfit" pitchFamily="2" charset="0"/>
              </a:rPr>
              <a:t>Tools</a:t>
            </a:r>
            <a:endParaRPr lang="es-CL" sz="1100" dirty="0">
              <a:solidFill>
                <a:schemeClr val="bg1"/>
              </a:solidFill>
              <a:latin typeface="Outfit" pitchFamily="2" charset="0"/>
            </a:endParaRPr>
          </a:p>
        </p:txBody>
      </p:sp>
      <p:pic>
        <p:nvPicPr>
          <p:cNvPr id="4" name="Imagen 3" descr="Imagen que contiene objeto, reloj, dibujo&#10;&#10;Descripción generada automáticamente">
            <a:extLst>
              <a:ext uri="{FF2B5EF4-FFF2-40B4-BE49-F238E27FC236}">
                <a16:creationId xmlns:a16="http://schemas.microsoft.com/office/drawing/2014/main" id="{08D76EC5-F715-AD88-5161-059F46C69E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80666" y="3747151"/>
            <a:ext cx="427210" cy="427210"/>
          </a:xfrm>
          <a:prstGeom prst="rect">
            <a:avLst/>
          </a:prstGeom>
        </p:spPr>
      </p:pic>
      <p:pic>
        <p:nvPicPr>
          <p:cNvPr id="6" name="Imagen 5" descr="Icono&#10;&#10;Descripción generada automáticamente con confianza media">
            <a:extLst>
              <a:ext uri="{FF2B5EF4-FFF2-40B4-BE49-F238E27FC236}">
                <a16:creationId xmlns:a16="http://schemas.microsoft.com/office/drawing/2014/main" id="{5DC19F04-FC93-06F6-5682-0FCA47E1B4D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16599" y="3190546"/>
            <a:ext cx="427210" cy="427210"/>
          </a:xfrm>
          <a:prstGeom prst="rect">
            <a:avLst/>
          </a:prstGeom>
        </p:spPr>
      </p:pic>
      <p:pic>
        <p:nvPicPr>
          <p:cNvPr id="8" name="Imagen 7" descr="Imagen que contiene objeto, reloj, dibujo&#10;&#10;Descripción generada automáticamente">
            <a:extLst>
              <a:ext uri="{FF2B5EF4-FFF2-40B4-BE49-F238E27FC236}">
                <a16:creationId xmlns:a16="http://schemas.microsoft.com/office/drawing/2014/main" id="{CB5C08A0-1707-213D-C434-9E2FBEECAD2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0666" y="3195442"/>
            <a:ext cx="427210" cy="427210"/>
          </a:xfrm>
          <a:prstGeom prst="rect">
            <a:avLst/>
          </a:prstGeom>
        </p:spPr>
      </p:pic>
      <p:pic>
        <p:nvPicPr>
          <p:cNvPr id="10" name="Imagen 9" descr="Icono&#10;&#10;Descripción generada automáticamente">
            <a:extLst>
              <a:ext uri="{FF2B5EF4-FFF2-40B4-BE49-F238E27FC236}">
                <a16:creationId xmlns:a16="http://schemas.microsoft.com/office/drawing/2014/main" id="{3D8B2182-E8B7-648F-815F-3E5DFE9CB1C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16599" y="4298212"/>
            <a:ext cx="427210" cy="427210"/>
          </a:xfrm>
          <a:prstGeom prst="rect">
            <a:avLst/>
          </a:prstGeom>
        </p:spPr>
      </p:pic>
      <p:pic>
        <p:nvPicPr>
          <p:cNvPr id="12" name="Imagen 11" descr="Círculo&#10;&#10;Descripción generada automáticamente con confianza media">
            <a:extLst>
              <a:ext uri="{FF2B5EF4-FFF2-40B4-BE49-F238E27FC236}">
                <a16:creationId xmlns:a16="http://schemas.microsoft.com/office/drawing/2014/main" id="{E622AF66-7D5D-3498-C02E-399183F131A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80666" y="5402253"/>
            <a:ext cx="427210" cy="427210"/>
          </a:xfrm>
          <a:prstGeom prst="rect">
            <a:avLst/>
          </a:prstGeom>
        </p:spPr>
      </p:pic>
      <p:pic>
        <p:nvPicPr>
          <p:cNvPr id="14" name="Imagen 13" descr="Icono&#10;&#10;Descripción generada automáticamente">
            <a:extLst>
              <a:ext uri="{FF2B5EF4-FFF2-40B4-BE49-F238E27FC236}">
                <a16:creationId xmlns:a16="http://schemas.microsoft.com/office/drawing/2014/main" id="{F944DA94-A10A-579B-5434-0E563DA27C1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16599" y="5407473"/>
            <a:ext cx="427210" cy="427210"/>
          </a:xfrm>
          <a:prstGeom prst="rect">
            <a:avLst/>
          </a:prstGeom>
        </p:spPr>
      </p:pic>
      <p:pic>
        <p:nvPicPr>
          <p:cNvPr id="25" name="Imagen 24" descr="Círculo&#10;&#10;Descripción generada automáticamente">
            <a:extLst>
              <a:ext uri="{FF2B5EF4-FFF2-40B4-BE49-F238E27FC236}">
                <a16:creationId xmlns:a16="http://schemas.microsoft.com/office/drawing/2014/main" id="{D7ADF8FF-05B3-E877-8352-B9DE3EE0D4F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83711" y="4853681"/>
            <a:ext cx="427210" cy="427210"/>
          </a:xfrm>
          <a:prstGeom prst="rect">
            <a:avLst/>
          </a:prstGeom>
        </p:spPr>
      </p:pic>
      <p:pic>
        <p:nvPicPr>
          <p:cNvPr id="28" name="Imagen 27" descr="Icono&#10;&#10;Descripción generada automáticamente">
            <a:extLst>
              <a:ext uri="{FF2B5EF4-FFF2-40B4-BE49-F238E27FC236}">
                <a16:creationId xmlns:a16="http://schemas.microsoft.com/office/drawing/2014/main" id="{5DD56F8C-53B6-B67F-13F8-1E62A3DDA9C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16599" y="4856517"/>
            <a:ext cx="427210" cy="427210"/>
          </a:xfrm>
          <a:prstGeom prst="rect">
            <a:avLst/>
          </a:prstGeom>
        </p:spPr>
      </p:pic>
      <p:pic>
        <p:nvPicPr>
          <p:cNvPr id="56" name="Imagen 55" descr="Imagen en blanco y negro&#10;&#10;Descripción generada automáticamente con confianza baja">
            <a:extLst>
              <a:ext uri="{FF2B5EF4-FFF2-40B4-BE49-F238E27FC236}">
                <a16:creationId xmlns:a16="http://schemas.microsoft.com/office/drawing/2014/main" id="{1A83AD3F-8817-3B99-E487-7C4C57B9D4F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816599" y="3751748"/>
            <a:ext cx="427210" cy="427210"/>
          </a:xfrm>
          <a:prstGeom prst="rect">
            <a:avLst/>
          </a:prstGeom>
        </p:spPr>
      </p:pic>
      <p:pic>
        <p:nvPicPr>
          <p:cNvPr id="58" name="Imagen 57" descr="Un dibujo de una cara feliz&#10;&#10;Descripción generada automáticamente con confianza baja">
            <a:extLst>
              <a:ext uri="{FF2B5EF4-FFF2-40B4-BE49-F238E27FC236}">
                <a16:creationId xmlns:a16="http://schemas.microsoft.com/office/drawing/2014/main" id="{EA7F6900-B139-0C57-CDC4-4954E897DE8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480666" y="5959331"/>
            <a:ext cx="427210" cy="427210"/>
          </a:xfrm>
          <a:prstGeom prst="rect">
            <a:avLst/>
          </a:prstGeom>
        </p:spPr>
      </p:pic>
      <p:pic>
        <p:nvPicPr>
          <p:cNvPr id="60" name="Imagen 59" descr="Imagen en blanco y negro&#10;&#10;Descripción generada automáticamente con confianza baja">
            <a:extLst>
              <a:ext uri="{FF2B5EF4-FFF2-40B4-BE49-F238E27FC236}">
                <a16:creationId xmlns:a16="http://schemas.microsoft.com/office/drawing/2014/main" id="{348D6D33-0A8A-7F5B-818F-47019CEEF8A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816599" y="5964760"/>
            <a:ext cx="427210" cy="427210"/>
          </a:xfrm>
          <a:prstGeom prst="rect">
            <a:avLst/>
          </a:prstGeom>
        </p:spPr>
      </p:pic>
      <p:sp>
        <p:nvSpPr>
          <p:cNvPr id="65" name="CuadroTexto 64">
            <a:extLst>
              <a:ext uri="{FF2B5EF4-FFF2-40B4-BE49-F238E27FC236}">
                <a16:creationId xmlns:a16="http://schemas.microsoft.com/office/drawing/2014/main" id="{E3A437C0-F7BC-2BFD-B988-D8C784D9851B}"/>
              </a:ext>
            </a:extLst>
          </p:cNvPr>
          <p:cNvSpPr txBox="1"/>
          <p:nvPr/>
        </p:nvSpPr>
        <p:spPr>
          <a:xfrm>
            <a:off x="7107847" y="4956304"/>
            <a:ext cx="3363200" cy="230832"/>
          </a:xfrm>
          <a:prstGeom prst="rect">
            <a:avLst/>
          </a:prstGeom>
          <a:noFill/>
        </p:spPr>
        <p:txBody>
          <a:bodyPr wrap="square" rtlCol="0" anchor="ctr">
            <a:spAutoFit/>
          </a:bodyPr>
          <a:lstStyle/>
          <a:p>
            <a:r>
              <a:rPr lang="en-US" sz="900" dirty="0">
                <a:solidFill>
                  <a:schemeClr val="tx1">
                    <a:lumMod val="75000"/>
                    <a:lumOff val="25000"/>
                  </a:schemeClr>
                </a:solidFill>
                <a:latin typeface="Outfit" pitchFamily="2" charset="0"/>
              </a:rPr>
              <a:t>Undo: Deletes your last action.</a:t>
            </a:r>
            <a:endParaRPr lang="es-CL" sz="900" dirty="0">
              <a:solidFill>
                <a:schemeClr val="tx1">
                  <a:lumMod val="75000"/>
                  <a:lumOff val="25000"/>
                </a:schemeClr>
              </a:solidFill>
              <a:latin typeface="Outfit" pitchFamily="2" charset="0"/>
            </a:endParaRPr>
          </a:p>
        </p:txBody>
      </p:sp>
      <p:sp>
        <p:nvSpPr>
          <p:cNvPr id="66" name="CuadroTexto 65">
            <a:extLst>
              <a:ext uri="{FF2B5EF4-FFF2-40B4-BE49-F238E27FC236}">
                <a16:creationId xmlns:a16="http://schemas.microsoft.com/office/drawing/2014/main" id="{2F580F11-8616-337D-2C3D-1F8CEC1E0086}"/>
              </a:ext>
            </a:extLst>
          </p:cNvPr>
          <p:cNvSpPr txBox="1"/>
          <p:nvPr/>
        </p:nvSpPr>
        <p:spPr>
          <a:xfrm>
            <a:off x="7107847" y="6068275"/>
            <a:ext cx="3363200" cy="230832"/>
          </a:xfrm>
          <a:prstGeom prst="rect">
            <a:avLst/>
          </a:prstGeom>
          <a:noFill/>
        </p:spPr>
        <p:txBody>
          <a:bodyPr wrap="square" rtlCol="0" anchor="ctr">
            <a:spAutoFit/>
          </a:bodyPr>
          <a:lstStyle/>
          <a:p>
            <a:r>
              <a:rPr lang="en-US" sz="900" dirty="0">
                <a:solidFill>
                  <a:schemeClr val="tx1">
                    <a:lumMod val="75000"/>
                    <a:lumOff val="25000"/>
                  </a:schemeClr>
                </a:solidFill>
                <a:latin typeface="Outfit" pitchFamily="2" charset="0"/>
              </a:rPr>
              <a:t>Upload: Upload your drawing or animation to the </a:t>
            </a:r>
            <a:r>
              <a:rPr lang="en-US" sz="900" dirty="0" err="1">
                <a:solidFill>
                  <a:schemeClr val="tx1">
                    <a:lumMod val="75000"/>
                    <a:lumOff val="25000"/>
                  </a:schemeClr>
                </a:solidFill>
                <a:latin typeface="Outfit" pitchFamily="2" charset="0"/>
              </a:rPr>
              <a:t>Xploris</a:t>
            </a:r>
            <a:r>
              <a:rPr lang="en-US" sz="900" dirty="0">
                <a:solidFill>
                  <a:schemeClr val="tx1">
                    <a:lumMod val="75000"/>
                    <a:lumOff val="25000"/>
                  </a:schemeClr>
                </a:solidFill>
                <a:latin typeface="Outfit" pitchFamily="2" charset="0"/>
              </a:rPr>
              <a:t> device.</a:t>
            </a:r>
            <a:endParaRPr lang="es-CL" sz="900" dirty="0">
              <a:solidFill>
                <a:schemeClr val="tx1">
                  <a:lumMod val="75000"/>
                  <a:lumOff val="25000"/>
                </a:schemeClr>
              </a:solidFill>
              <a:latin typeface="Outfit" pitchFamily="2" charset="0"/>
            </a:endParaRPr>
          </a:p>
        </p:txBody>
      </p:sp>
      <p:grpSp>
        <p:nvGrpSpPr>
          <p:cNvPr id="70" name="Grupo 69">
            <a:extLst>
              <a:ext uri="{FF2B5EF4-FFF2-40B4-BE49-F238E27FC236}">
                <a16:creationId xmlns:a16="http://schemas.microsoft.com/office/drawing/2014/main" id="{F2874FE4-9CDA-76C3-C560-8498F01C053F}"/>
              </a:ext>
            </a:extLst>
          </p:cNvPr>
          <p:cNvGrpSpPr/>
          <p:nvPr/>
        </p:nvGrpSpPr>
        <p:grpSpPr>
          <a:xfrm>
            <a:off x="927863" y="1253076"/>
            <a:ext cx="1952271" cy="442980"/>
            <a:chOff x="951703" y="1589244"/>
            <a:chExt cx="1778964" cy="442980"/>
          </a:xfrm>
        </p:grpSpPr>
        <p:sp>
          <p:nvSpPr>
            <p:cNvPr id="71" name="Rectángulo: esquinas redondeadas 70">
              <a:extLst>
                <a:ext uri="{FF2B5EF4-FFF2-40B4-BE49-F238E27FC236}">
                  <a16:creationId xmlns:a16="http://schemas.microsoft.com/office/drawing/2014/main" id="{A660E961-EBDE-03C9-AAE5-386E5EA4C792}"/>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Design</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72" name="Elipse 71">
              <a:extLst>
                <a:ext uri="{FF2B5EF4-FFF2-40B4-BE49-F238E27FC236}">
                  <a16:creationId xmlns:a16="http://schemas.microsoft.com/office/drawing/2014/main" id="{C238A64E-9A19-8516-72A3-5A72CEB9FD35}"/>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spTree>
    <p:extLst>
      <p:ext uri="{BB962C8B-B14F-4D97-AF65-F5344CB8AC3E}">
        <p14:creationId xmlns:p14="http://schemas.microsoft.com/office/powerpoint/2010/main" val="2432071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ángulo: esquinas redondeadas 33">
            <a:extLst>
              <a:ext uri="{FF2B5EF4-FFF2-40B4-BE49-F238E27FC236}">
                <a16:creationId xmlns:a16="http://schemas.microsoft.com/office/drawing/2014/main" id="{032A1AFD-C370-4534-BD82-CEB95B8DCC2B}"/>
              </a:ext>
            </a:extLst>
          </p:cNvPr>
          <p:cNvSpPr/>
          <p:nvPr/>
        </p:nvSpPr>
        <p:spPr>
          <a:xfrm>
            <a:off x="6177221" y="1846400"/>
            <a:ext cx="4826153" cy="478276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5" name="Rectángulo: esquinas redondeadas 34">
            <a:extLst>
              <a:ext uri="{FF2B5EF4-FFF2-40B4-BE49-F238E27FC236}">
                <a16:creationId xmlns:a16="http://schemas.microsoft.com/office/drawing/2014/main" id="{93420395-A066-4701-BBF9-4E86E685814A}"/>
              </a:ext>
            </a:extLst>
          </p:cNvPr>
          <p:cNvSpPr/>
          <p:nvPr/>
        </p:nvSpPr>
        <p:spPr>
          <a:xfrm>
            <a:off x="1029295" y="1846400"/>
            <a:ext cx="4820435" cy="478276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38" name="Grupo 37">
            <a:extLst>
              <a:ext uri="{FF2B5EF4-FFF2-40B4-BE49-F238E27FC236}">
                <a16:creationId xmlns:a16="http://schemas.microsoft.com/office/drawing/2014/main" id="{1E38E790-D789-4828-A37C-BFE5FC428472}"/>
              </a:ext>
            </a:extLst>
          </p:cNvPr>
          <p:cNvGrpSpPr/>
          <p:nvPr/>
        </p:nvGrpSpPr>
        <p:grpSpPr>
          <a:xfrm>
            <a:off x="1356787" y="2051726"/>
            <a:ext cx="615957" cy="615957"/>
            <a:chOff x="1573425" y="1903684"/>
            <a:chExt cx="824920" cy="824920"/>
          </a:xfrm>
        </p:grpSpPr>
        <p:sp>
          <p:nvSpPr>
            <p:cNvPr id="39" name="Elipse 38">
              <a:extLst>
                <a:ext uri="{FF2B5EF4-FFF2-40B4-BE49-F238E27FC236}">
                  <a16:creationId xmlns:a16="http://schemas.microsoft.com/office/drawing/2014/main" id="{F17D9310-AEA7-4CE2-A1ED-07B8EFE57750}"/>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40" name="Elipse 39">
              <a:extLst>
                <a:ext uri="{FF2B5EF4-FFF2-40B4-BE49-F238E27FC236}">
                  <a16:creationId xmlns:a16="http://schemas.microsoft.com/office/drawing/2014/main" id="{DF712581-4F41-468E-8D12-83AF870E24EB}"/>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1</a:t>
              </a:r>
              <a:endParaRPr lang="es-CL" sz="1400" dirty="0">
                <a:solidFill>
                  <a:schemeClr val="tx1">
                    <a:lumMod val="65000"/>
                    <a:lumOff val="35000"/>
                  </a:schemeClr>
                </a:solidFill>
                <a:latin typeface="Outfit Medium" pitchFamily="2" charset="0"/>
              </a:endParaRPr>
            </a:p>
          </p:txBody>
        </p:sp>
      </p:grpSp>
      <p:sp>
        <p:nvSpPr>
          <p:cNvPr id="19" name="Rectángulo 18">
            <a:extLst>
              <a:ext uri="{FF2B5EF4-FFF2-40B4-BE49-F238E27FC236}">
                <a16:creationId xmlns:a16="http://schemas.microsoft.com/office/drawing/2014/main" id="{EE1EB1AC-9E44-4353-A1C6-79A20E088F31}"/>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a:hlinkClick r:id="rId2" action="ppaction://hlinksldjump"/>
            <a:extLst>
              <a:ext uri="{FF2B5EF4-FFF2-40B4-BE49-F238E27FC236}">
                <a16:creationId xmlns:a16="http://schemas.microsoft.com/office/drawing/2014/main" id="{C05BCFD5-BDD2-47F9-944C-9C00D2CC621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989558E1-1AB7-4299-AC07-07FDA3BBA8E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DF217341-044A-4383-96FF-0227F11556F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646F0AD1-1AA7-42DA-A8B8-85E60F9718B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27" name="Grupo 26">
            <a:extLst>
              <a:ext uri="{FF2B5EF4-FFF2-40B4-BE49-F238E27FC236}">
                <a16:creationId xmlns:a16="http://schemas.microsoft.com/office/drawing/2014/main" id="{7E47B1DB-CAA6-4878-BD6A-B879BE67A4F8}"/>
              </a:ext>
            </a:extLst>
          </p:cNvPr>
          <p:cNvGrpSpPr/>
          <p:nvPr/>
        </p:nvGrpSpPr>
        <p:grpSpPr>
          <a:xfrm>
            <a:off x="6510431" y="2051726"/>
            <a:ext cx="615957" cy="615957"/>
            <a:chOff x="1573425" y="1903684"/>
            <a:chExt cx="824920" cy="824920"/>
          </a:xfrm>
        </p:grpSpPr>
        <p:sp>
          <p:nvSpPr>
            <p:cNvPr id="28" name="Elipse 27">
              <a:extLst>
                <a:ext uri="{FF2B5EF4-FFF2-40B4-BE49-F238E27FC236}">
                  <a16:creationId xmlns:a16="http://schemas.microsoft.com/office/drawing/2014/main" id="{984051B3-07E0-4DBD-A530-D09E6E8B7CB5}"/>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30" name="Elipse 29">
              <a:extLst>
                <a:ext uri="{FF2B5EF4-FFF2-40B4-BE49-F238E27FC236}">
                  <a16:creationId xmlns:a16="http://schemas.microsoft.com/office/drawing/2014/main" id="{24566C25-C63D-4116-AF58-0BF5C88F07F9}"/>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2</a:t>
              </a:r>
              <a:endParaRPr lang="es-CL" sz="1400" dirty="0">
                <a:solidFill>
                  <a:schemeClr val="tx1">
                    <a:lumMod val="65000"/>
                    <a:lumOff val="35000"/>
                  </a:schemeClr>
                </a:solidFill>
                <a:latin typeface="Outfit Medium" pitchFamily="2" charset="0"/>
              </a:endParaRPr>
            </a:p>
          </p:txBody>
        </p:sp>
      </p:grpSp>
      <p:sp>
        <p:nvSpPr>
          <p:cNvPr id="24" name="CuadroTexto 23">
            <a:extLst>
              <a:ext uri="{FF2B5EF4-FFF2-40B4-BE49-F238E27FC236}">
                <a16:creationId xmlns:a16="http://schemas.microsoft.com/office/drawing/2014/main" id="{C4E642A0-4E45-4C64-8C4F-A44816ED24CE}"/>
              </a:ext>
            </a:extLst>
          </p:cNvPr>
          <p:cNvSpPr txBox="1"/>
          <p:nvPr/>
        </p:nvSpPr>
        <p:spPr>
          <a:xfrm>
            <a:off x="1459439" y="5289517"/>
            <a:ext cx="3956336" cy="646331"/>
          </a:xfrm>
          <a:prstGeom prst="rect">
            <a:avLst/>
          </a:prstGeom>
          <a:noFill/>
        </p:spPr>
        <p:txBody>
          <a:bodyPr wrap="square" rtlCol="0">
            <a:spAutoFit/>
          </a:bodyPr>
          <a:lstStyle/>
          <a:p>
            <a:pPr algn="just"/>
            <a:r>
              <a:rPr lang="en-US" sz="1200" dirty="0">
                <a:solidFill>
                  <a:schemeClr val="tx1">
                    <a:lumMod val="75000"/>
                    <a:lumOff val="25000"/>
                  </a:schemeClr>
                </a:solidFill>
                <a:latin typeface="Outfit" pitchFamily="2" charset="0"/>
              </a:rPr>
              <a:t>Below the drawing area are the layers. The first one, black, is the background and the other two are the character. This time all the layers will be animated.</a:t>
            </a:r>
            <a:endParaRPr lang="es-CL" sz="1200" dirty="0">
              <a:solidFill>
                <a:schemeClr val="tx1">
                  <a:lumMod val="75000"/>
                  <a:lumOff val="25000"/>
                </a:schemeClr>
              </a:solidFill>
              <a:latin typeface="Outfit" pitchFamily="2" charset="0"/>
            </a:endParaRPr>
          </a:p>
        </p:txBody>
      </p:sp>
      <p:sp>
        <p:nvSpPr>
          <p:cNvPr id="47" name="CuadroTexto 46">
            <a:extLst>
              <a:ext uri="{FF2B5EF4-FFF2-40B4-BE49-F238E27FC236}">
                <a16:creationId xmlns:a16="http://schemas.microsoft.com/office/drawing/2014/main" id="{B110C1B6-A6CA-447C-8B67-0B6799C425CB}"/>
              </a:ext>
            </a:extLst>
          </p:cNvPr>
          <p:cNvSpPr txBox="1"/>
          <p:nvPr/>
        </p:nvSpPr>
        <p:spPr>
          <a:xfrm>
            <a:off x="6613084" y="5327524"/>
            <a:ext cx="3957044" cy="646331"/>
          </a:xfrm>
          <a:prstGeom prst="rect">
            <a:avLst/>
          </a:prstGeom>
          <a:noFill/>
        </p:spPr>
        <p:txBody>
          <a:bodyPr wrap="square" rtlCol="0">
            <a:spAutoFit/>
          </a:bodyPr>
          <a:lstStyle/>
          <a:p>
            <a:pPr algn="just"/>
            <a:r>
              <a:rPr lang="en-US" sz="1200" dirty="0">
                <a:solidFill>
                  <a:schemeClr val="tx1">
                    <a:lumMod val="75000"/>
                    <a:lumOff val="25000"/>
                  </a:schemeClr>
                </a:solidFill>
                <a:latin typeface="Outfit" pitchFamily="2" charset="0"/>
              </a:rPr>
              <a:t>In the first layer you will draw the background with clouds, in the second layer the head and body of the character and in the third layer the hands and feet of the character.</a:t>
            </a:r>
            <a:endParaRPr lang="es-CL" sz="1200" dirty="0">
              <a:solidFill>
                <a:schemeClr val="tx1">
                  <a:lumMod val="75000"/>
                  <a:lumOff val="25000"/>
                </a:schemeClr>
              </a:solidFill>
              <a:latin typeface="Outfit" pitchFamily="2" charset="0"/>
            </a:endParaRPr>
          </a:p>
        </p:txBody>
      </p:sp>
      <p:pic>
        <p:nvPicPr>
          <p:cNvPr id="42" name="Imagen 41">
            <a:extLst>
              <a:ext uri="{FF2B5EF4-FFF2-40B4-BE49-F238E27FC236}">
                <a16:creationId xmlns:a16="http://schemas.microsoft.com/office/drawing/2014/main" id="{5A56D79B-8956-41B3-9F24-053ADE80A2E9}"/>
              </a:ext>
            </a:extLst>
          </p:cNvPr>
          <p:cNvPicPr>
            <a:picLocks noChangeAspect="1"/>
          </p:cNvPicPr>
          <p:nvPr/>
        </p:nvPicPr>
        <p:blipFill>
          <a:blip r:embed="rId7"/>
          <a:stretch>
            <a:fillRect/>
          </a:stretch>
        </p:blipFill>
        <p:spPr>
          <a:xfrm>
            <a:off x="1609122" y="3376944"/>
            <a:ext cx="3529834" cy="1365951"/>
          </a:xfrm>
          <a:prstGeom prst="rect">
            <a:avLst/>
          </a:prstGeom>
        </p:spPr>
      </p:pic>
      <p:grpSp>
        <p:nvGrpSpPr>
          <p:cNvPr id="3" name="Grupo 2">
            <a:extLst>
              <a:ext uri="{FF2B5EF4-FFF2-40B4-BE49-F238E27FC236}">
                <a16:creationId xmlns:a16="http://schemas.microsoft.com/office/drawing/2014/main" id="{7F987DCB-DC48-737C-92B9-592A44F529C3}"/>
              </a:ext>
            </a:extLst>
          </p:cNvPr>
          <p:cNvGrpSpPr/>
          <p:nvPr/>
        </p:nvGrpSpPr>
        <p:grpSpPr>
          <a:xfrm>
            <a:off x="927863" y="1253076"/>
            <a:ext cx="1952271" cy="442980"/>
            <a:chOff x="951703" y="1589244"/>
            <a:chExt cx="1778964" cy="442980"/>
          </a:xfrm>
        </p:grpSpPr>
        <p:sp>
          <p:nvSpPr>
            <p:cNvPr id="4" name="Rectángulo: esquinas redondeadas 3">
              <a:extLst>
                <a:ext uri="{FF2B5EF4-FFF2-40B4-BE49-F238E27FC236}">
                  <a16:creationId xmlns:a16="http://schemas.microsoft.com/office/drawing/2014/main" id="{D6D0AB6B-4F94-A833-CAF7-5B1CF3861111}"/>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Design</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5" name="Elipse 4">
              <a:extLst>
                <a:ext uri="{FF2B5EF4-FFF2-40B4-BE49-F238E27FC236}">
                  <a16:creationId xmlns:a16="http://schemas.microsoft.com/office/drawing/2014/main" id="{07368E70-3D6E-3B28-D241-C0C4C93C389E}"/>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pic>
        <p:nvPicPr>
          <p:cNvPr id="9" name="Imagen 8">
            <a:extLst>
              <a:ext uri="{FF2B5EF4-FFF2-40B4-BE49-F238E27FC236}">
                <a16:creationId xmlns:a16="http://schemas.microsoft.com/office/drawing/2014/main" id="{7E35788C-2E84-14E8-C2D1-926AE608DED6}"/>
              </a:ext>
            </a:extLst>
          </p:cNvPr>
          <p:cNvPicPr>
            <a:picLocks noChangeAspect="1"/>
          </p:cNvPicPr>
          <p:nvPr/>
        </p:nvPicPr>
        <p:blipFill>
          <a:blip r:embed="rId8"/>
          <a:stretch>
            <a:fillRect/>
          </a:stretch>
        </p:blipFill>
        <p:spPr>
          <a:xfrm>
            <a:off x="6700969" y="3313478"/>
            <a:ext cx="3772704" cy="1460402"/>
          </a:xfrm>
          <a:prstGeom prst="rect">
            <a:avLst/>
          </a:prstGeom>
        </p:spPr>
      </p:pic>
    </p:spTree>
    <p:extLst>
      <p:ext uri="{BB962C8B-B14F-4D97-AF65-F5344CB8AC3E}">
        <p14:creationId xmlns:p14="http://schemas.microsoft.com/office/powerpoint/2010/main" val="3864994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ángulo: esquinas redondeadas 34">
            <a:extLst>
              <a:ext uri="{FF2B5EF4-FFF2-40B4-BE49-F238E27FC236}">
                <a16:creationId xmlns:a16="http://schemas.microsoft.com/office/drawing/2014/main" id="{93420395-A066-4701-BBF9-4E86E685814A}"/>
              </a:ext>
            </a:extLst>
          </p:cNvPr>
          <p:cNvSpPr/>
          <p:nvPr/>
        </p:nvSpPr>
        <p:spPr>
          <a:xfrm>
            <a:off x="1029295" y="1846400"/>
            <a:ext cx="4820435" cy="478276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14" name="Imagen 13">
            <a:extLst>
              <a:ext uri="{FF2B5EF4-FFF2-40B4-BE49-F238E27FC236}">
                <a16:creationId xmlns:a16="http://schemas.microsoft.com/office/drawing/2014/main" id="{4D70DF94-3015-994E-5EEE-BA35B420AC59}"/>
              </a:ext>
            </a:extLst>
          </p:cNvPr>
          <p:cNvPicPr>
            <a:picLocks noChangeAspect="1"/>
          </p:cNvPicPr>
          <p:nvPr/>
        </p:nvPicPr>
        <p:blipFill>
          <a:blip r:embed="rId2"/>
          <a:stretch>
            <a:fillRect/>
          </a:stretch>
        </p:blipFill>
        <p:spPr>
          <a:xfrm>
            <a:off x="2116367" y="2667683"/>
            <a:ext cx="2819415" cy="2726321"/>
          </a:xfrm>
          <a:prstGeom prst="rect">
            <a:avLst/>
          </a:prstGeom>
        </p:spPr>
      </p:pic>
      <p:sp>
        <p:nvSpPr>
          <p:cNvPr id="34" name="Rectángulo: esquinas redondeadas 33">
            <a:extLst>
              <a:ext uri="{FF2B5EF4-FFF2-40B4-BE49-F238E27FC236}">
                <a16:creationId xmlns:a16="http://schemas.microsoft.com/office/drawing/2014/main" id="{032A1AFD-C370-4534-BD82-CEB95B8DCC2B}"/>
              </a:ext>
            </a:extLst>
          </p:cNvPr>
          <p:cNvSpPr/>
          <p:nvPr/>
        </p:nvSpPr>
        <p:spPr>
          <a:xfrm>
            <a:off x="6177221" y="1846400"/>
            <a:ext cx="4826153" cy="478276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38" name="Grupo 37">
            <a:extLst>
              <a:ext uri="{FF2B5EF4-FFF2-40B4-BE49-F238E27FC236}">
                <a16:creationId xmlns:a16="http://schemas.microsoft.com/office/drawing/2014/main" id="{1E38E790-D789-4828-A37C-BFE5FC428472}"/>
              </a:ext>
            </a:extLst>
          </p:cNvPr>
          <p:cNvGrpSpPr/>
          <p:nvPr/>
        </p:nvGrpSpPr>
        <p:grpSpPr>
          <a:xfrm>
            <a:off x="1356787" y="2051726"/>
            <a:ext cx="615957" cy="615957"/>
            <a:chOff x="1573425" y="1903684"/>
            <a:chExt cx="824920" cy="824920"/>
          </a:xfrm>
        </p:grpSpPr>
        <p:sp>
          <p:nvSpPr>
            <p:cNvPr id="39" name="Elipse 38">
              <a:extLst>
                <a:ext uri="{FF2B5EF4-FFF2-40B4-BE49-F238E27FC236}">
                  <a16:creationId xmlns:a16="http://schemas.microsoft.com/office/drawing/2014/main" id="{F17D9310-AEA7-4CE2-A1ED-07B8EFE57750}"/>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40" name="Elipse 39">
              <a:extLst>
                <a:ext uri="{FF2B5EF4-FFF2-40B4-BE49-F238E27FC236}">
                  <a16:creationId xmlns:a16="http://schemas.microsoft.com/office/drawing/2014/main" id="{DF712581-4F41-468E-8D12-83AF870E24EB}"/>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3</a:t>
              </a:r>
              <a:endParaRPr lang="es-CL" sz="1400" dirty="0">
                <a:solidFill>
                  <a:schemeClr val="tx1">
                    <a:lumMod val="65000"/>
                    <a:lumOff val="35000"/>
                  </a:schemeClr>
                </a:solidFill>
                <a:latin typeface="Outfit Medium" pitchFamily="2" charset="0"/>
              </a:endParaRPr>
            </a:p>
          </p:txBody>
        </p:sp>
      </p:grpSp>
      <p:sp>
        <p:nvSpPr>
          <p:cNvPr id="19" name="Rectángulo 18">
            <a:extLst>
              <a:ext uri="{FF2B5EF4-FFF2-40B4-BE49-F238E27FC236}">
                <a16:creationId xmlns:a16="http://schemas.microsoft.com/office/drawing/2014/main" id="{EE1EB1AC-9E44-4353-A1C6-79A20E088F31}"/>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a:hlinkClick r:id="rId3" action="ppaction://hlinksldjump"/>
            <a:extLst>
              <a:ext uri="{FF2B5EF4-FFF2-40B4-BE49-F238E27FC236}">
                <a16:creationId xmlns:a16="http://schemas.microsoft.com/office/drawing/2014/main" id="{C05BCFD5-BDD2-47F9-944C-9C00D2CC621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989558E1-1AB7-4299-AC07-07FDA3BBA8E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DF217341-044A-4383-96FF-0227F11556F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646F0AD1-1AA7-42DA-A8B8-85E60F9718B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17" name="Elipse 16">
            <a:extLst>
              <a:ext uri="{FF2B5EF4-FFF2-40B4-BE49-F238E27FC236}">
                <a16:creationId xmlns:a16="http://schemas.microsoft.com/office/drawing/2014/main" id="{9493A25C-4608-413C-8E91-84BCF8EB7CBA}"/>
              </a:ext>
            </a:extLst>
          </p:cNvPr>
          <p:cNvSpPr/>
          <p:nvPr/>
        </p:nvSpPr>
        <p:spPr>
          <a:xfrm>
            <a:off x="1029295" y="1360743"/>
            <a:ext cx="302400"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pitchFamily="2" charset="0"/>
              </a:rPr>
              <a:t>2</a:t>
            </a:r>
            <a:endParaRPr lang="es-CL" sz="1200" b="1" dirty="0">
              <a:solidFill>
                <a:srgbClr val="FE999D"/>
              </a:solidFill>
              <a:latin typeface="Outfit" pitchFamily="2" charset="0"/>
            </a:endParaRPr>
          </a:p>
        </p:txBody>
      </p:sp>
      <p:grpSp>
        <p:nvGrpSpPr>
          <p:cNvPr id="27" name="Grupo 26">
            <a:extLst>
              <a:ext uri="{FF2B5EF4-FFF2-40B4-BE49-F238E27FC236}">
                <a16:creationId xmlns:a16="http://schemas.microsoft.com/office/drawing/2014/main" id="{7E47B1DB-CAA6-4878-BD6A-B879BE67A4F8}"/>
              </a:ext>
            </a:extLst>
          </p:cNvPr>
          <p:cNvGrpSpPr/>
          <p:nvPr/>
        </p:nvGrpSpPr>
        <p:grpSpPr>
          <a:xfrm>
            <a:off x="6510431" y="2051726"/>
            <a:ext cx="615957" cy="615957"/>
            <a:chOff x="1573425" y="1903684"/>
            <a:chExt cx="824920" cy="824920"/>
          </a:xfrm>
        </p:grpSpPr>
        <p:sp>
          <p:nvSpPr>
            <p:cNvPr id="28" name="Elipse 27">
              <a:extLst>
                <a:ext uri="{FF2B5EF4-FFF2-40B4-BE49-F238E27FC236}">
                  <a16:creationId xmlns:a16="http://schemas.microsoft.com/office/drawing/2014/main" id="{984051B3-07E0-4DBD-A530-D09E6E8B7CB5}"/>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30" name="Elipse 29">
              <a:extLst>
                <a:ext uri="{FF2B5EF4-FFF2-40B4-BE49-F238E27FC236}">
                  <a16:creationId xmlns:a16="http://schemas.microsoft.com/office/drawing/2014/main" id="{24566C25-C63D-4116-AF58-0BF5C88F07F9}"/>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4</a:t>
              </a:r>
              <a:endParaRPr lang="es-CL" sz="1400" dirty="0">
                <a:solidFill>
                  <a:schemeClr val="tx1">
                    <a:lumMod val="65000"/>
                    <a:lumOff val="35000"/>
                  </a:schemeClr>
                </a:solidFill>
                <a:latin typeface="Outfit Medium" pitchFamily="2" charset="0"/>
              </a:endParaRPr>
            </a:p>
          </p:txBody>
        </p:sp>
      </p:grpSp>
      <p:sp>
        <p:nvSpPr>
          <p:cNvPr id="29" name="CuadroTexto 28">
            <a:extLst>
              <a:ext uri="{FF2B5EF4-FFF2-40B4-BE49-F238E27FC236}">
                <a16:creationId xmlns:a16="http://schemas.microsoft.com/office/drawing/2014/main" id="{A41C7C36-BC5E-45EE-967E-A62FF72A25EB}"/>
              </a:ext>
            </a:extLst>
          </p:cNvPr>
          <p:cNvSpPr txBox="1"/>
          <p:nvPr/>
        </p:nvSpPr>
        <p:spPr>
          <a:xfrm>
            <a:off x="2268029" y="5639653"/>
            <a:ext cx="2945722" cy="646331"/>
          </a:xfrm>
          <a:prstGeom prst="rect">
            <a:avLst/>
          </a:prstGeom>
          <a:noFill/>
        </p:spPr>
        <p:txBody>
          <a:bodyPr wrap="square" rtlCol="0">
            <a:spAutoFit/>
          </a:bodyPr>
          <a:lstStyle/>
          <a:p>
            <a:r>
              <a:rPr lang="en-US" sz="1200" dirty="0">
                <a:solidFill>
                  <a:schemeClr val="tx1">
                    <a:lumMod val="75000"/>
                    <a:lumOff val="25000"/>
                  </a:schemeClr>
                </a:solidFill>
                <a:latin typeface="Outfit" pitchFamily="2" charset="0"/>
              </a:rPr>
              <a:t>In the </a:t>
            </a:r>
            <a:r>
              <a:rPr lang="en-US" sz="1200" b="1" dirty="0">
                <a:solidFill>
                  <a:srgbClr val="C00000"/>
                </a:solidFill>
                <a:latin typeface="Outfit" pitchFamily="2" charset="0"/>
              </a:rPr>
              <a:t>first layer</a:t>
            </a:r>
            <a:r>
              <a:rPr lang="en-US" sz="1200" dirty="0">
                <a:solidFill>
                  <a:schemeClr val="tx1">
                    <a:lumMod val="75000"/>
                    <a:lumOff val="25000"/>
                  </a:schemeClr>
                </a:solidFill>
                <a:latin typeface="Outfit" pitchFamily="2" charset="0"/>
              </a:rPr>
              <a:t>, with the help of the pencil and rectangle </a:t>
            </a:r>
            <a:r>
              <a:rPr lang="en-US" sz="1200" dirty="0" smtClean="0">
                <a:solidFill>
                  <a:schemeClr val="tx1">
                    <a:lumMod val="75000"/>
                    <a:lumOff val="25000"/>
                  </a:schemeClr>
                </a:solidFill>
                <a:latin typeface="Outfit" pitchFamily="2" charset="0"/>
              </a:rPr>
              <a:t>tools draw </a:t>
            </a:r>
            <a:r>
              <a:rPr lang="en-US" sz="1200" dirty="0">
                <a:solidFill>
                  <a:schemeClr val="tx1">
                    <a:lumMod val="75000"/>
                    <a:lumOff val="25000"/>
                  </a:schemeClr>
                </a:solidFill>
                <a:latin typeface="Outfit" pitchFamily="2" charset="0"/>
              </a:rPr>
              <a:t>the sky, the clouds and the grass.</a:t>
            </a:r>
          </a:p>
        </p:txBody>
      </p:sp>
      <p:sp>
        <p:nvSpPr>
          <p:cNvPr id="33" name="CuadroTexto 32">
            <a:extLst>
              <a:ext uri="{FF2B5EF4-FFF2-40B4-BE49-F238E27FC236}">
                <a16:creationId xmlns:a16="http://schemas.microsoft.com/office/drawing/2014/main" id="{C0562167-0D7D-4645-8FB7-CE7917FE80F3}"/>
              </a:ext>
            </a:extLst>
          </p:cNvPr>
          <p:cNvSpPr txBox="1"/>
          <p:nvPr/>
        </p:nvSpPr>
        <p:spPr>
          <a:xfrm>
            <a:off x="6690049" y="5620509"/>
            <a:ext cx="3823063" cy="830997"/>
          </a:xfrm>
          <a:prstGeom prst="rect">
            <a:avLst/>
          </a:prstGeom>
          <a:noFill/>
        </p:spPr>
        <p:txBody>
          <a:bodyPr wrap="square" rtlCol="0">
            <a:spAutoFit/>
          </a:bodyPr>
          <a:lstStyle/>
          <a:p>
            <a:r>
              <a:rPr lang="en-US" sz="1200" dirty="0">
                <a:solidFill>
                  <a:schemeClr val="tx1">
                    <a:lumMod val="75000"/>
                    <a:lumOff val="25000"/>
                  </a:schemeClr>
                </a:solidFill>
                <a:latin typeface="Outfit" pitchFamily="2" charset="0"/>
              </a:rPr>
              <a:t>On the </a:t>
            </a:r>
            <a:r>
              <a:rPr lang="en-US" sz="1200" b="1" dirty="0">
                <a:solidFill>
                  <a:srgbClr val="C00000"/>
                </a:solidFill>
                <a:latin typeface="Outfit" pitchFamily="2" charset="0"/>
              </a:rPr>
              <a:t>second layer</a:t>
            </a:r>
            <a:r>
              <a:rPr lang="en-US" sz="1200" dirty="0">
                <a:solidFill>
                  <a:schemeClr val="tx1">
                    <a:lumMod val="75000"/>
                    <a:lumOff val="25000"/>
                  </a:schemeClr>
                </a:solidFill>
                <a:latin typeface="Outfit" pitchFamily="2" charset="0"/>
              </a:rPr>
              <a:t>, draw the head and body of your character. Here you can change the color of the clothes, skin, eyes or modify the hair. Let your imagination run wild!</a:t>
            </a:r>
          </a:p>
        </p:txBody>
      </p:sp>
      <p:grpSp>
        <p:nvGrpSpPr>
          <p:cNvPr id="3" name="Grupo 2">
            <a:extLst>
              <a:ext uri="{FF2B5EF4-FFF2-40B4-BE49-F238E27FC236}">
                <a16:creationId xmlns:a16="http://schemas.microsoft.com/office/drawing/2014/main" id="{B25D1115-EADE-4B27-0458-5D810CC1CEB9}"/>
              </a:ext>
            </a:extLst>
          </p:cNvPr>
          <p:cNvGrpSpPr/>
          <p:nvPr/>
        </p:nvGrpSpPr>
        <p:grpSpPr>
          <a:xfrm>
            <a:off x="927863" y="1253076"/>
            <a:ext cx="1952271" cy="442980"/>
            <a:chOff x="951703" y="1589244"/>
            <a:chExt cx="1778964" cy="442980"/>
          </a:xfrm>
        </p:grpSpPr>
        <p:sp>
          <p:nvSpPr>
            <p:cNvPr id="5" name="Rectángulo: esquinas redondeadas 4">
              <a:extLst>
                <a:ext uri="{FF2B5EF4-FFF2-40B4-BE49-F238E27FC236}">
                  <a16:creationId xmlns:a16="http://schemas.microsoft.com/office/drawing/2014/main" id="{FFD14DF0-10C0-71CA-E8AD-4E3A87060EB1}"/>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Design</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6" name="Elipse 5">
              <a:extLst>
                <a:ext uri="{FF2B5EF4-FFF2-40B4-BE49-F238E27FC236}">
                  <a16:creationId xmlns:a16="http://schemas.microsoft.com/office/drawing/2014/main" id="{D833E48D-969C-4668-F145-8906A99FF32F}"/>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pic>
        <p:nvPicPr>
          <p:cNvPr id="10" name="Imagen 9">
            <a:extLst>
              <a:ext uri="{FF2B5EF4-FFF2-40B4-BE49-F238E27FC236}">
                <a16:creationId xmlns:a16="http://schemas.microsoft.com/office/drawing/2014/main" id="{703A52DA-C6E0-2132-8A0F-A3E4FC053AFB}"/>
              </a:ext>
            </a:extLst>
          </p:cNvPr>
          <p:cNvPicPr>
            <a:picLocks noChangeAspect="1"/>
          </p:cNvPicPr>
          <p:nvPr/>
        </p:nvPicPr>
        <p:blipFill>
          <a:blip r:embed="rId8"/>
          <a:stretch>
            <a:fillRect/>
          </a:stretch>
        </p:blipFill>
        <p:spPr>
          <a:xfrm>
            <a:off x="7232517" y="2690543"/>
            <a:ext cx="2843116" cy="2740137"/>
          </a:xfrm>
          <a:prstGeom prst="rect">
            <a:avLst/>
          </a:prstGeom>
        </p:spPr>
      </p:pic>
      <p:pic>
        <p:nvPicPr>
          <p:cNvPr id="24" name="Imagen 23" descr="Icono&#10;&#10;Descripción generada automáticamente con confianza media">
            <a:extLst>
              <a:ext uri="{FF2B5EF4-FFF2-40B4-BE49-F238E27FC236}">
                <a16:creationId xmlns:a16="http://schemas.microsoft.com/office/drawing/2014/main" id="{E88AC35B-5DF7-6139-3969-9E642A60EC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58841" y="5716301"/>
            <a:ext cx="290886" cy="290886"/>
          </a:xfrm>
          <a:prstGeom prst="rect">
            <a:avLst/>
          </a:prstGeom>
        </p:spPr>
      </p:pic>
      <p:pic>
        <p:nvPicPr>
          <p:cNvPr id="25" name="Imagen 24" descr="Icono&#10;&#10;Descripción generada automáticamente">
            <a:extLst>
              <a:ext uri="{FF2B5EF4-FFF2-40B4-BE49-F238E27FC236}">
                <a16:creationId xmlns:a16="http://schemas.microsoft.com/office/drawing/2014/main" id="{3D8B2182-E8B7-648F-815F-3E5DFE9CB1C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74586" y="6087325"/>
            <a:ext cx="292742" cy="292742"/>
          </a:xfrm>
          <a:prstGeom prst="rect">
            <a:avLst/>
          </a:prstGeom>
        </p:spPr>
      </p:pic>
    </p:spTree>
    <p:extLst>
      <p:ext uri="{BB962C8B-B14F-4D97-AF65-F5344CB8AC3E}">
        <p14:creationId xmlns:p14="http://schemas.microsoft.com/office/powerpoint/2010/main" val="3143598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ángulo: esquinas redondeadas 42">
            <a:extLst>
              <a:ext uri="{FF2B5EF4-FFF2-40B4-BE49-F238E27FC236}">
                <a16:creationId xmlns:a16="http://schemas.microsoft.com/office/drawing/2014/main" id="{D9088068-085F-4611-97C7-8F44F890DD25}"/>
              </a:ext>
            </a:extLst>
          </p:cNvPr>
          <p:cNvSpPr/>
          <p:nvPr/>
        </p:nvSpPr>
        <p:spPr>
          <a:xfrm>
            <a:off x="6177221" y="1846400"/>
            <a:ext cx="4826153" cy="478276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27" name="Imagen 26">
            <a:extLst>
              <a:ext uri="{FF2B5EF4-FFF2-40B4-BE49-F238E27FC236}">
                <a16:creationId xmlns:a16="http://schemas.microsoft.com/office/drawing/2014/main" id="{48384BC4-FD4E-AA15-6CDD-6434C60D8F8F}"/>
              </a:ext>
            </a:extLst>
          </p:cNvPr>
          <p:cNvPicPr>
            <a:picLocks noChangeAspect="1"/>
          </p:cNvPicPr>
          <p:nvPr/>
        </p:nvPicPr>
        <p:blipFill>
          <a:blip r:embed="rId2"/>
          <a:stretch>
            <a:fillRect/>
          </a:stretch>
        </p:blipFill>
        <p:spPr>
          <a:xfrm>
            <a:off x="6616563" y="4613945"/>
            <a:ext cx="4020827" cy="666386"/>
          </a:xfrm>
          <a:prstGeom prst="rect">
            <a:avLst/>
          </a:prstGeom>
        </p:spPr>
      </p:pic>
      <p:pic>
        <p:nvPicPr>
          <p:cNvPr id="13" name="Imagen 12">
            <a:extLst>
              <a:ext uri="{FF2B5EF4-FFF2-40B4-BE49-F238E27FC236}">
                <a16:creationId xmlns:a16="http://schemas.microsoft.com/office/drawing/2014/main" id="{63E846C7-A782-5B38-1421-2500F61D20E7}"/>
              </a:ext>
            </a:extLst>
          </p:cNvPr>
          <p:cNvPicPr>
            <a:picLocks noChangeAspect="1"/>
          </p:cNvPicPr>
          <p:nvPr/>
        </p:nvPicPr>
        <p:blipFill>
          <a:blip r:embed="rId3"/>
          <a:stretch>
            <a:fillRect/>
          </a:stretch>
        </p:blipFill>
        <p:spPr>
          <a:xfrm>
            <a:off x="6613083" y="2747866"/>
            <a:ext cx="4053918" cy="681133"/>
          </a:xfrm>
          <a:prstGeom prst="rect">
            <a:avLst/>
          </a:prstGeom>
        </p:spPr>
      </p:pic>
      <p:pic>
        <p:nvPicPr>
          <p:cNvPr id="18" name="Imagen 17">
            <a:extLst>
              <a:ext uri="{FF2B5EF4-FFF2-40B4-BE49-F238E27FC236}">
                <a16:creationId xmlns:a16="http://schemas.microsoft.com/office/drawing/2014/main" id="{8F3668F6-3E94-C147-9E3F-5AA050008C3F}"/>
              </a:ext>
            </a:extLst>
          </p:cNvPr>
          <p:cNvPicPr>
            <a:picLocks noChangeAspect="1"/>
          </p:cNvPicPr>
          <p:nvPr/>
        </p:nvPicPr>
        <p:blipFill>
          <a:blip r:embed="rId4"/>
          <a:stretch>
            <a:fillRect/>
          </a:stretch>
        </p:blipFill>
        <p:spPr>
          <a:xfrm>
            <a:off x="6613083" y="3657378"/>
            <a:ext cx="4053918" cy="720382"/>
          </a:xfrm>
          <a:prstGeom prst="rect">
            <a:avLst/>
          </a:prstGeom>
        </p:spPr>
      </p:pic>
      <p:sp>
        <p:nvSpPr>
          <p:cNvPr id="71" name="Rectángulo: esquinas redondeadas 34">
            <a:extLst>
              <a:ext uri="{FF2B5EF4-FFF2-40B4-BE49-F238E27FC236}">
                <a16:creationId xmlns:a16="http://schemas.microsoft.com/office/drawing/2014/main" id="{93420395-A066-4701-BBF9-4E86E685814A}"/>
              </a:ext>
            </a:extLst>
          </p:cNvPr>
          <p:cNvSpPr/>
          <p:nvPr/>
        </p:nvSpPr>
        <p:spPr>
          <a:xfrm>
            <a:off x="1029295" y="1846400"/>
            <a:ext cx="4820435" cy="478276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38" name="Grupo 37">
            <a:extLst>
              <a:ext uri="{FF2B5EF4-FFF2-40B4-BE49-F238E27FC236}">
                <a16:creationId xmlns:a16="http://schemas.microsoft.com/office/drawing/2014/main" id="{1E38E790-D789-4828-A37C-BFE5FC428472}"/>
              </a:ext>
            </a:extLst>
          </p:cNvPr>
          <p:cNvGrpSpPr/>
          <p:nvPr/>
        </p:nvGrpSpPr>
        <p:grpSpPr>
          <a:xfrm>
            <a:off x="1356787" y="2051726"/>
            <a:ext cx="615957" cy="615957"/>
            <a:chOff x="1573425" y="1903684"/>
            <a:chExt cx="824920" cy="824920"/>
          </a:xfrm>
        </p:grpSpPr>
        <p:sp>
          <p:nvSpPr>
            <p:cNvPr id="39" name="Elipse 38">
              <a:extLst>
                <a:ext uri="{FF2B5EF4-FFF2-40B4-BE49-F238E27FC236}">
                  <a16:creationId xmlns:a16="http://schemas.microsoft.com/office/drawing/2014/main" id="{F17D9310-AEA7-4CE2-A1ED-07B8EFE57750}"/>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40" name="Elipse 39">
              <a:extLst>
                <a:ext uri="{FF2B5EF4-FFF2-40B4-BE49-F238E27FC236}">
                  <a16:creationId xmlns:a16="http://schemas.microsoft.com/office/drawing/2014/main" id="{DF712581-4F41-468E-8D12-83AF870E24EB}"/>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5</a:t>
              </a:r>
              <a:endParaRPr lang="es-CL" sz="1400" dirty="0">
                <a:solidFill>
                  <a:schemeClr val="tx1">
                    <a:lumMod val="65000"/>
                    <a:lumOff val="35000"/>
                  </a:schemeClr>
                </a:solidFill>
                <a:latin typeface="Outfit Medium" pitchFamily="2" charset="0"/>
              </a:endParaRPr>
            </a:p>
          </p:txBody>
        </p:sp>
      </p:grpSp>
      <p:sp>
        <p:nvSpPr>
          <p:cNvPr id="19" name="Rectángulo 18">
            <a:extLst>
              <a:ext uri="{FF2B5EF4-FFF2-40B4-BE49-F238E27FC236}">
                <a16:creationId xmlns:a16="http://schemas.microsoft.com/office/drawing/2014/main" id="{EE1EB1AC-9E44-4353-A1C6-79A20E088F31}"/>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a:hlinkClick r:id="rId5" action="ppaction://hlinksldjump"/>
            <a:extLst>
              <a:ext uri="{FF2B5EF4-FFF2-40B4-BE49-F238E27FC236}">
                <a16:creationId xmlns:a16="http://schemas.microsoft.com/office/drawing/2014/main" id="{C05BCFD5-BDD2-47F9-944C-9C00D2CC621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989558E1-1AB7-4299-AC07-07FDA3BBA8E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DF217341-044A-4383-96FF-0227F11556F4}"/>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646F0AD1-1AA7-42DA-A8B8-85E60F9718BF}"/>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29" name="CuadroTexto 28">
            <a:extLst>
              <a:ext uri="{FF2B5EF4-FFF2-40B4-BE49-F238E27FC236}">
                <a16:creationId xmlns:a16="http://schemas.microsoft.com/office/drawing/2014/main" id="{A41C7C36-BC5E-45EE-967E-A62FF72A25EB}"/>
              </a:ext>
            </a:extLst>
          </p:cNvPr>
          <p:cNvSpPr txBox="1"/>
          <p:nvPr/>
        </p:nvSpPr>
        <p:spPr>
          <a:xfrm>
            <a:off x="2268029" y="5639653"/>
            <a:ext cx="2945722" cy="830997"/>
          </a:xfrm>
          <a:prstGeom prst="rect">
            <a:avLst/>
          </a:prstGeom>
          <a:noFill/>
        </p:spPr>
        <p:txBody>
          <a:bodyPr wrap="square" rtlCol="0">
            <a:spAutoFit/>
          </a:bodyPr>
          <a:lstStyle/>
          <a:p>
            <a:r>
              <a:rPr lang="en-US" sz="1200" dirty="0">
                <a:solidFill>
                  <a:schemeClr val="tx1">
                    <a:lumMod val="75000"/>
                    <a:lumOff val="25000"/>
                  </a:schemeClr>
                </a:solidFill>
                <a:latin typeface="Outfit" pitchFamily="2" charset="0"/>
              </a:rPr>
              <a:t>On the </a:t>
            </a:r>
            <a:r>
              <a:rPr lang="en-US" sz="1200" b="1" dirty="0">
                <a:solidFill>
                  <a:srgbClr val="C00000"/>
                </a:solidFill>
                <a:latin typeface="Outfit" pitchFamily="2" charset="0"/>
              </a:rPr>
              <a:t>third layer</a:t>
            </a:r>
            <a:r>
              <a:rPr lang="en-US" sz="1200" dirty="0">
                <a:solidFill>
                  <a:schemeClr val="tx1">
                    <a:lumMod val="75000"/>
                    <a:lumOff val="25000"/>
                  </a:schemeClr>
                </a:solidFill>
                <a:latin typeface="Outfit" pitchFamily="2" charset="0"/>
              </a:rPr>
              <a:t>, with the help of the pencil draw the hands and feet of the character. You can change the color of the shoes or the skin.</a:t>
            </a:r>
          </a:p>
        </p:txBody>
      </p:sp>
      <p:grpSp>
        <p:nvGrpSpPr>
          <p:cNvPr id="44" name="Grupo 43">
            <a:extLst>
              <a:ext uri="{FF2B5EF4-FFF2-40B4-BE49-F238E27FC236}">
                <a16:creationId xmlns:a16="http://schemas.microsoft.com/office/drawing/2014/main" id="{A66DFE72-81C3-4FA9-B020-07333C9CDBEF}"/>
              </a:ext>
            </a:extLst>
          </p:cNvPr>
          <p:cNvGrpSpPr/>
          <p:nvPr/>
        </p:nvGrpSpPr>
        <p:grpSpPr>
          <a:xfrm>
            <a:off x="6510431" y="2051726"/>
            <a:ext cx="615957" cy="615957"/>
            <a:chOff x="1573425" y="1903684"/>
            <a:chExt cx="824920" cy="824920"/>
          </a:xfrm>
        </p:grpSpPr>
        <p:sp>
          <p:nvSpPr>
            <p:cNvPr id="45" name="Elipse 44">
              <a:extLst>
                <a:ext uri="{FF2B5EF4-FFF2-40B4-BE49-F238E27FC236}">
                  <a16:creationId xmlns:a16="http://schemas.microsoft.com/office/drawing/2014/main" id="{0A3E4FA6-6028-4814-A066-D296AA90D8F9}"/>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46" name="Elipse 45">
              <a:extLst>
                <a:ext uri="{FF2B5EF4-FFF2-40B4-BE49-F238E27FC236}">
                  <a16:creationId xmlns:a16="http://schemas.microsoft.com/office/drawing/2014/main" id="{70FE1D6B-7450-4F39-B54E-7EC160B6E5CD}"/>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6</a:t>
              </a:r>
              <a:endParaRPr lang="es-CL" sz="1400" dirty="0">
                <a:solidFill>
                  <a:schemeClr val="tx1">
                    <a:lumMod val="65000"/>
                    <a:lumOff val="35000"/>
                  </a:schemeClr>
                </a:solidFill>
                <a:latin typeface="Outfit Medium" pitchFamily="2" charset="0"/>
              </a:endParaRPr>
            </a:p>
          </p:txBody>
        </p:sp>
      </p:grpSp>
      <p:sp>
        <p:nvSpPr>
          <p:cNvPr id="53" name="CuadroTexto 52">
            <a:extLst>
              <a:ext uri="{FF2B5EF4-FFF2-40B4-BE49-F238E27FC236}">
                <a16:creationId xmlns:a16="http://schemas.microsoft.com/office/drawing/2014/main" id="{DC8031AC-FC1C-47C9-BE8E-8A1D1E0C8328}"/>
              </a:ext>
            </a:extLst>
          </p:cNvPr>
          <p:cNvSpPr txBox="1"/>
          <p:nvPr/>
        </p:nvSpPr>
        <p:spPr>
          <a:xfrm>
            <a:off x="6679871" y="5564702"/>
            <a:ext cx="3957519" cy="830997"/>
          </a:xfrm>
          <a:prstGeom prst="rect">
            <a:avLst/>
          </a:prstGeom>
          <a:noFill/>
        </p:spPr>
        <p:txBody>
          <a:bodyPr wrap="square" rtlCol="0">
            <a:spAutoFit/>
          </a:bodyPr>
          <a:lstStyle/>
          <a:p>
            <a:pPr marL="228600" indent="-228600">
              <a:buAutoNum type="alphaLcParenR"/>
            </a:pPr>
            <a:r>
              <a:rPr lang="en-US" sz="1200" dirty="0">
                <a:solidFill>
                  <a:schemeClr val="tx1">
                    <a:lumMod val="75000"/>
                    <a:lumOff val="25000"/>
                  </a:schemeClr>
                </a:solidFill>
                <a:latin typeface="Outfit" pitchFamily="2" charset="0"/>
              </a:rPr>
              <a:t>Right click on the first frame.</a:t>
            </a:r>
          </a:p>
          <a:p>
            <a:pPr marL="228600" indent="-228600">
              <a:buAutoNum type="alphaLcParenR"/>
            </a:pPr>
            <a:r>
              <a:rPr lang="en-US" sz="1200" dirty="0">
                <a:solidFill>
                  <a:schemeClr val="tx1">
                    <a:lumMod val="75000"/>
                    <a:lumOff val="25000"/>
                  </a:schemeClr>
                </a:solidFill>
                <a:latin typeface="Outfit" pitchFamily="2" charset="0"/>
              </a:rPr>
              <a:t>Duplicate the frame 4 more times.</a:t>
            </a:r>
          </a:p>
          <a:p>
            <a:pPr marL="228600" indent="-228600">
              <a:buAutoNum type="alphaLcParenR"/>
            </a:pPr>
            <a:r>
              <a:rPr lang="en-US" sz="1200" dirty="0">
                <a:solidFill>
                  <a:schemeClr val="tx1">
                    <a:lumMod val="75000"/>
                    <a:lumOff val="25000"/>
                  </a:schemeClr>
                </a:solidFill>
                <a:latin typeface="Outfit" pitchFamily="2" charset="0"/>
              </a:rPr>
              <a:t>Modify the frames according to the instructions below.</a:t>
            </a:r>
            <a:endParaRPr lang="es-CL" sz="1200" dirty="0">
              <a:solidFill>
                <a:schemeClr val="tx1">
                  <a:lumMod val="75000"/>
                  <a:lumOff val="25000"/>
                </a:schemeClr>
              </a:solidFill>
              <a:latin typeface="Outfit" pitchFamily="2" charset="0"/>
            </a:endParaRPr>
          </a:p>
        </p:txBody>
      </p:sp>
      <p:pic>
        <p:nvPicPr>
          <p:cNvPr id="50" name="Imagen 49">
            <a:extLst>
              <a:ext uri="{FF2B5EF4-FFF2-40B4-BE49-F238E27FC236}">
                <a16:creationId xmlns:a16="http://schemas.microsoft.com/office/drawing/2014/main" id="{8759AD0C-687E-40EC-9B33-6B6E32947EE4}"/>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7970195" y="3538716"/>
            <a:ext cx="221630" cy="282552"/>
          </a:xfrm>
          <a:prstGeom prst="rect">
            <a:avLst/>
          </a:prstGeom>
        </p:spPr>
      </p:pic>
      <p:pic>
        <p:nvPicPr>
          <p:cNvPr id="52" name="Gráfico 51" descr="Cursor">
            <a:extLst>
              <a:ext uri="{FF2B5EF4-FFF2-40B4-BE49-F238E27FC236}">
                <a16:creationId xmlns:a16="http://schemas.microsoft.com/office/drawing/2014/main" id="{D7A60C11-FC86-42E8-898C-E538F3D49CAA}"/>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7537112" y="2848885"/>
            <a:ext cx="371401" cy="371401"/>
          </a:xfrm>
          <a:prstGeom prst="rect">
            <a:avLst/>
          </a:prstGeom>
        </p:spPr>
      </p:pic>
      <p:grpSp>
        <p:nvGrpSpPr>
          <p:cNvPr id="32" name="Grupo 31">
            <a:extLst>
              <a:ext uri="{FF2B5EF4-FFF2-40B4-BE49-F238E27FC236}">
                <a16:creationId xmlns:a16="http://schemas.microsoft.com/office/drawing/2014/main" id="{C7E32F18-200E-4E4E-B650-93A515FCFA9A}"/>
              </a:ext>
            </a:extLst>
          </p:cNvPr>
          <p:cNvGrpSpPr/>
          <p:nvPr/>
        </p:nvGrpSpPr>
        <p:grpSpPr>
          <a:xfrm>
            <a:off x="7409688" y="4492598"/>
            <a:ext cx="328141" cy="328141"/>
            <a:chOff x="1573425" y="1903684"/>
            <a:chExt cx="824920" cy="824920"/>
          </a:xfrm>
        </p:grpSpPr>
        <p:sp>
          <p:nvSpPr>
            <p:cNvPr id="33" name="Elipse 32">
              <a:extLst>
                <a:ext uri="{FF2B5EF4-FFF2-40B4-BE49-F238E27FC236}">
                  <a16:creationId xmlns:a16="http://schemas.microsoft.com/office/drawing/2014/main" id="{7A159101-6310-41C2-9CB1-51CEC50F947B}"/>
                </a:ext>
              </a:extLst>
            </p:cNvPr>
            <p:cNvSpPr/>
            <p:nvPr/>
          </p:nvSpPr>
          <p:spPr>
            <a:xfrm rot="10800000">
              <a:off x="1573425" y="1903684"/>
              <a:ext cx="824920" cy="824920"/>
            </a:xfrm>
            <a:prstGeom prst="ellipse">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100" dirty="0">
                <a:solidFill>
                  <a:schemeClr val="tx1">
                    <a:lumMod val="65000"/>
                    <a:lumOff val="35000"/>
                  </a:schemeClr>
                </a:solidFill>
                <a:latin typeface="Outfit" pitchFamily="2" charset="0"/>
              </a:endParaRPr>
            </a:p>
          </p:txBody>
        </p:sp>
        <p:sp>
          <p:nvSpPr>
            <p:cNvPr id="34" name="Elipse 33">
              <a:extLst>
                <a:ext uri="{FF2B5EF4-FFF2-40B4-BE49-F238E27FC236}">
                  <a16:creationId xmlns:a16="http://schemas.microsoft.com/office/drawing/2014/main" id="{55FE95E8-FE95-47C0-AF3B-4AF9B0028195}"/>
                </a:ext>
              </a:extLst>
            </p:cNvPr>
            <p:cNvSpPr/>
            <p:nvPr/>
          </p:nvSpPr>
          <p:spPr>
            <a:xfrm>
              <a:off x="1710902" y="2041161"/>
              <a:ext cx="549965" cy="549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solidFill>
                    <a:srgbClr val="DD2120"/>
                  </a:solidFill>
                  <a:latin typeface="Outfit" pitchFamily="2" charset="0"/>
                </a:rPr>
                <a:t>A</a:t>
              </a:r>
              <a:endParaRPr lang="es-CL" sz="1100" dirty="0">
                <a:solidFill>
                  <a:srgbClr val="DD2120"/>
                </a:solidFill>
                <a:latin typeface="Outfit" pitchFamily="2" charset="0"/>
              </a:endParaRPr>
            </a:p>
          </p:txBody>
        </p:sp>
      </p:grpSp>
      <p:grpSp>
        <p:nvGrpSpPr>
          <p:cNvPr id="58" name="Grupo 57">
            <a:extLst>
              <a:ext uri="{FF2B5EF4-FFF2-40B4-BE49-F238E27FC236}">
                <a16:creationId xmlns:a16="http://schemas.microsoft.com/office/drawing/2014/main" id="{C7E32F18-200E-4E4E-B650-93A515FCFA9A}"/>
              </a:ext>
            </a:extLst>
          </p:cNvPr>
          <p:cNvGrpSpPr/>
          <p:nvPr/>
        </p:nvGrpSpPr>
        <p:grpSpPr>
          <a:xfrm>
            <a:off x="8173785" y="4492598"/>
            <a:ext cx="328141" cy="328141"/>
            <a:chOff x="1573425" y="1903684"/>
            <a:chExt cx="824920" cy="824920"/>
          </a:xfrm>
        </p:grpSpPr>
        <p:sp>
          <p:nvSpPr>
            <p:cNvPr id="59" name="Elipse 58">
              <a:extLst>
                <a:ext uri="{FF2B5EF4-FFF2-40B4-BE49-F238E27FC236}">
                  <a16:creationId xmlns:a16="http://schemas.microsoft.com/office/drawing/2014/main" id="{7A159101-6310-41C2-9CB1-51CEC50F947B}"/>
                </a:ext>
              </a:extLst>
            </p:cNvPr>
            <p:cNvSpPr/>
            <p:nvPr/>
          </p:nvSpPr>
          <p:spPr>
            <a:xfrm rot="10800000">
              <a:off x="1573425" y="1903684"/>
              <a:ext cx="824920" cy="824920"/>
            </a:xfrm>
            <a:prstGeom prst="ellipse">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100" dirty="0">
                <a:solidFill>
                  <a:schemeClr val="tx1">
                    <a:lumMod val="65000"/>
                    <a:lumOff val="35000"/>
                  </a:schemeClr>
                </a:solidFill>
                <a:latin typeface="Outfit" pitchFamily="2" charset="0"/>
              </a:endParaRPr>
            </a:p>
          </p:txBody>
        </p:sp>
        <p:sp>
          <p:nvSpPr>
            <p:cNvPr id="60" name="Elipse 59">
              <a:extLst>
                <a:ext uri="{FF2B5EF4-FFF2-40B4-BE49-F238E27FC236}">
                  <a16:creationId xmlns:a16="http://schemas.microsoft.com/office/drawing/2014/main" id="{55FE95E8-FE95-47C0-AF3B-4AF9B0028195}"/>
                </a:ext>
              </a:extLst>
            </p:cNvPr>
            <p:cNvSpPr/>
            <p:nvPr/>
          </p:nvSpPr>
          <p:spPr>
            <a:xfrm>
              <a:off x="1710902" y="2041161"/>
              <a:ext cx="549965" cy="549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solidFill>
                    <a:srgbClr val="DD2120"/>
                  </a:solidFill>
                  <a:latin typeface="Outfit" pitchFamily="2" charset="0"/>
                </a:rPr>
                <a:t>B</a:t>
              </a:r>
              <a:endParaRPr lang="es-CL" sz="1100" dirty="0">
                <a:solidFill>
                  <a:srgbClr val="DD2120"/>
                </a:solidFill>
                <a:latin typeface="Outfit" pitchFamily="2" charset="0"/>
              </a:endParaRPr>
            </a:p>
          </p:txBody>
        </p:sp>
      </p:grpSp>
      <p:grpSp>
        <p:nvGrpSpPr>
          <p:cNvPr id="61" name="Grupo 60">
            <a:extLst>
              <a:ext uri="{FF2B5EF4-FFF2-40B4-BE49-F238E27FC236}">
                <a16:creationId xmlns:a16="http://schemas.microsoft.com/office/drawing/2014/main" id="{C7E32F18-200E-4E4E-B650-93A515FCFA9A}"/>
              </a:ext>
            </a:extLst>
          </p:cNvPr>
          <p:cNvGrpSpPr/>
          <p:nvPr/>
        </p:nvGrpSpPr>
        <p:grpSpPr>
          <a:xfrm>
            <a:off x="8878390" y="4492598"/>
            <a:ext cx="328141" cy="328141"/>
            <a:chOff x="1573425" y="1903684"/>
            <a:chExt cx="824920" cy="824920"/>
          </a:xfrm>
        </p:grpSpPr>
        <p:sp>
          <p:nvSpPr>
            <p:cNvPr id="62" name="Elipse 61">
              <a:extLst>
                <a:ext uri="{FF2B5EF4-FFF2-40B4-BE49-F238E27FC236}">
                  <a16:creationId xmlns:a16="http://schemas.microsoft.com/office/drawing/2014/main" id="{7A159101-6310-41C2-9CB1-51CEC50F947B}"/>
                </a:ext>
              </a:extLst>
            </p:cNvPr>
            <p:cNvSpPr/>
            <p:nvPr/>
          </p:nvSpPr>
          <p:spPr>
            <a:xfrm rot="10800000">
              <a:off x="1573425" y="1903684"/>
              <a:ext cx="824920" cy="824920"/>
            </a:xfrm>
            <a:prstGeom prst="ellipse">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100" dirty="0">
                <a:solidFill>
                  <a:schemeClr val="tx1">
                    <a:lumMod val="65000"/>
                    <a:lumOff val="35000"/>
                  </a:schemeClr>
                </a:solidFill>
                <a:latin typeface="Outfit" pitchFamily="2" charset="0"/>
              </a:endParaRPr>
            </a:p>
          </p:txBody>
        </p:sp>
        <p:sp>
          <p:nvSpPr>
            <p:cNvPr id="63" name="Elipse 62">
              <a:extLst>
                <a:ext uri="{FF2B5EF4-FFF2-40B4-BE49-F238E27FC236}">
                  <a16:creationId xmlns:a16="http://schemas.microsoft.com/office/drawing/2014/main" id="{55FE95E8-FE95-47C0-AF3B-4AF9B0028195}"/>
                </a:ext>
              </a:extLst>
            </p:cNvPr>
            <p:cNvSpPr/>
            <p:nvPr/>
          </p:nvSpPr>
          <p:spPr>
            <a:xfrm>
              <a:off x="1710902" y="2041161"/>
              <a:ext cx="549965" cy="549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solidFill>
                    <a:srgbClr val="DD2120"/>
                  </a:solidFill>
                  <a:latin typeface="Outfit" pitchFamily="2" charset="0"/>
                </a:rPr>
                <a:t>C</a:t>
              </a:r>
              <a:endParaRPr lang="es-CL" sz="1100" dirty="0">
                <a:solidFill>
                  <a:srgbClr val="DD2120"/>
                </a:solidFill>
                <a:latin typeface="Outfit" pitchFamily="2" charset="0"/>
              </a:endParaRPr>
            </a:p>
          </p:txBody>
        </p:sp>
      </p:grpSp>
      <p:grpSp>
        <p:nvGrpSpPr>
          <p:cNvPr id="64" name="Grupo 63">
            <a:extLst>
              <a:ext uri="{FF2B5EF4-FFF2-40B4-BE49-F238E27FC236}">
                <a16:creationId xmlns:a16="http://schemas.microsoft.com/office/drawing/2014/main" id="{C7E32F18-200E-4E4E-B650-93A515FCFA9A}"/>
              </a:ext>
            </a:extLst>
          </p:cNvPr>
          <p:cNvGrpSpPr/>
          <p:nvPr/>
        </p:nvGrpSpPr>
        <p:grpSpPr>
          <a:xfrm>
            <a:off x="9642393" y="4492598"/>
            <a:ext cx="328141" cy="328141"/>
            <a:chOff x="1573425" y="1903684"/>
            <a:chExt cx="824920" cy="824920"/>
          </a:xfrm>
        </p:grpSpPr>
        <p:sp>
          <p:nvSpPr>
            <p:cNvPr id="65" name="Elipse 64">
              <a:extLst>
                <a:ext uri="{FF2B5EF4-FFF2-40B4-BE49-F238E27FC236}">
                  <a16:creationId xmlns:a16="http://schemas.microsoft.com/office/drawing/2014/main" id="{7A159101-6310-41C2-9CB1-51CEC50F947B}"/>
                </a:ext>
              </a:extLst>
            </p:cNvPr>
            <p:cNvSpPr/>
            <p:nvPr/>
          </p:nvSpPr>
          <p:spPr>
            <a:xfrm rot="10800000">
              <a:off x="1573425" y="1903684"/>
              <a:ext cx="824920" cy="824920"/>
            </a:xfrm>
            <a:prstGeom prst="ellipse">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100" dirty="0">
                <a:solidFill>
                  <a:schemeClr val="tx1">
                    <a:lumMod val="65000"/>
                    <a:lumOff val="35000"/>
                  </a:schemeClr>
                </a:solidFill>
                <a:latin typeface="Outfit" pitchFamily="2" charset="0"/>
              </a:endParaRPr>
            </a:p>
          </p:txBody>
        </p:sp>
        <p:sp>
          <p:nvSpPr>
            <p:cNvPr id="66" name="Elipse 65">
              <a:extLst>
                <a:ext uri="{FF2B5EF4-FFF2-40B4-BE49-F238E27FC236}">
                  <a16:creationId xmlns:a16="http://schemas.microsoft.com/office/drawing/2014/main" id="{55FE95E8-FE95-47C0-AF3B-4AF9B0028195}"/>
                </a:ext>
              </a:extLst>
            </p:cNvPr>
            <p:cNvSpPr/>
            <p:nvPr/>
          </p:nvSpPr>
          <p:spPr>
            <a:xfrm>
              <a:off x="1710902" y="2041161"/>
              <a:ext cx="549965" cy="549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solidFill>
                    <a:srgbClr val="DD2120"/>
                  </a:solidFill>
                  <a:latin typeface="Outfit" pitchFamily="2" charset="0"/>
                </a:rPr>
                <a:t>D</a:t>
              </a:r>
              <a:endParaRPr lang="es-CL" sz="1100" dirty="0">
                <a:solidFill>
                  <a:srgbClr val="DD2120"/>
                </a:solidFill>
                <a:latin typeface="Outfit" pitchFamily="2" charset="0"/>
              </a:endParaRPr>
            </a:p>
          </p:txBody>
        </p:sp>
      </p:grpSp>
      <p:grpSp>
        <p:nvGrpSpPr>
          <p:cNvPr id="67" name="Grupo 66">
            <a:extLst>
              <a:ext uri="{FF2B5EF4-FFF2-40B4-BE49-F238E27FC236}">
                <a16:creationId xmlns:a16="http://schemas.microsoft.com/office/drawing/2014/main" id="{C7E32F18-200E-4E4E-B650-93A515FCFA9A}"/>
              </a:ext>
            </a:extLst>
          </p:cNvPr>
          <p:cNvGrpSpPr/>
          <p:nvPr/>
        </p:nvGrpSpPr>
        <p:grpSpPr>
          <a:xfrm>
            <a:off x="10406396" y="4492598"/>
            <a:ext cx="328141" cy="328141"/>
            <a:chOff x="1573425" y="1903684"/>
            <a:chExt cx="824920" cy="824920"/>
          </a:xfrm>
        </p:grpSpPr>
        <p:sp>
          <p:nvSpPr>
            <p:cNvPr id="68" name="Elipse 67">
              <a:extLst>
                <a:ext uri="{FF2B5EF4-FFF2-40B4-BE49-F238E27FC236}">
                  <a16:creationId xmlns:a16="http://schemas.microsoft.com/office/drawing/2014/main" id="{7A159101-6310-41C2-9CB1-51CEC50F947B}"/>
                </a:ext>
              </a:extLst>
            </p:cNvPr>
            <p:cNvSpPr/>
            <p:nvPr/>
          </p:nvSpPr>
          <p:spPr>
            <a:xfrm rot="10800000">
              <a:off x="1573425" y="1903684"/>
              <a:ext cx="824920" cy="824920"/>
            </a:xfrm>
            <a:prstGeom prst="ellipse">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100" dirty="0">
                <a:solidFill>
                  <a:schemeClr val="tx1">
                    <a:lumMod val="65000"/>
                    <a:lumOff val="35000"/>
                  </a:schemeClr>
                </a:solidFill>
                <a:latin typeface="Outfit" pitchFamily="2" charset="0"/>
              </a:endParaRPr>
            </a:p>
          </p:txBody>
        </p:sp>
        <p:sp>
          <p:nvSpPr>
            <p:cNvPr id="69" name="Elipse 68">
              <a:extLst>
                <a:ext uri="{FF2B5EF4-FFF2-40B4-BE49-F238E27FC236}">
                  <a16:creationId xmlns:a16="http://schemas.microsoft.com/office/drawing/2014/main" id="{55FE95E8-FE95-47C0-AF3B-4AF9B0028195}"/>
                </a:ext>
              </a:extLst>
            </p:cNvPr>
            <p:cNvSpPr/>
            <p:nvPr/>
          </p:nvSpPr>
          <p:spPr>
            <a:xfrm>
              <a:off x="1710902" y="2041161"/>
              <a:ext cx="549965" cy="549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solidFill>
                    <a:srgbClr val="DD2120"/>
                  </a:solidFill>
                  <a:latin typeface="Outfit" pitchFamily="2" charset="0"/>
                </a:rPr>
                <a:t>E</a:t>
              </a:r>
              <a:endParaRPr lang="es-CL" sz="1100" dirty="0">
                <a:solidFill>
                  <a:srgbClr val="DD2120"/>
                </a:solidFill>
                <a:latin typeface="Outfit" pitchFamily="2" charset="0"/>
              </a:endParaRPr>
            </a:p>
          </p:txBody>
        </p:sp>
      </p:grpSp>
      <p:grpSp>
        <p:nvGrpSpPr>
          <p:cNvPr id="5" name="Grupo 4">
            <a:extLst>
              <a:ext uri="{FF2B5EF4-FFF2-40B4-BE49-F238E27FC236}">
                <a16:creationId xmlns:a16="http://schemas.microsoft.com/office/drawing/2014/main" id="{E65DCCD5-DA10-8056-31E5-60001538F725}"/>
              </a:ext>
            </a:extLst>
          </p:cNvPr>
          <p:cNvGrpSpPr/>
          <p:nvPr/>
        </p:nvGrpSpPr>
        <p:grpSpPr>
          <a:xfrm>
            <a:off x="927863" y="1253076"/>
            <a:ext cx="1952271" cy="442980"/>
            <a:chOff x="951703" y="1589244"/>
            <a:chExt cx="1778964" cy="442980"/>
          </a:xfrm>
        </p:grpSpPr>
        <p:sp>
          <p:nvSpPr>
            <p:cNvPr id="6" name="Rectángulo: esquinas redondeadas 5">
              <a:extLst>
                <a:ext uri="{FF2B5EF4-FFF2-40B4-BE49-F238E27FC236}">
                  <a16:creationId xmlns:a16="http://schemas.microsoft.com/office/drawing/2014/main" id="{D5DB96EC-267A-A471-91D7-5F6BF540C283}"/>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Design</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7" name="Elipse 6">
              <a:extLst>
                <a:ext uri="{FF2B5EF4-FFF2-40B4-BE49-F238E27FC236}">
                  <a16:creationId xmlns:a16="http://schemas.microsoft.com/office/drawing/2014/main" id="{E69568D0-1000-0483-FFA3-4EFC6AC3D0C4}"/>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pic>
        <p:nvPicPr>
          <p:cNvPr id="8" name="Imagen 7" descr="Icono&#10;&#10;Descripción generada automáticamente con confianza media">
            <a:extLst>
              <a:ext uri="{FF2B5EF4-FFF2-40B4-BE49-F238E27FC236}">
                <a16:creationId xmlns:a16="http://schemas.microsoft.com/office/drawing/2014/main" id="{0758DAB8-40C6-5299-5303-F2A6AC0611B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59139" y="5639653"/>
            <a:ext cx="427210" cy="427210"/>
          </a:xfrm>
          <a:prstGeom prst="rect">
            <a:avLst/>
          </a:prstGeom>
        </p:spPr>
      </p:pic>
      <p:pic>
        <p:nvPicPr>
          <p:cNvPr id="10" name="Imagen 9">
            <a:extLst>
              <a:ext uri="{FF2B5EF4-FFF2-40B4-BE49-F238E27FC236}">
                <a16:creationId xmlns:a16="http://schemas.microsoft.com/office/drawing/2014/main" id="{76304EE0-5882-3661-B2AB-43C122142E7F}"/>
              </a:ext>
            </a:extLst>
          </p:cNvPr>
          <p:cNvPicPr>
            <a:picLocks noChangeAspect="1"/>
          </p:cNvPicPr>
          <p:nvPr/>
        </p:nvPicPr>
        <p:blipFill>
          <a:blip r:embed="rId14"/>
          <a:stretch>
            <a:fillRect/>
          </a:stretch>
        </p:blipFill>
        <p:spPr>
          <a:xfrm>
            <a:off x="2121288" y="2635708"/>
            <a:ext cx="2821789" cy="2715138"/>
          </a:xfrm>
          <a:prstGeom prst="rect">
            <a:avLst/>
          </a:prstGeom>
        </p:spPr>
      </p:pic>
    </p:spTree>
    <p:extLst>
      <p:ext uri="{BB962C8B-B14F-4D97-AF65-F5344CB8AC3E}">
        <p14:creationId xmlns:p14="http://schemas.microsoft.com/office/powerpoint/2010/main" val="297018112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2280</TotalTime>
  <Words>975</Words>
  <Application>Microsoft Office PowerPoint</Application>
  <PresentationFormat>Panorámica</PresentationFormat>
  <Paragraphs>151</Paragraphs>
  <Slides>17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Arial</vt:lpstr>
      <vt:lpstr>Calibri</vt:lpstr>
      <vt:lpstr>Calibri Light</vt:lpstr>
      <vt:lpstr>Outfit</vt:lpstr>
      <vt:lpstr>Outfit Medium</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NOMBRE DE LA UNIDAD</dc:title>
  <dc:creator>Cami</dc:creator>
  <cp:lastModifiedBy>matiasvergara@efectoeducativo.cl</cp:lastModifiedBy>
  <cp:revision>206</cp:revision>
  <dcterms:created xsi:type="dcterms:W3CDTF">2024-05-06T19:31:29Z</dcterms:created>
  <dcterms:modified xsi:type="dcterms:W3CDTF">2024-10-08T12:19:23Z</dcterms:modified>
</cp:coreProperties>
</file>