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6" r:id="rId3"/>
    <p:sldId id="258" r:id="rId4"/>
    <p:sldId id="316" r:id="rId5"/>
    <p:sldId id="317" r:id="rId6"/>
    <p:sldId id="298" r:id="rId7"/>
    <p:sldId id="289" r:id="rId8"/>
    <p:sldId id="300" r:id="rId9"/>
    <p:sldId id="291" r:id="rId10"/>
    <p:sldId id="301" r:id="rId11"/>
    <p:sldId id="302" r:id="rId12"/>
    <p:sldId id="304" r:id="rId13"/>
    <p:sldId id="305" r:id="rId14"/>
    <p:sldId id="306" r:id="rId15"/>
    <p:sldId id="312" r:id="rId16"/>
    <p:sldId id="313" r:id="rId17"/>
    <p:sldId id="307" r:id="rId18"/>
    <p:sldId id="308" r:id="rId19"/>
    <p:sldId id="309" r:id="rId20"/>
    <p:sldId id="314" r:id="rId21"/>
    <p:sldId id="310" r:id="rId22"/>
    <p:sldId id="315" r:id="rId23"/>
    <p:sldId id="311" r:id="rId24"/>
    <p:sldId id="299" r:id="rId25"/>
    <p:sldId id="272" r:id="rId26"/>
    <p:sldId id="273" r:id="rId27"/>
    <p:sldId id="265" r:id="rId28"/>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BC8BC2-2260-FD70-AC62-2E4731F01198}" name="Camila Vivanco G." initials="CV" userId="S::cvivanco@duoc.cl::06ab92a1-6904-4f71-8e2b-21c1852389e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mi" initials="C" lastIdx="2" clrIdx="0">
    <p:extLst>
      <p:ext uri="{19B8F6BF-5375-455C-9EA6-DF929625EA0E}">
        <p15:presenceInfo xmlns:p15="http://schemas.microsoft.com/office/powerpoint/2012/main" userId="Cami" providerId="None"/>
      </p:ext>
    </p:extLst>
  </p:cmAuthor>
  <p:cmAuthor id="2" name="lilo" initials="l" lastIdx="16" clrIdx="1">
    <p:extLst>
      <p:ext uri="{19B8F6BF-5375-455C-9EA6-DF929625EA0E}">
        <p15:presenceInfo xmlns:p15="http://schemas.microsoft.com/office/powerpoint/2012/main" userId="lil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DCC7"/>
    <a:srgbClr val="EAA605"/>
    <a:srgbClr val="DD2120"/>
    <a:srgbClr val="565380"/>
    <a:srgbClr val="569FA8"/>
    <a:srgbClr val="D179AD"/>
    <a:srgbClr val="FE999D"/>
    <a:srgbClr val="F3F3F3"/>
    <a:srgbClr val="026C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3" d="100"/>
          <a:sy n="83" d="100"/>
        </p:scale>
        <p:origin x="5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BFC9F-6054-4712-AB3F-A6BB8C25798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8338E934-7BF3-4994-96A9-4F072EA66D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B37DBEFF-52D2-4747-9C12-BB48FF1E3B98}"/>
              </a:ext>
            </a:extLst>
          </p:cNvPr>
          <p:cNvSpPr>
            <a:spLocks noGrp="1"/>
          </p:cNvSpPr>
          <p:nvPr>
            <p:ph type="dt" sz="half" idx="10"/>
          </p:nvPr>
        </p:nvSpPr>
        <p:spPr/>
        <p:txBody>
          <a:bodyPr/>
          <a:lstStyle/>
          <a:p>
            <a:fld id="{313FC429-14B6-482D-B645-74AAF7C7EC4C}" type="datetimeFigureOut">
              <a:rPr lang="es-CL" smtClean="0"/>
              <a:t>08-10-2024</a:t>
            </a:fld>
            <a:endParaRPr lang="es-CL"/>
          </a:p>
        </p:txBody>
      </p:sp>
      <p:sp>
        <p:nvSpPr>
          <p:cNvPr id="5" name="Marcador de pie de página 4">
            <a:extLst>
              <a:ext uri="{FF2B5EF4-FFF2-40B4-BE49-F238E27FC236}">
                <a16:creationId xmlns:a16="http://schemas.microsoft.com/office/drawing/2014/main" id="{A1E9EC25-B888-449B-911E-1FA1E86E180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5BF715A-53D2-4D49-9034-DB326AFCE0BA}"/>
              </a:ext>
            </a:extLst>
          </p:cNvPr>
          <p:cNvSpPr>
            <a:spLocks noGrp="1"/>
          </p:cNvSpPr>
          <p:nvPr>
            <p:ph type="sldNum" sz="quarter" idx="12"/>
          </p:nvPr>
        </p:nvSpPr>
        <p:spPr/>
        <p:txBody>
          <a:bodyPr/>
          <a:lstStyle/>
          <a:p>
            <a:fld id="{F09648AE-74DE-4272-9F9E-945616CE4C1B}" type="slidenum">
              <a:rPr lang="es-CL" smtClean="0"/>
              <a:t>‹Nº›</a:t>
            </a:fld>
            <a:endParaRPr lang="es-CL"/>
          </a:p>
        </p:txBody>
      </p:sp>
    </p:spTree>
    <p:extLst>
      <p:ext uri="{BB962C8B-B14F-4D97-AF65-F5344CB8AC3E}">
        <p14:creationId xmlns:p14="http://schemas.microsoft.com/office/powerpoint/2010/main" val="284865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F9C7F5-BA87-4BB9-BE71-D186F6022A94}"/>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B476F425-1DFD-4A15-8F28-2E32E1E649C6}"/>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E21F7BC-6FB7-49B1-AF6C-2F4D4860AF60}"/>
              </a:ext>
            </a:extLst>
          </p:cNvPr>
          <p:cNvSpPr>
            <a:spLocks noGrp="1"/>
          </p:cNvSpPr>
          <p:nvPr>
            <p:ph type="dt" sz="half" idx="10"/>
          </p:nvPr>
        </p:nvSpPr>
        <p:spPr/>
        <p:txBody>
          <a:bodyPr/>
          <a:lstStyle/>
          <a:p>
            <a:fld id="{313FC429-14B6-482D-B645-74AAF7C7EC4C}" type="datetimeFigureOut">
              <a:rPr lang="es-CL" smtClean="0"/>
              <a:t>08-10-2024</a:t>
            </a:fld>
            <a:endParaRPr lang="es-CL"/>
          </a:p>
        </p:txBody>
      </p:sp>
      <p:sp>
        <p:nvSpPr>
          <p:cNvPr id="5" name="Marcador de pie de página 4">
            <a:extLst>
              <a:ext uri="{FF2B5EF4-FFF2-40B4-BE49-F238E27FC236}">
                <a16:creationId xmlns:a16="http://schemas.microsoft.com/office/drawing/2014/main" id="{3E491305-6D3E-48FC-8C4F-D60D68F1669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26F4F45-E25F-4D2A-89BA-5D9BD22AD1D5}"/>
              </a:ext>
            </a:extLst>
          </p:cNvPr>
          <p:cNvSpPr>
            <a:spLocks noGrp="1"/>
          </p:cNvSpPr>
          <p:nvPr>
            <p:ph type="sldNum" sz="quarter" idx="12"/>
          </p:nvPr>
        </p:nvSpPr>
        <p:spPr/>
        <p:txBody>
          <a:bodyPr/>
          <a:lstStyle/>
          <a:p>
            <a:fld id="{F09648AE-74DE-4272-9F9E-945616CE4C1B}" type="slidenum">
              <a:rPr lang="es-CL" smtClean="0"/>
              <a:t>‹Nº›</a:t>
            </a:fld>
            <a:endParaRPr lang="es-CL"/>
          </a:p>
        </p:txBody>
      </p:sp>
    </p:spTree>
    <p:extLst>
      <p:ext uri="{BB962C8B-B14F-4D97-AF65-F5344CB8AC3E}">
        <p14:creationId xmlns:p14="http://schemas.microsoft.com/office/powerpoint/2010/main" val="3050809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CD5D743-0055-4C30-BCF8-7C2779D4B28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03577714-7BE9-4350-AF55-B7294B0AC939}"/>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2E1DC24A-6249-44E6-87C9-AE17DF0D0041}"/>
              </a:ext>
            </a:extLst>
          </p:cNvPr>
          <p:cNvSpPr>
            <a:spLocks noGrp="1"/>
          </p:cNvSpPr>
          <p:nvPr>
            <p:ph type="dt" sz="half" idx="10"/>
          </p:nvPr>
        </p:nvSpPr>
        <p:spPr/>
        <p:txBody>
          <a:bodyPr/>
          <a:lstStyle/>
          <a:p>
            <a:fld id="{313FC429-14B6-482D-B645-74AAF7C7EC4C}" type="datetimeFigureOut">
              <a:rPr lang="es-CL" smtClean="0"/>
              <a:t>08-10-2024</a:t>
            </a:fld>
            <a:endParaRPr lang="es-CL"/>
          </a:p>
        </p:txBody>
      </p:sp>
      <p:sp>
        <p:nvSpPr>
          <p:cNvPr id="5" name="Marcador de pie de página 4">
            <a:extLst>
              <a:ext uri="{FF2B5EF4-FFF2-40B4-BE49-F238E27FC236}">
                <a16:creationId xmlns:a16="http://schemas.microsoft.com/office/drawing/2014/main" id="{9B4A6A49-9401-4E28-B2F9-C2CAC1916B5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2719820-97C8-401B-BE17-4DD7AB731FBC}"/>
              </a:ext>
            </a:extLst>
          </p:cNvPr>
          <p:cNvSpPr>
            <a:spLocks noGrp="1"/>
          </p:cNvSpPr>
          <p:nvPr>
            <p:ph type="sldNum" sz="quarter" idx="12"/>
          </p:nvPr>
        </p:nvSpPr>
        <p:spPr/>
        <p:txBody>
          <a:bodyPr/>
          <a:lstStyle/>
          <a:p>
            <a:fld id="{F09648AE-74DE-4272-9F9E-945616CE4C1B}" type="slidenum">
              <a:rPr lang="es-CL" smtClean="0"/>
              <a:t>‹Nº›</a:t>
            </a:fld>
            <a:endParaRPr lang="es-CL"/>
          </a:p>
        </p:txBody>
      </p:sp>
    </p:spTree>
    <p:extLst>
      <p:ext uri="{BB962C8B-B14F-4D97-AF65-F5344CB8AC3E}">
        <p14:creationId xmlns:p14="http://schemas.microsoft.com/office/powerpoint/2010/main" val="20988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23CEF2-3506-41F1-979D-9865E31D9C9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133225C-C922-402E-93E1-B11DF02B9B57}"/>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33C2F090-52ED-42AD-8AA9-D015EAD6F466}"/>
              </a:ext>
            </a:extLst>
          </p:cNvPr>
          <p:cNvSpPr>
            <a:spLocks noGrp="1"/>
          </p:cNvSpPr>
          <p:nvPr>
            <p:ph type="dt" sz="half" idx="10"/>
          </p:nvPr>
        </p:nvSpPr>
        <p:spPr/>
        <p:txBody>
          <a:bodyPr/>
          <a:lstStyle/>
          <a:p>
            <a:fld id="{313FC429-14B6-482D-B645-74AAF7C7EC4C}" type="datetimeFigureOut">
              <a:rPr lang="es-CL" smtClean="0"/>
              <a:t>08-10-2024</a:t>
            </a:fld>
            <a:endParaRPr lang="es-CL"/>
          </a:p>
        </p:txBody>
      </p:sp>
      <p:sp>
        <p:nvSpPr>
          <p:cNvPr id="5" name="Marcador de pie de página 4">
            <a:extLst>
              <a:ext uri="{FF2B5EF4-FFF2-40B4-BE49-F238E27FC236}">
                <a16:creationId xmlns:a16="http://schemas.microsoft.com/office/drawing/2014/main" id="{B9BF7B56-B0DD-4C9D-A8F9-36CDCBC0E88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070E4F3-3AE7-41EE-B966-001B1530E28E}"/>
              </a:ext>
            </a:extLst>
          </p:cNvPr>
          <p:cNvSpPr>
            <a:spLocks noGrp="1"/>
          </p:cNvSpPr>
          <p:nvPr>
            <p:ph type="sldNum" sz="quarter" idx="12"/>
          </p:nvPr>
        </p:nvSpPr>
        <p:spPr/>
        <p:txBody>
          <a:bodyPr/>
          <a:lstStyle/>
          <a:p>
            <a:fld id="{F09648AE-74DE-4272-9F9E-945616CE4C1B}" type="slidenum">
              <a:rPr lang="es-CL" smtClean="0"/>
              <a:t>‹Nº›</a:t>
            </a:fld>
            <a:endParaRPr lang="es-CL"/>
          </a:p>
        </p:txBody>
      </p:sp>
    </p:spTree>
    <p:extLst>
      <p:ext uri="{BB962C8B-B14F-4D97-AF65-F5344CB8AC3E}">
        <p14:creationId xmlns:p14="http://schemas.microsoft.com/office/powerpoint/2010/main" val="3870455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C9F4AD-BEB9-45D7-BC23-5DE8A0702BF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00CAA9D7-D34C-4D4D-8984-FBF6C6EEB3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C215DDE8-252D-4831-9FC6-59BF55B0BF96}"/>
              </a:ext>
            </a:extLst>
          </p:cNvPr>
          <p:cNvSpPr>
            <a:spLocks noGrp="1"/>
          </p:cNvSpPr>
          <p:nvPr>
            <p:ph type="dt" sz="half" idx="10"/>
          </p:nvPr>
        </p:nvSpPr>
        <p:spPr/>
        <p:txBody>
          <a:bodyPr/>
          <a:lstStyle/>
          <a:p>
            <a:fld id="{313FC429-14B6-482D-B645-74AAF7C7EC4C}" type="datetimeFigureOut">
              <a:rPr lang="es-CL" smtClean="0"/>
              <a:t>08-10-2024</a:t>
            </a:fld>
            <a:endParaRPr lang="es-CL"/>
          </a:p>
        </p:txBody>
      </p:sp>
      <p:sp>
        <p:nvSpPr>
          <p:cNvPr id="5" name="Marcador de pie de página 4">
            <a:extLst>
              <a:ext uri="{FF2B5EF4-FFF2-40B4-BE49-F238E27FC236}">
                <a16:creationId xmlns:a16="http://schemas.microsoft.com/office/drawing/2014/main" id="{4475B809-1989-4F8E-BBA9-96BC4A417E5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0E19388-A6AC-4C47-A150-82A256DF5D44}"/>
              </a:ext>
            </a:extLst>
          </p:cNvPr>
          <p:cNvSpPr>
            <a:spLocks noGrp="1"/>
          </p:cNvSpPr>
          <p:nvPr>
            <p:ph type="sldNum" sz="quarter" idx="12"/>
          </p:nvPr>
        </p:nvSpPr>
        <p:spPr/>
        <p:txBody>
          <a:bodyPr/>
          <a:lstStyle/>
          <a:p>
            <a:fld id="{F09648AE-74DE-4272-9F9E-945616CE4C1B}" type="slidenum">
              <a:rPr lang="es-CL" smtClean="0"/>
              <a:t>‹Nº›</a:t>
            </a:fld>
            <a:endParaRPr lang="es-CL"/>
          </a:p>
        </p:txBody>
      </p:sp>
    </p:spTree>
    <p:extLst>
      <p:ext uri="{BB962C8B-B14F-4D97-AF65-F5344CB8AC3E}">
        <p14:creationId xmlns:p14="http://schemas.microsoft.com/office/powerpoint/2010/main" val="1230186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F89E7F-E460-4C13-9370-E89759232B0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41109A75-8894-4869-BCCE-7DAE84BD60A3}"/>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ABCFF93C-9399-45B8-BBCA-8D28FA570E9A}"/>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B57E2E82-CF99-4CD3-A7A7-CDE71620551A}"/>
              </a:ext>
            </a:extLst>
          </p:cNvPr>
          <p:cNvSpPr>
            <a:spLocks noGrp="1"/>
          </p:cNvSpPr>
          <p:nvPr>
            <p:ph type="dt" sz="half" idx="10"/>
          </p:nvPr>
        </p:nvSpPr>
        <p:spPr/>
        <p:txBody>
          <a:bodyPr/>
          <a:lstStyle/>
          <a:p>
            <a:fld id="{313FC429-14B6-482D-B645-74AAF7C7EC4C}" type="datetimeFigureOut">
              <a:rPr lang="es-CL" smtClean="0"/>
              <a:t>08-10-2024</a:t>
            </a:fld>
            <a:endParaRPr lang="es-CL"/>
          </a:p>
        </p:txBody>
      </p:sp>
      <p:sp>
        <p:nvSpPr>
          <p:cNvPr id="6" name="Marcador de pie de página 5">
            <a:extLst>
              <a:ext uri="{FF2B5EF4-FFF2-40B4-BE49-F238E27FC236}">
                <a16:creationId xmlns:a16="http://schemas.microsoft.com/office/drawing/2014/main" id="{D93B78DD-AE53-4BC9-9A47-890D704331D3}"/>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383C7E39-FC20-475C-B4D9-8909A04D8AB4}"/>
              </a:ext>
            </a:extLst>
          </p:cNvPr>
          <p:cNvSpPr>
            <a:spLocks noGrp="1"/>
          </p:cNvSpPr>
          <p:nvPr>
            <p:ph type="sldNum" sz="quarter" idx="12"/>
          </p:nvPr>
        </p:nvSpPr>
        <p:spPr/>
        <p:txBody>
          <a:bodyPr/>
          <a:lstStyle/>
          <a:p>
            <a:fld id="{F09648AE-74DE-4272-9F9E-945616CE4C1B}" type="slidenum">
              <a:rPr lang="es-CL" smtClean="0"/>
              <a:t>‹Nº›</a:t>
            </a:fld>
            <a:endParaRPr lang="es-CL"/>
          </a:p>
        </p:txBody>
      </p:sp>
    </p:spTree>
    <p:extLst>
      <p:ext uri="{BB962C8B-B14F-4D97-AF65-F5344CB8AC3E}">
        <p14:creationId xmlns:p14="http://schemas.microsoft.com/office/powerpoint/2010/main" val="3834906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9F37D8-C9AC-485D-A718-68D6764D171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18A6CD3E-7A5D-4D7D-9551-2741DBCF02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E3427F55-81A2-4EE8-87A7-3A17FD00B75C}"/>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01D7747B-21A2-4FEA-AA82-FDCC7F1DB5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EA5DDC36-BAF9-446D-A873-2AEF593458A2}"/>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DC6808D7-3E5E-4609-B53E-A324018D467D}"/>
              </a:ext>
            </a:extLst>
          </p:cNvPr>
          <p:cNvSpPr>
            <a:spLocks noGrp="1"/>
          </p:cNvSpPr>
          <p:nvPr>
            <p:ph type="dt" sz="half" idx="10"/>
          </p:nvPr>
        </p:nvSpPr>
        <p:spPr/>
        <p:txBody>
          <a:bodyPr/>
          <a:lstStyle/>
          <a:p>
            <a:fld id="{313FC429-14B6-482D-B645-74AAF7C7EC4C}" type="datetimeFigureOut">
              <a:rPr lang="es-CL" smtClean="0"/>
              <a:t>08-10-2024</a:t>
            </a:fld>
            <a:endParaRPr lang="es-CL"/>
          </a:p>
        </p:txBody>
      </p:sp>
      <p:sp>
        <p:nvSpPr>
          <p:cNvPr id="8" name="Marcador de pie de página 7">
            <a:extLst>
              <a:ext uri="{FF2B5EF4-FFF2-40B4-BE49-F238E27FC236}">
                <a16:creationId xmlns:a16="http://schemas.microsoft.com/office/drawing/2014/main" id="{22281E78-6C9E-4987-BB10-4C3638702C4E}"/>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35F72F2F-F62D-40BE-A999-351B0ACEDC97}"/>
              </a:ext>
            </a:extLst>
          </p:cNvPr>
          <p:cNvSpPr>
            <a:spLocks noGrp="1"/>
          </p:cNvSpPr>
          <p:nvPr>
            <p:ph type="sldNum" sz="quarter" idx="12"/>
          </p:nvPr>
        </p:nvSpPr>
        <p:spPr/>
        <p:txBody>
          <a:bodyPr/>
          <a:lstStyle/>
          <a:p>
            <a:fld id="{F09648AE-74DE-4272-9F9E-945616CE4C1B}" type="slidenum">
              <a:rPr lang="es-CL" smtClean="0"/>
              <a:t>‹Nº›</a:t>
            </a:fld>
            <a:endParaRPr lang="es-CL"/>
          </a:p>
        </p:txBody>
      </p:sp>
    </p:spTree>
    <p:extLst>
      <p:ext uri="{BB962C8B-B14F-4D97-AF65-F5344CB8AC3E}">
        <p14:creationId xmlns:p14="http://schemas.microsoft.com/office/powerpoint/2010/main" val="3111296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BECB63-16BD-4032-AB6B-93294E60D2D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B622B50F-3ED4-412F-B1DE-EE38B7506E5F}"/>
              </a:ext>
            </a:extLst>
          </p:cNvPr>
          <p:cNvSpPr>
            <a:spLocks noGrp="1"/>
          </p:cNvSpPr>
          <p:nvPr>
            <p:ph type="dt" sz="half" idx="10"/>
          </p:nvPr>
        </p:nvSpPr>
        <p:spPr/>
        <p:txBody>
          <a:bodyPr/>
          <a:lstStyle/>
          <a:p>
            <a:fld id="{313FC429-14B6-482D-B645-74AAF7C7EC4C}" type="datetimeFigureOut">
              <a:rPr lang="es-CL" smtClean="0"/>
              <a:t>08-10-2024</a:t>
            </a:fld>
            <a:endParaRPr lang="es-CL"/>
          </a:p>
        </p:txBody>
      </p:sp>
      <p:sp>
        <p:nvSpPr>
          <p:cNvPr id="4" name="Marcador de pie de página 3">
            <a:extLst>
              <a:ext uri="{FF2B5EF4-FFF2-40B4-BE49-F238E27FC236}">
                <a16:creationId xmlns:a16="http://schemas.microsoft.com/office/drawing/2014/main" id="{5686F87E-2821-404D-9C72-3634CFFAD50B}"/>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8AB58BCF-ED3F-4A19-9F80-9FE9E33E7E67}"/>
              </a:ext>
            </a:extLst>
          </p:cNvPr>
          <p:cNvSpPr>
            <a:spLocks noGrp="1"/>
          </p:cNvSpPr>
          <p:nvPr>
            <p:ph type="sldNum" sz="quarter" idx="12"/>
          </p:nvPr>
        </p:nvSpPr>
        <p:spPr/>
        <p:txBody>
          <a:bodyPr/>
          <a:lstStyle/>
          <a:p>
            <a:fld id="{F09648AE-74DE-4272-9F9E-945616CE4C1B}" type="slidenum">
              <a:rPr lang="es-CL" smtClean="0"/>
              <a:t>‹Nº›</a:t>
            </a:fld>
            <a:endParaRPr lang="es-CL"/>
          </a:p>
        </p:txBody>
      </p:sp>
    </p:spTree>
    <p:extLst>
      <p:ext uri="{BB962C8B-B14F-4D97-AF65-F5344CB8AC3E}">
        <p14:creationId xmlns:p14="http://schemas.microsoft.com/office/powerpoint/2010/main" val="3336676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33FCDC-74B6-4DCB-8316-825F51AD8650}"/>
              </a:ext>
            </a:extLst>
          </p:cNvPr>
          <p:cNvSpPr>
            <a:spLocks noGrp="1"/>
          </p:cNvSpPr>
          <p:nvPr>
            <p:ph type="dt" sz="half" idx="10"/>
          </p:nvPr>
        </p:nvSpPr>
        <p:spPr/>
        <p:txBody>
          <a:bodyPr/>
          <a:lstStyle/>
          <a:p>
            <a:fld id="{313FC429-14B6-482D-B645-74AAF7C7EC4C}" type="datetimeFigureOut">
              <a:rPr lang="es-CL" smtClean="0"/>
              <a:t>08-10-2024</a:t>
            </a:fld>
            <a:endParaRPr lang="es-CL"/>
          </a:p>
        </p:txBody>
      </p:sp>
      <p:sp>
        <p:nvSpPr>
          <p:cNvPr id="3" name="Marcador de pie de página 2">
            <a:extLst>
              <a:ext uri="{FF2B5EF4-FFF2-40B4-BE49-F238E27FC236}">
                <a16:creationId xmlns:a16="http://schemas.microsoft.com/office/drawing/2014/main" id="{D104969E-BC15-448F-B972-860B33B64C16}"/>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614F6123-4CEA-4073-A8F1-4D6DA65ADB41}"/>
              </a:ext>
            </a:extLst>
          </p:cNvPr>
          <p:cNvSpPr>
            <a:spLocks noGrp="1"/>
          </p:cNvSpPr>
          <p:nvPr>
            <p:ph type="sldNum" sz="quarter" idx="12"/>
          </p:nvPr>
        </p:nvSpPr>
        <p:spPr/>
        <p:txBody>
          <a:bodyPr/>
          <a:lstStyle/>
          <a:p>
            <a:fld id="{F09648AE-74DE-4272-9F9E-945616CE4C1B}" type="slidenum">
              <a:rPr lang="es-CL" smtClean="0"/>
              <a:t>‹Nº›</a:t>
            </a:fld>
            <a:endParaRPr lang="es-CL"/>
          </a:p>
        </p:txBody>
      </p:sp>
    </p:spTree>
    <p:extLst>
      <p:ext uri="{BB962C8B-B14F-4D97-AF65-F5344CB8AC3E}">
        <p14:creationId xmlns:p14="http://schemas.microsoft.com/office/powerpoint/2010/main" val="274544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D08536-1033-464D-92B3-DD1D1EA5A5E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0AABE134-2880-4461-8111-CA6EA201A1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E0B6113B-DCE5-469D-BF84-BD0D8AF876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0BC066DA-6386-48D4-ACB4-AE46987E1F10}"/>
              </a:ext>
            </a:extLst>
          </p:cNvPr>
          <p:cNvSpPr>
            <a:spLocks noGrp="1"/>
          </p:cNvSpPr>
          <p:nvPr>
            <p:ph type="dt" sz="half" idx="10"/>
          </p:nvPr>
        </p:nvSpPr>
        <p:spPr/>
        <p:txBody>
          <a:bodyPr/>
          <a:lstStyle/>
          <a:p>
            <a:fld id="{313FC429-14B6-482D-B645-74AAF7C7EC4C}" type="datetimeFigureOut">
              <a:rPr lang="es-CL" smtClean="0"/>
              <a:t>08-10-2024</a:t>
            </a:fld>
            <a:endParaRPr lang="es-CL"/>
          </a:p>
        </p:txBody>
      </p:sp>
      <p:sp>
        <p:nvSpPr>
          <p:cNvPr id="6" name="Marcador de pie de página 5">
            <a:extLst>
              <a:ext uri="{FF2B5EF4-FFF2-40B4-BE49-F238E27FC236}">
                <a16:creationId xmlns:a16="http://schemas.microsoft.com/office/drawing/2014/main" id="{BD04F123-F492-4269-9031-D156E9F8A017}"/>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A53FBB64-90A3-45D8-BDE8-16528D6737FD}"/>
              </a:ext>
            </a:extLst>
          </p:cNvPr>
          <p:cNvSpPr>
            <a:spLocks noGrp="1"/>
          </p:cNvSpPr>
          <p:nvPr>
            <p:ph type="sldNum" sz="quarter" idx="12"/>
          </p:nvPr>
        </p:nvSpPr>
        <p:spPr/>
        <p:txBody>
          <a:bodyPr/>
          <a:lstStyle/>
          <a:p>
            <a:fld id="{F09648AE-74DE-4272-9F9E-945616CE4C1B}" type="slidenum">
              <a:rPr lang="es-CL" smtClean="0"/>
              <a:t>‹Nº›</a:t>
            </a:fld>
            <a:endParaRPr lang="es-CL"/>
          </a:p>
        </p:txBody>
      </p:sp>
    </p:spTree>
    <p:extLst>
      <p:ext uri="{BB962C8B-B14F-4D97-AF65-F5344CB8AC3E}">
        <p14:creationId xmlns:p14="http://schemas.microsoft.com/office/powerpoint/2010/main" val="1023230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78D3AB-68BD-4FA4-9185-40AA9D6B51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40ACFCF9-8707-448E-A978-180E4F17F6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3F69CD55-9F1B-4959-BDEC-342A5C6BD3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AC7542AD-919B-4AED-89A4-0B6062AC86D4}"/>
              </a:ext>
            </a:extLst>
          </p:cNvPr>
          <p:cNvSpPr>
            <a:spLocks noGrp="1"/>
          </p:cNvSpPr>
          <p:nvPr>
            <p:ph type="dt" sz="half" idx="10"/>
          </p:nvPr>
        </p:nvSpPr>
        <p:spPr/>
        <p:txBody>
          <a:bodyPr/>
          <a:lstStyle/>
          <a:p>
            <a:fld id="{313FC429-14B6-482D-B645-74AAF7C7EC4C}" type="datetimeFigureOut">
              <a:rPr lang="es-CL" smtClean="0"/>
              <a:t>08-10-2024</a:t>
            </a:fld>
            <a:endParaRPr lang="es-CL"/>
          </a:p>
        </p:txBody>
      </p:sp>
      <p:sp>
        <p:nvSpPr>
          <p:cNvPr id="6" name="Marcador de pie de página 5">
            <a:extLst>
              <a:ext uri="{FF2B5EF4-FFF2-40B4-BE49-F238E27FC236}">
                <a16:creationId xmlns:a16="http://schemas.microsoft.com/office/drawing/2014/main" id="{CD19C382-7424-4F89-B0B4-344B33C56898}"/>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CC248032-B409-4D97-B68D-9F0599602EAE}"/>
              </a:ext>
            </a:extLst>
          </p:cNvPr>
          <p:cNvSpPr>
            <a:spLocks noGrp="1"/>
          </p:cNvSpPr>
          <p:nvPr>
            <p:ph type="sldNum" sz="quarter" idx="12"/>
          </p:nvPr>
        </p:nvSpPr>
        <p:spPr/>
        <p:txBody>
          <a:bodyPr/>
          <a:lstStyle/>
          <a:p>
            <a:fld id="{F09648AE-74DE-4272-9F9E-945616CE4C1B}" type="slidenum">
              <a:rPr lang="es-CL" smtClean="0"/>
              <a:t>‹Nº›</a:t>
            </a:fld>
            <a:endParaRPr lang="es-CL"/>
          </a:p>
        </p:txBody>
      </p:sp>
    </p:spTree>
    <p:extLst>
      <p:ext uri="{BB962C8B-B14F-4D97-AF65-F5344CB8AC3E}">
        <p14:creationId xmlns:p14="http://schemas.microsoft.com/office/powerpoint/2010/main" val="3215132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C1C79BA-7DC3-4BFD-8D81-8364C28B21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ABE518A9-DC46-4642-BCDE-E6994F1503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7FB981F5-030F-4E23-A643-D0323D529B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FC429-14B6-482D-B645-74AAF7C7EC4C}" type="datetimeFigureOut">
              <a:rPr lang="es-CL" smtClean="0"/>
              <a:t>08-10-2024</a:t>
            </a:fld>
            <a:endParaRPr lang="es-CL"/>
          </a:p>
        </p:txBody>
      </p:sp>
      <p:sp>
        <p:nvSpPr>
          <p:cNvPr id="5" name="Marcador de pie de página 4">
            <a:extLst>
              <a:ext uri="{FF2B5EF4-FFF2-40B4-BE49-F238E27FC236}">
                <a16:creationId xmlns:a16="http://schemas.microsoft.com/office/drawing/2014/main" id="{B33D8ACB-678B-4701-9839-C77EB1B109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AFB61BB8-087C-4B61-85E9-138DC5C394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648AE-74DE-4272-9F9E-945616CE4C1B}" type="slidenum">
              <a:rPr lang="es-CL" smtClean="0"/>
              <a:t>‹Nº›</a:t>
            </a:fld>
            <a:endParaRPr lang="es-CL"/>
          </a:p>
        </p:txBody>
      </p:sp>
    </p:spTree>
    <p:extLst>
      <p:ext uri="{BB962C8B-B14F-4D97-AF65-F5344CB8AC3E}">
        <p14:creationId xmlns:p14="http://schemas.microsoft.com/office/powerpoint/2010/main" val="2322425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5.png"/><Relationship Id="rId7" Type="http://schemas.openxmlformats.org/officeDocument/2006/relationships/image" Target="../media/image39.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41.png"/><Relationship Id="rId4" Type="http://schemas.openxmlformats.org/officeDocument/2006/relationships/image" Target="../media/image6.png"/><Relationship Id="rId9"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5.png"/><Relationship Id="rId7" Type="http://schemas.openxmlformats.org/officeDocument/2006/relationships/image" Target="../media/image23.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7.png"/><Relationship Id="rId4" Type="http://schemas.openxmlformats.org/officeDocument/2006/relationships/image" Target="../media/image6.png"/><Relationship Id="rId9"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5.png"/><Relationship Id="rId7" Type="http://schemas.openxmlformats.org/officeDocument/2006/relationships/image" Target="../media/image44.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5.png"/><Relationship Id="rId7" Type="http://schemas.openxmlformats.org/officeDocument/2006/relationships/image" Target="../media/image46.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png"/><Relationship Id="rId7" Type="http://schemas.openxmlformats.org/officeDocument/2006/relationships/image" Target="../media/image48.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49.png"/><Relationship Id="rId4" Type="http://schemas.openxmlformats.org/officeDocument/2006/relationships/image" Target="../media/image6.png"/><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5.png"/><Relationship Id="rId7" Type="http://schemas.openxmlformats.org/officeDocument/2006/relationships/image" Target="../media/image50.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52.png"/><Relationship Id="rId4" Type="http://schemas.openxmlformats.org/officeDocument/2006/relationships/image" Target="../media/image6.png"/><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 Target="slide2.xml"/><Relationship Id="rId7" Type="http://schemas.openxmlformats.org/officeDocument/2006/relationships/image" Target="../media/image8.png"/><Relationship Id="rId2"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54.png"/><Relationship Id="rId5" Type="http://schemas.openxmlformats.org/officeDocument/2006/relationships/image" Target="../media/image6.png"/><Relationship Id="rId10" Type="http://schemas.openxmlformats.org/officeDocument/2006/relationships/image" Target="../media/image29.png"/><Relationship Id="rId4" Type="http://schemas.openxmlformats.org/officeDocument/2006/relationships/image" Target="../media/image5.pn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5.png"/><Relationship Id="rId7" Type="http://schemas.openxmlformats.org/officeDocument/2006/relationships/image" Target="../media/image55.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56.png"/><Relationship Id="rId4" Type="http://schemas.openxmlformats.org/officeDocument/2006/relationships/image" Target="../media/image6.png"/><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 Target="slide2.xml"/><Relationship Id="rId7" Type="http://schemas.openxmlformats.org/officeDocument/2006/relationships/image" Target="../media/image8.png"/><Relationship Id="rId2" Type="http://schemas.openxmlformats.org/officeDocument/2006/relationships/image" Target="../media/image57.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58.png"/></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 Target="slide2.xml"/><Relationship Id="rId7" Type="http://schemas.openxmlformats.org/officeDocument/2006/relationships/image" Target="../media/image8.png"/><Relationship Id="rId2" Type="http://schemas.openxmlformats.org/officeDocument/2006/relationships/image" Target="../media/image59.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9.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2.png"/><Relationship Id="rId7" Type="http://schemas.openxmlformats.org/officeDocument/2006/relationships/image" Target="../media/image7.png"/><Relationship Id="rId2" Type="http://schemas.openxmlformats.org/officeDocument/2006/relationships/image" Target="../media/image6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2.xml"/><Relationship Id="rId9" Type="http://schemas.openxmlformats.org/officeDocument/2006/relationships/image" Target="../media/image35.png"/></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5.png"/><Relationship Id="rId7" Type="http://schemas.openxmlformats.org/officeDocument/2006/relationships/image" Target="../media/image63.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4.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slide" Target="slide10.xml"/><Relationship Id="rId7" Type="http://schemas.openxmlformats.org/officeDocument/2006/relationships/image" Target="../media/image8.png"/><Relationship Id="rId2" Type="http://schemas.openxmlformats.org/officeDocument/2006/relationships/image" Target="../media/image65.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68.png"/><Relationship Id="rId4" Type="http://schemas.openxmlformats.org/officeDocument/2006/relationships/image" Target="../media/image5.png"/><Relationship Id="rId9" Type="http://schemas.openxmlformats.org/officeDocument/2006/relationships/image" Target="../media/image67.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4.png"/><Relationship Id="rId5" Type="http://schemas.openxmlformats.org/officeDocument/2006/relationships/image" Target="../media/image7.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2.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0.png"/><Relationship Id="rId7"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slide" Target="slide2.xml"/><Relationship Id="rId16"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25.png"/><Relationship Id="rId5" Type="http://schemas.openxmlformats.org/officeDocument/2006/relationships/image" Target="../media/image7.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6.png"/><Relationship Id="rId9" Type="http://schemas.openxmlformats.org/officeDocument/2006/relationships/image" Target="../media/image23.png"/><Relationship Id="rId1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5.png"/><Relationship Id="rId7" Type="http://schemas.openxmlformats.org/officeDocument/2006/relationships/image" Target="../media/image30.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35.png"/><Relationship Id="rId4" Type="http://schemas.openxmlformats.org/officeDocument/2006/relationships/image" Target="../media/image6.png"/><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5.png"/><Relationship Id="rId7" Type="http://schemas.openxmlformats.org/officeDocument/2006/relationships/image" Target="../media/image38.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9" name="Imagen 18">
            <a:extLst>
              <a:ext uri="{FF2B5EF4-FFF2-40B4-BE49-F238E27FC236}">
                <a16:creationId xmlns:a16="http://schemas.microsoft.com/office/drawing/2014/main" id="{911A875C-8CA0-4B6C-A116-458A85883A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1445" y="3733826"/>
            <a:ext cx="2857308" cy="917731"/>
          </a:xfrm>
          <a:prstGeom prst="rect">
            <a:avLst/>
          </a:prstGeom>
        </p:spPr>
      </p:pic>
      <p:sp>
        <p:nvSpPr>
          <p:cNvPr id="20" name="Título 1">
            <a:extLst>
              <a:ext uri="{FF2B5EF4-FFF2-40B4-BE49-F238E27FC236}">
                <a16:creationId xmlns:a16="http://schemas.microsoft.com/office/drawing/2014/main" id="{92957794-2290-4943-B272-445DB6FDEA7D}"/>
              </a:ext>
            </a:extLst>
          </p:cNvPr>
          <p:cNvSpPr txBox="1">
            <a:spLocks/>
          </p:cNvSpPr>
          <p:nvPr/>
        </p:nvSpPr>
        <p:spPr>
          <a:xfrm>
            <a:off x="8854751" y="4674637"/>
            <a:ext cx="2764002" cy="3833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L" sz="2800" b="1" dirty="0">
                <a:solidFill>
                  <a:srgbClr val="F2DCC7"/>
                </a:solidFill>
                <a:latin typeface="Outfit Medium" pitchFamily="2" charset="0"/>
              </a:rPr>
              <a:t>ARTS</a:t>
            </a:r>
          </a:p>
        </p:txBody>
      </p:sp>
      <p:pic>
        <p:nvPicPr>
          <p:cNvPr id="24" name="Imagen 23">
            <a:extLst>
              <a:ext uri="{FF2B5EF4-FFF2-40B4-BE49-F238E27FC236}">
                <a16:creationId xmlns:a16="http://schemas.microsoft.com/office/drawing/2014/main" id="{3C26FF35-7FD8-4808-8FE0-37E4F50D2F8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677469" y="445533"/>
            <a:ext cx="2941284" cy="817164"/>
          </a:xfrm>
          <a:prstGeom prst="rect">
            <a:avLst/>
          </a:prstGeom>
        </p:spPr>
      </p:pic>
      <p:sp>
        <p:nvSpPr>
          <p:cNvPr id="6" name="Título 1">
            <a:extLst>
              <a:ext uri="{FF2B5EF4-FFF2-40B4-BE49-F238E27FC236}">
                <a16:creationId xmlns:a16="http://schemas.microsoft.com/office/drawing/2014/main" id="{C05276C9-9274-47F9-BE0C-40E0EBC0378B}"/>
              </a:ext>
            </a:extLst>
          </p:cNvPr>
          <p:cNvSpPr txBox="1">
            <a:spLocks/>
          </p:cNvSpPr>
          <p:nvPr/>
        </p:nvSpPr>
        <p:spPr>
          <a:xfrm>
            <a:off x="4908176" y="6100196"/>
            <a:ext cx="6710577" cy="4064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1800" dirty="0">
                <a:solidFill>
                  <a:schemeClr val="bg1"/>
                </a:solidFill>
                <a:latin typeface="Outfit Medium" pitchFamily="2" charset="0"/>
              </a:rPr>
              <a:t>Let's draw an animation of a bird!</a:t>
            </a:r>
            <a:endParaRPr lang="es-CL" sz="1800" dirty="0">
              <a:solidFill>
                <a:schemeClr val="bg1"/>
              </a:solidFill>
              <a:latin typeface="Outfit Medium" pitchFamily="2" charset="0"/>
            </a:endParaRPr>
          </a:p>
        </p:txBody>
      </p:sp>
    </p:spTree>
    <p:extLst>
      <p:ext uri="{BB962C8B-B14F-4D97-AF65-F5344CB8AC3E}">
        <p14:creationId xmlns:p14="http://schemas.microsoft.com/office/powerpoint/2010/main" val="1958051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ángulo: esquinas redondeadas 33">
            <a:extLst>
              <a:ext uri="{FF2B5EF4-FFF2-40B4-BE49-F238E27FC236}">
                <a16:creationId xmlns:a16="http://schemas.microsoft.com/office/drawing/2014/main" id="{032A1AFD-C370-4534-BD82-CEB95B8DCC2B}"/>
              </a:ext>
            </a:extLst>
          </p:cNvPr>
          <p:cNvSpPr/>
          <p:nvPr/>
        </p:nvSpPr>
        <p:spPr>
          <a:xfrm>
            <a:off x="6177221" y="1846400"/>
            <a:ext cx="4826153" cy="478276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5" name="Rectángulo: esquinas redondeadas 34">
            <a:extLst>
              <a:ext uri="{FF2B5EF4-FFF2-40B4-BE49-F238E27FC236}">
                <a16:creationId xmlns:a16="http://schemas.microsoft.com/office/drawing/2014/main" id="{93420395-A066-4701-BBF9-4E86E685814A}"/>
              </a:ext>
            </a:extLst>
          </p:cNvPr>
          <p:cNvSpPr/>
          <p:nvPr/>
        </p:nvSpPr>
        <p:spPr>
          <a:xfrm>
            <a:off x="1029295" y="1846400"/>
            <a:ext cx="4820435" cy="4782760"/>
          </a:xfrm>
          <a:prstGeom prst="roundRect">
            <a:avLst>
              <a:gd name="adj" fmla="val 12417"/>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38" name="Grupo 37">
            <a:extLst>
              <a:ext uri="{FF2B5EF4-FFF2-40B4-BE49-F238E27FC236}">
                <a16:creationId xmlns:a16="http://schemas.microsoft.com/office/drawing/2014/main" id="{1E38E790-D789-4828-A37C-BFE5FC428472}"/>
              </a:ext>
            </a:extLst>
          </p:cNvPr>
          <p:cNvGrpSpPr/>
          <p:nvPr/>
        </p:nvGrpSpPr>
        <p:grpSpPr>
          <a:xfrm>
            <a:off x="6492667" y="2051726"/>
            <a:ext cx="615957" cy="615957"/>
            <a:chOff x="1573425" y="1903684"/>
            <a:chExt cx="824920" cy="824920"/>
          </a:xfrm>
        </p:grpSpPr>
        <p:sp>
          <p:nvSpPr>
            <p:cNvPr id="39" name="Elipse 38">
              <a:extLst>
                <a:ext uri="{FF2B5EF4-FFF2-40B4-BE49-F238E27FC236}">
                  <a16:creationId xmlns:a16="http://schemas.microsoft.com/office/drawing/2014/main" id="{F17D9310-AEA7-4CE2-A1ED-07B8EFE57750}"/>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40" name="Elipse 39">
              <a:extLst>
                <a:ext uri="{FF2B5EF4-FFF2-40B4-BE49-F238E27FC236}">
                  <a16:creationId xmlns:a16="http://schemas.microsoft.com/office/drawing/2014/main" id="{DF712581-4F41-468E-8D12-83AF870E24EB}"/>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4</a:t>
              </a:r>
              <a:endParaRPr lang="es-CL" sz="1400" dirty="0">
                <a:solidFill>
                  <a:schemeClr val="tx1">
                    <a:lumMod val="65000"/>
                    <a:lumOff val="35000"/>
                  </a:schemeClr>
                </a:solidFill>
                <a:latin typeface="Outfit Medium" pitchFamily="2" charset="0"/>
              </a:endParaRPr>
            </a:p>
          </p:txBody>
        </p:sp>
      </p:grpSp>
      <p:sp>
        <p:nvSpPr>
          <p:cNvPr id="19" name="Rectángulo 18">
            <a:extLst>
              <a:ext uri="{FF2B5EF4-FFF2-40B4-BE49-F238E27FC236}">
                <a16:creationId xmlns:a16="http://schemas.microsoft.com/office/drawing/2014/main" id="{EE1EB1AC-9E44-4353-A1C6-79A20E088F31}"/>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 name="Imagen 19">
            <a:hlinkClick r:id="rId2" action="ppaction://hlinksldjump"/>
            <a:extLst>
              <a:ext uri="{FF2B5EF4-FFF2-40B4-BE49-F238E27FC236}">
                <a16:creationId xmlns:a16="http://schemas.microsoft.com/office/drawing/2014/main" id="{C05BCFD5-BDD2-47F9-944C-9C00D2CC621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21" name="Imagen 20">
            <a:hlinkClick r:id="" action="ppaction://hlinkshowjump?jump=previousslide"/>
            <a:extLst>
              <a:ext uri="{FF2B5EF4-FFF2-40B4-BE49-F238E27FC236}">
                <a16:creationId xmlns:a16="http://schemas.microsoft.com/office/drawing/2014/main" id="{989558E1-1AB7-4299-AC07-07FDA3BBA8E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2" name="Imagen 21">
            <a:hlinkClick r:id="" action="ppaction://hlinkshowjump?jump=nextslide"/>
            <a:extLst>
              <a:ext uri="{FF2B5EF4-FFF2-40B4-BE49-F238E27FC236}">
                <a16:creationId xmlns:a16="http://schemas.microsoft.com/office/drawing/2014/main" id="{DF217341-044A-4383-96FF-0227F11556F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23" name="Imagen 22">
            <a:extLst>
              <a:ext uri="{FF2B5EF4-FFF2-40B4-BE49-F238E27FC236}">
                <a16:creationId xmlns:a16="http://schemas.microsoft.com/office/drawing/2014/main" id="{646F0AD1-1AA7-42DA-A8B8-85E60F9718B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24" name="CuadroTexto 23">
            <a:extLst>
              <a:ext uri="{FF2B5EF4-FFF2-40B4-BE49-F238E27FC236}">
                <a16:creationId xmlns:a16="http://schemas.microsoft.com/office/drawing/2014/main" id="{C4E642A0-4E45-4C64-8C4F-A44816ED24CE}"/>
              </a:ext>
            </a:extLst>
          </p:cNvPr>
          <p:cNvSpPr txBox="1"/>
          <p:nvPr/>
        </p:nvSpPr>
        <p:spPr>
          <a:xfrm>
            <a:off x="1717996" y="4991120"/>
            <a:ext cx="3443031" cy="830997"/>
          </a:xfrm>
          <a:prstGeom prst="rect">
            <a:avLst/>
          </a:prstGeom>
          <a:noFill/>
        </p:spPr>
        <p:txBody>
          <a:bodyPr wrap="square" rtlCol="0">
            <a:spAutoFit/>
          </a:bodyPr>
          <a:lstStyle/>
          <a:p>
            <a:pPr algn="just"/>
            <a:r>
              <a:rPr lang="es-MX" sz="1200" b="1" dirty="0">
                <a:solidFill>
                  <a:schemeClr val="tx1">
                    <a:lumMod val="75000"/>
                    <a:lumOff val="25000"/>
                  </a:schemeClr>
                </a:solidFill>
                <a:latin typeface="Outfit" pitchFamily="2" charset="0"/>
              </a:rPr>
              <a:t>NOTE: </a:t>
            </a:r>
            <a:r>
              <a:rPr lang="en-US" sz="1200" dirty="0">
                <a:solidFill>
                  <a:schemeClr val="tx1">
                    <a:lumMod val="75000"/>
                    <a:lumOff val="25000"/>
                  </a:schemeClr>
                </a:solidFill>
                <a:latin typeface="Outfit" pitchFamily="2" charset="0"/>
              </a:rPr>
              <a:t>If you think "I messed up!“</a:t>
            </a:r>
          </a:p>
          <a:p>
            <a:pPr algn="just"/>
            <a:r>
              <a:rPr lang="en-US" sz="1200" dirty="0">
                <a:solidFill>
                  <a:schemeClr val="tx1">
                    <a:lumMod val="75000"/>
                    <a:lumOff val="25000"/>
                  </a:schemeClr>
                </a:solidFill>
                <a:latin typeface="Outfit" pitchFamily="2" charset="0"/>
              </a:rPr>
              <a:t>“Undo” in the upper left corner of the screen allows you to undo the last operation. Next to it, with “Redo” you can redo the undone work.</a:t>
            </a:r>
            <a:endParaRPr lang="es-MX" sz="1200" dirty="0">
              <a:solidFill>
                <a:schemeClr val="tx1">
                  <a:lumMod val="75000"/>
                  <a:lumOff val="25000"/>
                </a:schemeClr>
              </a:solidFill>
              <a:latin typeface="Outfit" pitchFamily="2" charset="0"/>
            </a:endParaRPr>
          </a:p>
        </p:txBody>
      </p:sp>
      <p:sp>
        <p:nvSpPr>
          <p:cNvPr id="47" name="CuadroTexto 46">
            <a:extLst>
              <a:ext uri="{FF2B5EF4-FFF2-40B4-BE49-F238E27FC236}">
                <a16:creationId xmlns:a16="http://schemas.microsoft.com/office/drawing/2014/main" id="{B110C1B6-A6CA-447C-8B67-0B6799C425CB}"/>
              </a:ext>
            </a:extLst>
          </p:cNvPr>
          <p:cNvSpPr txBox="1"/>
          <p:nvPr/>
        </p:nvSpPr>
        <p:spPr>
          <a:xfrm>
            <a:off x="7005971" y="5099248"/>
            <a:ext cx="3562847" cy="1015663"/>
          </a:xfrm>
          <a:prstGeom prst="rect">
            <a:avLst/>
          </a:prstGeom>
          <a:noFill/>
        </p:spPr>
        <p:txBody>
          <a:bodyPr wrap="square" rtlCol="0">
            <a:spAutoFit/>
          </a:bodyPr>
          <a:lstStyle/>
          <a:p>
            <a:pPr algn="just"/>
            <a:r>
              <a:rPr lang="en-US" sz="1200" dirty="0">
                <a:solidFill>
                  <a:schemeClr val="tx1">
                    <a:lumMod val="75000"/>
                    <a:lumOff val="25000"/>
                  </a:schemeClr>
                </a:solidFill>
                <a:latin typeface="Outfit" pitchFamily="2" charset="0"/>
              </a:rPr>
              <a:t>Similar to the previous steps, with a brighter light blue (RGB = 206,253,253) complete the coordinates (0,10) to (15,15).</a:t>
            </a:r>
          </a:p>
          <a:p>
            <a:pPr algn="just"/>
            <a:endParaRPr lang="es-MX" sz="1200" dirty="0">
              <a:solidFill>
                <a:schemeClr val="tx1">
                  <a:lumMod val="75000"/>
                  <a:lumOff val="25000"/>
                </a:schemeClr>
              </a:solidFill>
              <a:latin typeface="Outfit" pitchFamily="2" charset="0"/>
            </a:endParaRPr>
          </a:p>
          <a:p>
            <a:pPr algn="just"/>
            <a:r>
              <a:rPr lang="en-US" sz="1200" dirty="0">
                <a:solidFill>
                  <a:schemeClr val="tx1">
                    <a:lumMod val="75000"/>
                    <a:lumOff val="25000"/>
                  </a:schemeClr>
                </a:solidFill>
                <a:latin typeface="Outfit" pitchFamily="2" charset="0"/>
              </a:rPr>
              <a:t>A three-step “sky gradient” has been created.</a:t>
            </a:r>
            <a:endParaRPr lang="es-CL" sz="1200" dirty="0">
              <a:solidFill>
                <a:schemeClr val="tx1">
                  <a:lumMod val="75000"/>
                  <a:lumOff val="25000"/>
                </a:schemeClr>
              </a:solidFill>
              <a:latin typeface="Outfit" pitchFamily="2" charset="0"/>
            </a:endParaRPr>
          </a:p>
        </p:txBody>
      </p:sp>
      <p:grpSp>
        <p:nvGrpSpPr>
          <p:cNvPr id="3" name="Grupo 2">
            <a:extLst>
              <a:ext uri="{FF2B5EF4-FFF2-40B4-BE49-F238E27FC236}">
                <a16:creationId xmlns:a16="http://schemas.microsoft.com/office/drawing/2014/main" id="{7F987DCB-DC48-737C-92B9-592A44F529C3}"/>
              </a:ext>
            </a:extLst>
          </p:cNvPr>
          <p:cNvGrpSpPr/>
          <p:nvPr/>
        </p:nvGrpSpPr>
        <p:grpSpPr>
          <a:xfrm>
            <a:off x="927863" y="1253076"/>
            <a:ext cx="1952271" cy="442980"/>
            <a:chOff x="951703" y="1589244"/>
            <a:chExt cx="1778964" cy="442980"/>
          </a:xfrm>
        </p:grpSpPr>
        <p:sp>
          <p:nvSpPr>
            <p:cNvPr id="4" name="Rectángulo: esquinas redondeadas 3">
              <a:extLst>
                <a:ext uri="{FF2B5EF4-FFF2-40B4-BE49-F238E27FC236}">
                  <a16:creationId xmlns:a16="http://schemas.microsoft.com/office/drawing/2014/main" id="{D6D0AB6B-4F94-A833-CAF7-5B1CF3861111}"/>
                </a:ext>
              </a:extLst>
            </p:cNvPr>
            <p:cNvSpPr/>
            <p:nvPr/>
          </p:nvSpPr>
          <p:spPr>
            <a:xfrm>
              <a:off x="951703" y="1589244"/>
              <a:ext cx="1778964" cy="442980"/>
            </a:xfrm>
            <a:prstGeom prst="roundRect">
              <a:avLst>
                <a:gd name="adj" fmla="val 50000"/>
              </a:avLst>
            </a:prstGeom>
            <a:solidFill>
              <a:srgbClr val="EAA60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Design</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5" name="Elipse 4">
              <a:extLst>
                <a:ext uri="{FF2B5EF4-FFF2-40B4-BE49-F238E27FC236}">
                  <a16:creationId xmlns:a16="http://schemas.microsoft.com/office/drawing/2014/main" id="{07368E70-3D6E-3B28-D241-C0C4C93C389E}"/>
                </a:ext>
              </a:extLst>
            </p:cNvPr>
            <p:cNvSpPr/>
            <p:nvPr/>
          </p:nvSpPr>
          <p:spPr>
            <a:xfrm>
              <a:off x="1021796" y="1659644"/>
              <a:ext cx="27555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endParaRPr>
            </a:p>
          </p:txBody>
        </p:sp>
      </p:grpSp>
      <p:pic>
        <p:nvPicPr>
          <p:cNvPr id="7" name="Imagen 6">
            <a:extLst>
              <a:ext uri="{FF2B5EF4-FFF2-40B4-BE49-F238E27FC236}">
                <a16:creationId xmlns:a16="http://schemas.microsoft.com/office/drawing/2014/main" id="{D8495650-B6EA-68F7-D27E-8F49B3739E46}"/>
              </a:ext>
            </a:extLst>
          </p:cNvPr>
          <p:cNvPicPr>
            <a:picLocks noChangeAspect="1"/>
          </p:cNvPicPr>
          <p:nvPr/>
        </p:nvPicPr>
        <p:blipFill>
          <a:blip r:embed="rId7"/>
          <a:srcRect b="12546"/>
          <a:stretch/>
        </p:blipFill>
        <p:spPr>
          <a:xfrm>
            <a:off x="1455262" y="3318250"/>
            <a:ext cx="3968497" cy="804170"/>
          </a:xfrm>
          <a:prstGeom prst="roundRect">
            <a:avLst/>
          </a:prstGeom>
        </p:spPr>
      </p:pic>
      <p:sp>
        <p:nvSpPr>
          <p:cNvPr id="8" name="Rectángulo: esquinas redondeadas 7">
            <a:extLst>
              <a:ext uri="{FF2B5EF4-FFF2-40B4-BE49-F238E27FC236}">
                <a16:creationId xmlns:a16="http://schemas.microsoft.com/office/drawing/2014/main" id="{23DE1A54-45CC-2D96-8EC5-3446C681CEAB}"/>
              </a:ext>
            </a:extLst>
          </p:cNvPr>
          <p:cNvSpPr/>
          <p:nvPr/>
        </p:nvSpPr>
        <p:spPr>
          <a:xfrm>
            <a:off x="3913819" y="3212503"/>
            <a:ext cx="1163857" cy="1015663"/>
          </a:xfrm>
          <a:prstGeom prst="roundRect">
            <a:avLst/>
          </a:prstGeom>
          <a:noFill/>
          <a:ln w="38100">
            <a:solidFill>
              <a:srgbClr val="DD2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0" name="Imagen 9" descr="Icono&#10;&#10;Descripción generada automáticamente">
            <a:extLst>
              <a:ext uri="{FF2B5EF4-FFF2-40B4-BE49-F238E27FC236}">
                <a16:creationId xmlns:a16="http://schemas.microsoft.com/office/drawing/2014/main" id="{72BA6B9C-0E48-06E4-493C-1B8D024C84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78761" y="5099248"/>
            <a:ext cx="427210" cy="427210"/>
          </a:xfrm>
          <a:prstGeom prst="rect">
            <a:avLst/>
          </a:prstGeom>
        </p:spPr>
      </p:pic>
      <p:pic>
        <p:nvPicPr>
          <p:cNvPr id="14" name="Imagen 13">
            <a:extLst>
              <a:ext uri="{FF2B5EF4-FFF2-40B4-BE49-F238E27FC236}">
                <a16:creationId xmlns:a16="http://schemas.microsoft.com/office/drawing/2014/main" id="{05FC14A1-C877-BB3E-4558-65AD8C306697}"/>
              </a:ext>
            </a:extLst>
          </p:cNvPr>
          <p:cNvPicPr>
            <a:picLocks noChangeAspect="1"/>
          </p:cNvPicPr>
          <p:nvPr/>
        </p:nvPicPr>
        <p:blipFill>
          <a:blip r:embed="rId9"/>
          <a:stretch>
            <a:fillRect/>
          </a:stretch>
        </p:blipFill>
        <p:spPr>
          <a:xfrm>
            <a:off x="8003864" y="2362531"/>
            <a:ext cx="2606618" cy="2520415"/>
          </a:xfrm>
          <a:prstGeom prst="rect">
            <a:avLst/>
          </a:prstGeom>
        </p:spPr>
      </p:pic>
      <p:pic>
        <p:nvPicPr>
          <p:cNvPr id="12" name="Imagen 11">
            <a:extLst>
              <a:ext uri="{FF2B5EF4-FFF2-40B4-BE49-F238E27FC236}">
                <a16:creationId xmlns:a16="http://schemas.microsoft.com/office/drawing/2014/main" id="{D643A5D7-47DA-23CE-4A99-FE87EE6EFAC6}"/>
              </a:ext>
            </a:extLst>
          </p:cNvPr>
          <p:cNvPicPr>
            <a:picLocks noChangeAspect="1"/>
          </p:cNvPicPr>
          <p:nvPr/>
        </p:nvPicPr>
        <p:blipFill>
          <a:blip r:embed="rId10"/>
          <a:srcRect l="571"/>
          <a:stretch/>
        </p:blipFill>
        <p:spPr>
          <a:xfrm>
            <a:off x="6578761" y="2885651"/>
            <a:ext cx="1322451" cy="1997295"/>
          </a:xfrm>
          <a:prstGeom prst="roundRect">
            <a:avLst>
              <a:gd name="adj" fmla="val 9176"/>
            </a:avLst>
          </a:prstGeom>
        </p:spPr>
      </p:pic>
    </p:spTree>
    <p:extLst>
      <p:ext uri="{BB962C8B-B14F-4D97-AF65-F5344CB8AC3E}">
        <p14:creationId xmlns:p14="http://schemas.microsoft.com/office/powerpoint/2010/main" val="754318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esquinas redondeadas 9">
            <a:extLst>
              <a:ext uri="{FF2B5EF4-FFF2-40B4-BE49-F238E27FC236}">
                <a16:creationId xmlns:a16="http://schemas.microsoft.com/office/drawing/2014/main" id="{EB874BE2-6F8B-86B1-C4B1-EC82ACA053B0}"/>
              </a:ext>
            </a:extLst>
          </p:cNvPr>
          <p:cNvSpPr/>
          <p:nvPr/>
        </p:nvSpPr>
        <p:spPr>
          <a:xfrm>
            <a:off x="6177221" y="1846400"/>
            <a:ext cx="4826153" cy="478276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11" name="Grupo 10">
            <a:extLst>
              <a:ext uri="{FF2B5EF4-FFF2-40B4-BE49-F238E27FC236}">
                <a16:creationId xmlns:a16="http://schemas.microsoft.com/office/drawing/2014/main" id="{324306FA-94A0-AF37-327A-CA393CD9B63E}"/>
              </a:ext>
            </a:extLst>
          </p:cNvPr>
          <p:cNvGrpSpPr/>
          <p:nvPr/>
        </p:nvGrpSpPr>
        <p:grpSpPr>
          <a:xfrm>
            <a:off x="6492667" y="2051726"/>
            <a:ext cx="615957" cy="615957"/>
            <a:chOff x="1573425" y="1903684"/>
            <a:chExt cx="824920" cy="824920"/>
          </a:xfrm>
        </p:grpSpPr>
        <p:sp>
          <p:nvSpPr>
            <p:cNvPr id="12" name="Elipse 11">
              <a:extLst>
                <a:ext uri="{FF2B5EF4-FFF2-40B4-BE49-F238E27FC236}">
                  <a16:creationId xmlns:a16="http://schemas.microsoft.com/office/drawing/2014/main" id="{AA88EEF3-63CA-4DF5-B473-3AF322CFD373}"/>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13" name="Elipse 12">
              <a:extLst>
                <a:ext uri="{FF2B5EF4-FFF2-40B4-BE49-F238E27FC236}">
                  <a16:creationId xmlns:a16="http://schemas.microsoft.com/office/drawing/2014/main" id="{C15318BD-3D5A-EA78-F9FF-AF922D06CCAF}"/>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6</a:t>
              </a:r>
              <a:endParaRPr lang="es-CL" sz="1400" dirty="0">
                <a:solidFill>
                  <a:schemeClr val="tx1">
                    <a:lumMod val="65000"/>
                    <a:lumOff val="35000"/>
                  </a:schemeClr>
                </a:solidFill>
                <a:latin typeface="Outfit Medium" pitchFamily="2" charset="0"/>
              </a:endParaRPr>
            </a:p>
          </p:txBody>
        </p:sp>
      </p:grpSp>
      <p:sp>
        <p:nvSpPr>
          <p:cNvPr id="35" name="Rectángulo: esquinas redondeadas 34">
            <a:extLst>
              <a:ext uri="{FF2B5EF4-FFF2-40B4-BE49-F238E27FC236}">
                <a16:creationId xmlns:a16="http://schemas.microsoft.com/office/drawing/2014/main" id="{93420395-A066-4701-BBF9-4E86E685814A}"/>
              </a:ext>
            </a:extLst>
          </p:cNvPr>
          <p:cNvSpPr/>
          <p:nvPr/>
        </p:nvSpPr>
        <p:spPr>
          <a:xfrm>
            <a:off x="1029295" y="1846400"/>
            <a:ext cx="4820435" cy="478276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38" name="Grupo 37">
            <a:extLst>
              <a:ext uri="{FF2B5EF4-FFF2-40B4-BE49-F238E27FC236}">
                <a16:creationId xmlns:a16="http://schemas.microsoft.com/office/drawing/2014/main" id="{1E38E790-D789-4828-A37C-BFE5FC428472}"/>
              </a:ext>
            </a:extLst>
          </p:cNvPr>
          <p:cNvGrpSpPr/>
          <p:nvPr/>
        </p:nvGrpSpPr>
        <p:grpSpPr>
          <a:xfrm>
            <a:off x="1356787" y="2051726"/>
            <a:ext cx="615957" cy="615957"/>
            <a:chOff x="1573425" y="1903684"/>
            <a:chExt cx="824920" cy="824920"/>
          </a:xfrm>
        </p:grpSpPr>
        <p:sp>
          <p:nvSpPr>
            <p:cNvPr id="39" name="Elipse 38">
              <a:extLst>
                <a:ext uri="{FF2B5EF4-FFF2-40B4-BE49-F238E27FC236}">
                  <a16:creationId xmlns:a16="http://schemas.microsoft.com/office/drawing/2014/main" id="{F17D9310-AEA7-4CE2-A1ED-07B8EFE57750}"/>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40" name="Elipse 39">
              <a:extLst>
                <a:ext uri="{FF2B5EF4-FFF2-40B4-BE49-F238E27FC236}">
                  <a16:creationId xmlns:a16="http://schemas.microsoft.com/office/drawing/2014/main" id="{DF712581-4F41-468E-8D12-83AF870E24EB}"/>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5</a:t>
              </a:r>
              <a:endParaRPr lang="es-CL" sz="1400" dirty="0">
                <a:solidFill>
                  <a:schemeClr val="tx1">
                    <a:lumMod val="65000"/>
                    <a:lumOff val="35000"/>
                  </a:schemeClr>
                </a:solidFill>
                <a:latin typeface="Outfit Medium" pitchFamily="2" charset="0"/>
              </a:endParaRPr>
            </a:p>
          </p:txBody>
        </p:sp>
      </p:grpSp>
      <p:sp>
        <p:nvSpPr>
          <p:cNvPr id="19" name="Rectángulo 18">
            <a:extLst>
              <a:ext uri="{FF2B5EF4-FFF2-40B4-BE49-F238E27FC236}">
                <a16:creationId xmlns:a16="http://schemas.microsoft.com/office/drawing/2014/main" id="{EE1EB1AC-9E44-4353-A1C6-79A20E088F31}"/>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 name="Imagen 19">
            <a:hlinkClick r:id="rId2" action="ppaction://hlinksldjump"/>
            <a:extLst>
              <a:ext uri="{FF2B5EF4-FFF2-40B4-BE49-F238E27FC236}">
                <a16:creationId xmlns:a16="http://schemas.microsoft.com/office/drawing/2014/main" id="{C05BCFD5-BDD2-47F9-944C-9C00D2CC621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21" name="Imagen 20">
            <a:hlinkClick r:id="" action="ppaction://hlinkshowjump?jump=previousslide"/>
            <a:extLst>
              <a:ext uri="{FF2B5EF4-FFF2-40B4-BE49-F238E27FC236}">
                <a16:creationId xmlns:a16="http://schemas.microsoft.com/office/drawing/2014/main" id="{989558E1-1AB7-4299-AC07-07FDA3BBA8E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2" name="Imagen 21">
            <a:hlinkClick r:id="" action="ppaction://hlinkshowjump?jump=nextslide"/>
            <a:extLst>
              <a:ext uri="{FF2B5EF4-FFF2-40B4-BE49-F238E27FC236}">
                <a16:creationId xmlns:a16="http://schemas.microsoft.com/office/drawing/2014/main" id="{DF217341-044A-4383-96FF-0227F11556F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23" name="Imagen 22">
            <a:extLst>
              <a:ext uri="{FF2B5EF4-FFF2-40B4-BE49-F238E27FC236}">
                <a16:creationId xmlns:a16="http://schemas.microsoft.com/office/drawing/2014/main" id="{646F0AD1-1AA7-42DA-A8B8-85E60F9718B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24" name="CuadroTexto 23">
            <a:extLst>
              <a:ext uri="{FF2B5EF4-FFF2-40B4-BE49-F238E27FC236}">
                <a16:creationId xmlns:a16="http://schemas.microsoft.com/office/drawing/2014/main" id="{C4E642A0-4E45-4C64-8C4F-A44816ED24CE}"/>
              </a:ext>
            </a:extLst>
          </p:cNvPr>
          <p:cNvSpPr txBox="1"/>
          <p:nvPr/>
        </p:nvSpPr>
        <p:spPr>
          <a:xfrm>
            <a:off x="1811827" y="5071424"/>
            <a:ext cx="3443031" cy="1015663"/>
          </a:xfrm>
          <a:prstGeom prst="rect">
            <a:avLst/>
          </a:prstGeom>
          <a:noFill/>
        </p:spPr>
        <p:txBody>
          <a:bodyPr wrap="square" rtlCol="0">
            <a:spAutoFit/>
          </a:bodyPr>
          <a:lstStyle/>
          <a:p>
            <a:pPr algn="just"/>
            <a:r>
              <a:rPr lang="en-US" sz="1200" dirty="0">
                <a:solidFill>
                  <a:schemeClr val="tx1">
                    <a:lumMod val="75000"/>
                    <a:lumOff val="25000"/>
                  </a:schemeClr>
                </a:solidFill>
                <a:latin typeface="Outfit" pitchFamily="2" charset="0"/>
              </a:rPr>
              <a:t>Draw mountains and clouds using this diagram as a guide. However (for reasons I will explain later), make sure that they fit in the left half of the screen and that the “left edge of the screen” and the “eighth point from the left” are connected.</a:t>
            </a:r>
            <a:endParaRPr lang="es-CL" sz="1200" dirty="0">
              <a:solidFill>
                <a:schemeClr val="tx1">
                  <a:lumMod val="75000"/>
                  <a:lumOff val="25000"/>
                </a:schemeClr>
              </a:solidFill>
              <a:latin typeface="Outfit" pitchFamily="2" charset="0"/>
            </a:endParaRPr>
          </a:p>
        </p:txBody>
      </p:sp>
      <p:grpSp>
        <p:nvGrpSpPr>
          <p:cNvPr id="3" name="Grupo 2">
            <a:extLst>
              <a:ext uri="{FF2B5EF4-FFF2-40B4-BE49-F238E27FC236}">
                <a16:creationId xmlns:a16="http://schemas.microsoft.com/office/drawing/2014/main" id="{7F987DCB-DC48-737C-92B9-592A44F529C3}"/>
              </a:ext>
            </a:extLst>
          </p:cNvPr>
          <p:cNvGrpSpPr/>
          <p:nvPr/>
        </p:nvGrpSpPr>
        <p:grpSpPr>
          <a:xfrm>
            <a:off x="927863" y="1253076"/>
            <a:ext cx="1952271" cy="442980"/>
            <a:chOff x="951703" y="1589244"/>
            <a:chExt cx="1778964" cy="442980"/>
          </a:xfrm>
        </p:grpSpPr>
        <p:sp>
          <p:nvSpPr>
            <p:cNvPr id="4" name="Rectángulo: esquinas redondeadas 3">
              <a:extLst>
                <a:ext uri="{FF2B5EF4-FFF2-40B4-BE49-F238E27FC236}">
                  <a16:creationId xmlns:a16="http://schemas.microsoft.com/office/drawing/2014/main" id="{D6D0AB6B-4F94-A833-CAF7-5B1CF3861111}"/>
                </a:ext>
              </a:extLst>
            </p:cNvPr>
            <p:cNvSpPr/>
            <p:nvPr/>
          </p:nvSpPr>
          <p:spPr>
            <a:xfrm>
              <a:off x="951703" y="1589244"/>
              <a:ext cx="1778964" cy="442980"/>
            </a:xfrm>
            <a:prstGeom prst="roundRect">
              <a:avLst>
                <a:gd name="adj" fmla="val 50000"/>
              </a:avLst>
            </a:prstGeom>
            <a:solidFill>
              <a:srgbClr val="EAA60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Design</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5" name="Elipse 4">
              <a:extLst>
                <a:ext uri="{FF2B5EF4-FFF2-40B4-BE49-F238E27FC236}">
                  <a16:creationId xmlns:a16="http://schemas.microsoft.com/office/drawing/2014/main" id="{07368E70-3D6E-3B28-D241-C0C4C93C389E}"/>
                </a:ext>
              </a:extLst>
            </p:cNvPr>
            <p:cNvSpPr/>
            <p:nvPr/>
          </p:nvSpPr>
          <p:spPr>
            <a:xfrm>
              <a:off x="1021796" y="1659644"/>
              <a:ext cx="27555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endParaRPr>
            </a:p>
          </p:txBody>
        </p:sp>
      </p:grpSp>
      <p:pic>
        <p:nvPicPr>
          <p:cNvPr id="14" name="Imagen 13" descr="Icono&#10;&#10;Descripción generada automáticamente con confianza media">
            <a:extLst>
              <a:ext uri="{FF2B5EF4-FFF2-40B4-BE49-F238E27FC236}">
                <a16:creationId xmlns:a16="http://schemas.microsoft.com/office/drawing/2014/main" id="{689833EF-56A4-D0C3-4165-E7279E58E8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84617" y="5071424"/>
            <a:ext cx="427210" cy="427210"/>
          </a:xfrm>
          <a:prstGeom prst="rect">
            <a:avLst/>
          </a:prstGeom>
        </p:spPr>
      </p:pic>
      <p:sp>
        <p:nvSpPr>
          <p:cNvPr id="15" name="CuadroTexto 14">
            <a:extLst>
              <a:ext uri="{FF2B5EF4-FFF2-40B4-BE49-F238E27FC236}">
                <a16:creationId xmlns:a16="http://schemas.microsoft.com/office/drawing/2014/main" id="{CEFBB706-EC90-B61F-3163-198CB87F901D}"/>
              </a:ext>
            </a:extLst>
          </p:cNvPr>
          <p:cNvSpPr txBox="1"/>
          <p:nvPr/>
        </p:nvSpPr>
        <p:spPr>
          <a:xfrm>
            <a:off x="7139244" y="5071424"/>
            <a:ext cx="3240929" cy="1015663"/>
          </a:xfrm>
          <a:prstGeom prst="rect">
            <a:avLst/>
          </a:prstGeom>
          <a:noFill/>
        </p:spPr>
        <p:txBody>
          <a:bodyPr wrap="square" rtlCol="0">
            <a:spAutoFit/>
          </a:bodyPr>
          <a:lstStyle/>
          <a:p>
            <a:pPr algn="just"/>
            <a:r>
              <a:rPr lang="en-US" sz="1200" dirty="0">
                <a:solidFill>
                  <a:schemeClr val="tx1">
                    <a:lumMod val="75000"/>
                    <a:lumOff val="25000"/>
                  </a:schemeClr>
                </a:solidFill>
                <a:latin typeface="Outfit" pitchFamily="2" charset="0"/>
              </a:rPr>
              <a:t>Once the left half is drawn, copy it to the right side.</a:t>
            </a:r>
          </a:p>
          <a:p>
            <a:pPr algn="just"/>
            <a:endParaRPr lang="es-MX" sz="1200" dirty="0">
              <a:solidFill>
                <a:schemeClr val="tx1">
                  <a:lumMod val="75000"/>
                  <a:lumOff val="25000"/>
                </a:schemeClr>
              </a:solidFill>
              <a:latin typeface="Outfit" pitchFamily="2" charset="0"/>
            </a:endParaRPr>
          </a:p>
          <a:p>
            <a:pPr algn="just"/>
            <a:r>
              <a:rPr lang="en-US" sz="1200" dirty="0">
                <a:solidFill>
                  <a:schemeClr val="tx1">
                    <a:lumMod val="75000"/>
                    <a:lumOff val="25000"/>
                  </a:schemeClr>
                </a:solidFill>
                <a:latin typeface="Outfit" pitchFamily="2" charset="0"/>
              </a:rPr>
              <a:t>To do this use the “Selection Tool” and select around the coordinates (0,0)-(8,15).</a:t>
            </a:r>
            <a:endParaRPr lang="es-MX" sz="1200" dirty="0">
              <a:solidFill>
                <a:schemeClr val="tx1">
                  <a:lumMod val="75000"/>
                  <a:lumOff val="25000"/>
                </a:schemeClr>
              </a:solidFill>
              <a:latin typeface="Outfit" pitchFamily="2" charset="0"/>
            </a:endParaRPr>
          </a:p>
        </p:txBody>
      </p:sp>
      <p:pic>
        <p:nvPicPr>
          <p:cNvPr id="25" name="Imagen 24">
            <a:extLst>
              <a:ext uri="{FF2B5EF4-FFF2-40B4-BE49-F238E27FC236}">
                <a16:creationId xmlns:a16="http://schemas.microsoft.com/office/drawing/2014/main" id="{6EC8FB3E-1A40-0816-97EC-8A22FB30E869}"/>
              </a:ext>
            </a:extLst>
          </p:cNvPr>
          <p:cNvPicPr>
            <a:picLocks noChangeAspect="1"/>
          </p:cNvPicPr>
          <p:nvPr/>
        </p:nvPicPr>
        <p:blipFill>
          <a:blip r:embed="rId8"/>
          <a:stretch>
            <a:fillRect/>
          </a:stretch>
        </p:blipFill>
        <p:spPr>
          <a:xfrm>
            <a:off x="2191983" y="2296107"/>
            <a:ext cx="2682721" cy="2602576"/>
          </a:xfrm>
          <a:prstGeom prst="rect">
            <a:avLst/>
          </a:prstGeom>
        </p:spPr>
      </p:pic>
      <p:pic>
        <p:nvPicPr>
          <p:cNvPr id="27" name="Imagen 26">
            <a:extLst>
              <a:ext uri="{FF2B5EF4-FFF2-40B4-BE49-F238E27FC236}">
                <a16:creationId xmlns:a16="http://schemas.microsoft.com/office/drawing/2014/main" id="{0C027A27-3C74-0C53-5A4B-AA84C2538B92}"/>
              </a:ext>
            </a:extLst>
          </p:cNvPr>
          <p:cNvPicPr>
            <a:picLocks noChangeAspect="1"/>
          </p:cNvPicPr>
          <p:nvPr/>
        </p:nvPicPr>
        <p:blipFill>
          <a:blip r:embed="rId9"/>
          <a:stretch>
            <a:fillRect/>
          </a:stretch>
        </p:blipFill>
        <p:spPr>
          <a:xfrm>
            <a:off x="7366820" y="2296107"/>
            <a:ext cx="2686118" cy="2606374"/>
          </a:xfrm>
          <a:prstGeom prst="rect">
            <a:avLst/>
          </a:prstGeom>
        </p:spPr>
      </p:pic>
      <p:pic>
        <p:nvPicPr>
          <p:cNvPr id="28" name="Imagen 27" descr="Icono&#10;&#10;Descripción generada automáticamente">
            <a:extLst>
              <a:ext uri="{FF2B5EF4-FFF2-40B4-BE49-F238E27FC236}">
                <a16:creationId xmlns:a16="http://schemas.microsoft.com/office/drawing/2014/main" id="{03C7563D-5F77-6E83-5E2F-7F25326DC4C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81414" y="5071424"/>
            <a:ext cx="427210" cy="427210"/>
          </a:xfrm>
          <a:prstGeom prst="rect">
            <a:avLst/>
          </a:prstGeom>
        </p:spPr>
      </p:pic>
    </p:spTree>
    <p:extLst>
      <p:ext uri="{BB962C8B-B14F-4D97-AF65-F5344CB8AC3E}">
        <p14:creationId xmlns:p14="http://schemas.microsoft.com/office/powerpoint/2010/main" val="2378120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esquinas redondeadas 9">
            <a:extLst>
              <a:ext uri="{FF2B5EF4-FFF2-40B4-BE49-F238E27FC236}">
                <a16:creationId xmlns:a16="http://schemas.microsoft.com/office/drawing/2014/main" id="{EB874BE2-6F8B-86B1-C4B1-EC82ACA053B0}"/>
              </a:ext>
            </a:extLst>
          </p:cNvPr>
          <p:cNvSpPr/>
          <p:nvPr/>
        </p:nvSpPr>
        <p:spPr>
          <a:xfrm>
            <a:off x="6177221" y="1846400"/>
            <a:ext cx="4826153" cy="478276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11" name="Grupo 10">
            <a:extLst>
              <a:ext uri="{FF2B5EF4-FFF2-40B4-BE49-F238E27FC236}">
                <a16:creationId xmlns:a16="http://schemas.microsoft.com/office/drawing/2014/main" id="{324306FA-94A0-AF37-327A-CA393CD9B63E}"/>
              </a:ext>
            </a:extLst>
          </p:cNvPr>
          <p:cNvGrpSpPr/>
          <p:nvPr/>
        </p:nvGrpSpPr>
        <p:grpSpPr>
          <a:xfrm>
            <a:off x="6492667" y="2051726"/>
            <a:ext cx="615957" cy="615957"/>
            <a:chOff x="1573425" y="1903684"/>
            <a:chExt cx="824920" cy="824920"/>
          </a:xfrm>
        </p:grpSpPr>
        <p:sp>
          <p:nvSpPr>
            <p:cNvPr id="12" name="Elipse 11">
              <a:extLst>
                <a:ext uri="{FF2B5EF4-FFF2-40B4-BE49-F238E27FC236}">
                  <a16:creationId xmlns:a16="http://schemas.microsoft.com/office/drawing/2014/main" id="{AA88EEF3-63CA-4DF5-B473-3AF322CFD373}"/>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13" name="Elipse 12">
              <a:extLst>
                <a:ext uri="{FF2B5EF4-FFF2-40B4-BE49-F238E27FC236}">
                  <a16:creationId xmlns:a16="http://schemas.microsoft.com/office/drawing/2014/main" id="{C15318BD-3D5A-EA78-F9FF-AF922D06CCAF}"/>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8</a:t>
              </a:r>
              <a:endParaRPr lang="es-CL" sz="1400" dirty="0">
                <a:solidFill>
                  <a:schemeClr val="tx1">
                    <a:lumMod val="65000"/>
                    <a:lumOff val="35000"/>
                  </a:schemeClr>
                </a:solidFill>
                <a:latin typeface="Outfit Medium" pitchFamily="2" charset="0"/>
              </a:endParaRPr>
            </a:p>
          </p:txBody>
        </p:sp>
      </p:grpSp>
      <p:sp>
        <p:nvSpPr>
          <p:cNvPr id="35" name="Rectángulo: esquinas redondeadas 34">
            <a:extLst>
              <a:ext uri="{FF2B5EF4-FFF2-40B4-BE49-F238E27FC236}">
                <a16:creationId xmlns:a16="http://schemas.microsoft.com/office/drawing/2014/main" id="{93420395-A066-4701-BBF9-4E86E685814A}"/>
              </a:ext>
            </a:extLst>
          </p:cNvPr>
          <p:cNvSpPr/>
          <p:nvPr/>
        </p:nvSpPr>
        <p:spPr>
          <a:xfrm>
            <a:off x="1029295" y="1846400"/>
            <a:ext cx="4820435" cy="478276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38" name="Grupo 37">
            <a:extLst>
              <a:ext uri="{FF2B5EF4-FFF2-40B4-BE49-F238E27FC236}">
                <a16:creationId xmlns:a16="http://schemas.microsoft.com/office/drawing/2014/main" id="{1E38E790-D789-4828-A37C-BFE5FC428472}"/>
              </a:ext>
            </a:extLst>
          </p:cNvPr>
          <p:cNvGrpSpPr/>
          <p:nvPr/>
        </p:nvGrpSpPr>
        <p:grpSpPr>
          <a:xfrm>
            <a:off x="1356787" y="2051726"/>
            <a:ext cx="615957" cy="615957"/>
            <a:chOff x="1573425" y="1903684"/>
            <a:chExt cx="824920" cy="824920"/>
          </a:xfrm>
        </p:grpSpPr>
        <p:sp>
          <p:nvSpPr>
            <p:cNvPr id="39" name="Elipse 38">
              <a:extLst>
                <a:ext uri="{FF2B5EF4-FFF2-40B4-BE49-F238E27FC236}">
                  <a16:creationId xmlns:a16="http://schemas.microsoft.com/office/drawing/2014/main" id="{F17D9310-AEA7-4CE2-A1ED-07B8EFE57750}"/>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40" name="Elipse 39">
              <a:extLst>
                <a:ext uri="{FF2B5EF4-FFF2-40B4-BE49-F238E27FC236}">
                  <a16:creationId xmlns:a16="http://schemas.microsoft.com/office/drawing/2014/main" id="{DF712581-4F41-468E-8D12-83AF870E24EB}"/>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7</a:t>
              </a:r>
              <a:endParaRPr lang="es-CL" sz="1400" dirty="0">
                <a:solidFill>
                  <a:schemeClr val="tx1">
                    <a:lumMod val="65000"/>
                    <a:lumOff val="35000"/>
                  </a:schemeClr>
                </a:solidFill>
                <a:latin typeface="Outfit Medium" pitchFamily="2" charset="0"/>
              </a:endParaRPr>
            </a:p>
          </p:txBody>
        </p:sp>
      </p:grpSp>
      <p:sp>
        <p:nvSpPr>
          <p:cNvPr id="19" name="Rectángulo 18">
            <a:extLst>
              <a:ext uri="{FF2B5EF4-FFF2-40B4-BE49-F238E27FC236}">
                <a16:creationId xmlns:a16="http://schemas.microsoft.com/office/drawing/2014/main" id="{EE1EB1AC-9E44-4353-A1C6-79A20E088F31}"/>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 name="Imagen 19">
            <a:hlinkClick r:id="rId2" action="ppaction://hlinksldjump"/>
            <a:extLst>
              <a:ext uri="{FF2B5EF4-FFF2-40B4-BE49-F238E27FC236}">
                <a16:creationId xmlns:a16="http://schemas.microsoft.com/office/drawing/2014/main" id="{C05BCFD5-BDD2-47F9-944C-9C00D2CC621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21" name="Imagen 20">
            <a:hlinkClick r:id="" action="ppaction://hlinkshowjump?jump=previousslide"/>
            <a:extLst>
              <a:ext uri="{FF2B5EF4-FFF2-40B4-BE49-F238E27FC236}">
                <a16:creationId xmlns:a16="http://schemas.microsoft.com/office/drawing/2014/main" id="{989558E1-1AB7-4299-AC07-07FDA3BBA8E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2" name="Imagen 21">
            <a:hlinkClick r:id="" action="ppaction://hlinkshowjump?jump=nextslide"/>
            <a:extLst>
              <a:ext uri="{FF2B5EF4-FFF2-40B4-BE49-F238E27FC236}">
                <a16:creationId xmlns:a16="http://schemas.microsoft.com/office/drawing/2014/main" id="{DF217341-044A-4383-96FF-0227F11556F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23" name="Imagen 22">
            <a:extLst>
              <a:ext uri="{FF2B5EF4-FFF2-40B4-BE49-F238E27FC236}">
                <a16:creationId xmlns:a16="http://schemas.microsoft.com/office/drawing/2014/main" id="{646F0AD1-1AA7-42DA-A8B8-85E60F9718B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24" name="CuadroTexto 23">
            <a:extLst>
              <a:ext uri="{FF2B5EF4-FFF2-40B4-BE49-F238E27FC236}">
                <a16:creationId xmlns:a16="http://schemas.microsoft.com/office/drawing/2014/main" id="{C4E642A0-4E45-4C64-8C4F-A44816ED24CE}"/>
              </a:ext>
            </a:extLst>
          </p:cNvPr>
          <p:cNvSpPr txBox="1"/>
          <p:nvPr/>
        </p:nvSpPr>
        <p:spPr>
          <a:xfrm>
            <a:off x="1459439" y="5387824"/>
            <a:ext cx="3774086" cy="830997"/>
          </a:xfrm>
          <a:prstGeom prst="rect">
            <a:avLst/>
          </a:prstGeom>
          <a:noFill/>
        </p:spPr>
        <p:txBody>
          <a:bodyPr wrap="square" rtlCol="0">
            <a:spAutoFit/>
          </a:bodyPr>
          <a:lstStyle/>
          <a:p>
            <a:r>
              <a:rPr lang="en-US" sz="1200" dirty="0">
                <a:solidFill>
                  <a:schemeClr val="tx1">
                    <a:lumMod val="75000"/>
                    <a:lumOff val="25000"/>
                  </a:schemeClr>
                </a:solidFill>
                <a:latin typeface="Outfit" pitchFamily="2" charset="0"/>
              </a:rPr>
              <a:t>Right click on the attached frame, the “Copy”, “Cut” and “Paste” menu will appear. Select “Copy”, nothing changes on the screen, but the computer has stored the image in the frame.</a:t>
            </a:r>
            <a:endParaRPr lang="es-MX" sz="1200" dirty="0">
              <a:solidFill>
                <a:schemeClr val="tx1">
                  <a:lumMod val="75000"/>
                  <a:lumOff val="25000"/>
                </a:schemeClr>
              </a:solidFill>
              <a:latin typeface="Outfit" pitchFamily="2" charset="0"/>
            </a:endParaRPr>
          </a:p>
        </p:txBody>
      </p:sp>
      <p:grpSp>
        <p:nvGrpSpPr>
          <p:cNvPr id="3" name="Grupo 2">
            <a:extLst>
              <a:ext uri="{FF2B5EF4-FFF2-40B4-BE49-F238E27FC236}">
                <a16:creationId xmlns:a16="http://schemas.microsoft.com/office/drawing/2014/main" id="{7F987DCB-DC48-737C-92B9-592A44F529C3}"/>
              </a:ext>
            </a:extLst>
          </p:cNvPr>
          <p:cNvGrpSpPr/>
          <p:nvPr/>
        </p:nvGrpSpPr>
        <p:grpSpPr>
          <a:xfrm>
            <a:off x="927863" y="1253076"/>
            <a:ext cx="1952271" cy="442980"/>
            <a:chOff x="951703" y="1589244"/>
            <a:chExt cx="1778964" cy="442980"/>
          </a:xfrm>
        </p:grpSpPr>
        <p:sp>
          <p:nvSpPr>
            <p:cNvPr id="4" name="Rectángulo: esquinas redondeadas 3">
              <a:extLst>
                <a:ext uri="{FF2B5EF4-FFF2-40B4-BE49-F238E27FC236}">
                  <a16:creationId xmlns:a16="http://schemas.microsoft.com/office/drawing/2014/main" id="{D6D0AB6B-4F94-A833-CAF7-5B1CF3861111}"/>
                </a:ext>
              </a:extLst>
            </p:cNvPr>
            <p:cNvSpPr/>
            <p:nvPr/>
          </p:nvSpPr>
          <p:spPr>
            <a:xfrm>
              <a:off x="951703" y="1589244"/>
              <a:ext cx="1778964" cy="442980"/>
            </a:xfrm>
            <a:prstGeom prst="roundRect">
              <a:avLst>
                <a:gd name="adj" fmla="val 50000"/>
              </a:avLst>
            </a:prstGeom>
            <a:solidFill>
              <a:srgbClr val="EAA60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Design</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5" name="Elipse 4">
              <a:extLst>
                <a:ext uri="{FF2B5EF4-FFF2-40B4-BE49-F238E27FC236}">
                  <a16:creationId xmlns:a16="http://schemas.microsoft.com/office/drawing/2014/main" id="{07368E70-3D6E-3B28-D241-C0C4C93C389E}"/>
                </a:ext>
              </a:extLst>
            </p:cNvPr>
            <p:cNvSpPr/>
            <p:nvPr/>
          </p:nvSpPr>
          <p:spPr>
            <a:xfrm>
              <a:off x="1021796" y="1659644"/>
              <a:ext cx="27555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endParaRPr>
            </a:p>
          </p:txBody>
        </p:sp>
      </p:grpSp>
      <p:sp>
        <p:nvSpPr>
          <p:cNvPr id="15" name="CuadroTexto 14">
            <a:extLst>
              <a:ext uri="{FF2B5EF4-FFF2-40B4-BE49-F238E27FC236}">
                <a16:creationId xmlns:a16="http://schemas.microsoft.com/office/drawing/2014/main" id="{CEFBB706-EC90-B61F-3163-198CB87F901D}"/>
              </a:ext>
            </a:extLst>
          </p:cNvPr>
          <p:cNvSpPr txBox="1"/>
          <p:nvPr/>
        </p:nvSpPr>
        <p:spPr>
          <a:xfrm>
            <a:off x="6697870" y="5387824"/>
            <a:ext cx="3784854" cy="646331"/>
          </a:xfrm>
          <a:prstGeom prst="rect">
            <a:avLst/>
          </a:prstGeom>
          <a:noFill/>
        </p:spPr>
        <p:txBody>
          <a:bodyPr wrap="square" rtlCol="0">
            <a:spAutoFit/>
          </a:bodyPr>
          <a:lstStyle/>
          <a:p>
            <a:r>
              <a:rPr lang="en-US" sz="1200" dirty="0">
                <a:solidFill>
                  <a:schemeClr val="tx1">
                    <a:lumMod val="75000"/>
                    <a:lumOff val="25000"/>
                  </a:schemeClr>
                </a:solidFill>
                <a:latin typeface="Outfit" pitchFamily="2" charset="0"/>
              </a:rPr>
              <a:t>Next, right click on the coordinates (9,0) and the same “Copy”, “Cut” and “Paste” menus will appear. Now select “Paste”.</a:t>
            </a:r>
            <a:endParaRPr lang="es-MX" sz="1200" dirty="0">
              <a:solidFill>
                <a:schemeClr val="tx1">
                  <a:lumMod val="75000"/>
                  <a:lumOff val="25000"/>
                </a:schemeClr>
              </a:solidFill>
              <a:latin typeface="Outfit" pitchFamily="2" charset="0"/>
            </a:endParaRPr>
          </a:p>
        </p:txBody>
      </p:sp>
      <p:pic>
        <p:nvPicPr>
          <p:cNvPr id="2" name="Imagen 1">
            <a:extLst>
              <a:ext uri="{FF2B5EF4-FFF2-40B4-BE49-F238E27FC236}">
                <a16:creationId xmlns:a16="http://schemas.microsoft.com/office/drawing/2014/main" id="{832CF42F-BC70-2FCE-54FD-FA8A2C075669}"/>
              </a:ext>
            </a:extLst>
          </p:cNvPr>
          <p:cNvPicPr>
            <a:picLocks noChangeAspect="1"/>
          </p:cNvPicPr>
          <p:nvPr/>
        </p:nvPicPr>
        <p:blipFill>
          <a:blip r:embed="rId7"/>
          <a:srcRect t="-872" r="23457"/>
          <a:stretch/>
        </p:blipFill>
        <p:spPr>
          <a:xfrm>
            <a:off x="2120876" y="2229515"/>
            <a:ext cx="2904762" cy="2806315"/>
          </a:xfrm>
          <a:prstGeom prst="rect">
            <a:avLst/>
          </a:prstGeom>
        </p:spPr>
      </p:pic>
      <p:pic>
        <p:nvPicPr>
          <p:cNvPr id="6" name="Imagen 5">
            <a:extLst>
              <a:ext uri="{FF2B5EF4-FFF2-40B4-BE49-F238E27FC236}">
                <a16:creationId xmlns:a16="http://schemas.microsoft.com/office/drawing/2014/main" id="{0615CC3D-E41A-01AC-7C03-3C9E3E649FE2}"/>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322382" y="2667683"/>
            <a:ext cx="221630" cy="282552"/>
          </a:xfrm>
          <a:prstGeom prst="rect">
            <a:avLst/>
          </a:prstGeom>
        </p:spPr>
      </p:pic>
      <p:pic>
        <p:nvPicPr>
          <p:cNvPr id="8" name="Imagen 7">
            <a:extLst>
              <a:ext uri="{FF2B5EF4-FFF2-40B4-BE49-F238E27FC236}">
                <a16:creationId xmlns:a16="http://schemas.microsoft.com/office/drawing/2014/main" id="{2FAC2DB5-A431-EF49-0822-63D6E33B83AB}"/>
              </a:ext>
            </a:extLst>
          </p:cNvPr>
          <p:cNvPicPr>
            <a:picLocks noChangeAspect="1"/>
          </p:cNvPicPr>
          <p:nvPr/>
        </p:nvPicPr>
        <p:blipFill>
          <a:blip r:embed="rId9"/>
          <a:stretch>
            <a:fillRect/>
          </a:stretch>
        </p:blipFill>
        <p:spPr>
          <a:xfrm>
            <a:off x="7211276" y="2223894"/>
            <a:ext cx="2906379" cy="2806315"/>
          </a:xfrm>
          <a:prstGeom prst="rect">
            <a:avLst/>
          </a:prstGeom>
        </p:spPr>
      </p:pic>
      <p:pic>
        <p:nvPicPr>
          <p:cNvPr id="9" name="Imagen 8">
            <a:extLst>
              <a:ext uri="{FF2B5EF4-FFF2-40B4-BE49-F238E27FC236}">
                <a16:creationId xmlns:a16="http://schemas.microsoft.com/office/drawing/2014/main" id="{716F5D51-6FC7-4BD3-1D53-FA09E53298E2}"/>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822035" y="2950235"/>
            <a:ext cx="221630" cy="282552"/>
          </a:xfrm>
          <a:prstGeom prst="rect">
            <a:avLst/>
          </a:prstGeom>
        </p:spPr>
      </p:pic>
    </p:spTree>
    <p:extLst>
      <p:ext uri="{BB962C8B-B14F-4D97-AF65-F5344CB8AC3E}">
        <p14:creationId xmlns:p14="http://schemas.microsoft.com/office/powerpoint/2010/main" val="1623486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esquinas redondeadas 9">
            <a:extLst>
              <a:ext uri="{FF2B5EF4-FFF2-40B4-BE49-F238E27FC236}">
                <a16:creationId xmlns:a16="http://schemas.microsoft.com/office/drawing/2014/main" id="{EB874BE2-6F8B-86B1-C4B1-EC82ACA053B0}"/>
              </a:ext>
            </a:extLst>
          </p:cNvPr>
          <p:cNvSpPr/>
          <p:nvPr/>
        </p:nvSpPr>
        <p:spPr>
          <a:xfrm>
            <a:off x="6177221" y="1846400"/>
            <a:ext cx="4826153" cy="478276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11" name="Grupo 10">
            <a:extLst>
              <a:ext uri="{FF2B5EF4-FFF2-40B4-BE49-F238E27FC236}">
                <a16:creationId xmlns:a16="http://schemas.microsoft.com/office/drawing/2014/main" id="{324306FA-94A0-AF37-327A-CA393CD9B63E}"/>
              </a:ext>
            </a:extLst>
          </p:cNvPr>
          <p:cNvGrpSpPr/>
          <p:nvPr/>
        </p:nvGrpSpPr>
        <p:grpSpPr>
          <a:xfrm>
            <a:off x="6492667" y="2051726"/>
            <a:ext cx="615957" cy="615957"/>
            <a:chOff x="1573425" y="1903684"/>
            <a:chExt cx="824920" cy="824920"/>
          </a:xfrm>
        </p:grpSpPr>
        <p:sp>
          <p:nvSpPr>
            <p:cNvPr id="12" name="Elipse 11">
              <a:extLst>
                <a:ext uri="{FF2B5EF4-FFF2-40B4-BE49-F238E27FC236}">
                  <a16:creationId xmlns:a16="http://schemas.microsoft.com/office/drawing/2014/main" id="{AA88EEF3-63CA-4DF5-B473-3AF322CFD373}"/>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13" name="Elipse 12">
              <a:extLst>
                <a:ext uri="{FF2B5EF4-FFF2-40B4-BE49-F238E27FC236}">
                  <a16:creationId xmlns:a16="http://schemas.microsoft.com/office/drawing/2014/main" id="{C15318BD-3D5A-EA78-F9FF-AF922D06CCAF}"/>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grpSp>
      <p:sp>
        <p:nvSpPr>
          <p:cNvPr id="35" name="Rectángulo: esquinas redondeadas 34">
            <a:extLst>
              <a:ext uri="{FF2B5EF4-FFF2-40B4-BE49-F238E27FC236}">
                <a16:creationId xmlns:a16="http://schemas.microsoft.com/office/drawing/2014/main" id="{93420395-A066-4701-BBF9-4E86E685814A}"/>
              </a:ext>
            </a:extLst>
          </p:cNvPr>
          <p:cNvSpPr/>
          <p:nvPr/>
        </p:nvSpPr>
        <p:spPr>
          <a:xfrm>
            <a:off x="1029295" y="1846400"/>
            <a:ext cx="4820435" cy="478276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38" name="Grupo 37">
            <a:extLst>
              <a:ext uri="{FF2B5EF4-FFF2-40B4-BE49-F238E27FC236}">
                <a16:creationId xmlns:a16="http://schemas.microsoft.com/office/drawing/2014/main" id="{1E38E790-D789-4828-A37C-BFE5FC428472}"/>
              </a:ext>
            </a:extLst>
          </p:cNvPr>
          <p:cNvGrpSpPr/>
          <p:nvPr/>
        </p:nvGrpSpPr>
        <p:grpSpPr>
          <a:xfrm>
            <a:off x="1356787" y="2051726"/>
            <a:ext cx="615957" cy="615957"/>
            <a:chOff x="1573425" y="1903684"/>
            <a:chExt cx="824920" cy="824920"/>
          </a:xfrm>
        </p:grpSpPr>
        <p:sp>
          <p:nvSpPr>
            <p:cNvPr id="39" name="Elipse 38">
              <a:extLst>
                <a:ext uri="{FF2B5EF4-FFF2-40B4-BE49-F238E27FC236}">
                  <a16:creationId xmlns:a16="http://schemas.microsoft.com/office/drawing/2014/main" id="{F17D9310-AEA7-4CE2-A1ED-07B8EFE57750}"/>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40" name="Elipse 39">
              <a:extLst>
                <a:ext uri="{FF2B5EF4-FFF2-40B4-BE49-F238E27FC236}">
                  <a16:creationId xmlns:a16="http://schemas.microsoft.com/office/drawing/2014/main" id="{DF712581-4F41-468E-8D12-83AF870E24EB}"/>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9</a:t>
              </a:r>
              <a:endParaRPr lang="es-CL" sz="1400" dirty="0">
                <a:solidFill>
                  <a:schemeClr val="tx1">
                    <a:lumMod val="65000"/>
                    <a:lumOff val="35000"/>
                  </a:schemeClr>
                </a:solidFill>
                <a:latin typeface="Outfit Medium" pitchFamily="2" charset="0"/>
              </a:endParaRPr>
            </a:p>
          </p:txBody>
        </p:sp>
      </p:grpSp>
      <p:sp>
        <p:nvSpPr>
          <p:cNvPr id="19" name="Rectángulo 18">
            <a:extLst>
              <a:ext uri="{FF2B5EF4-FFF2-40B4-BE49-F238E27FC236}">
                <a16:creationId xmlns:a16="http://schemas.microsoft.com/office/drawing/2014/main" id="{EE1EB1AC-9E44-4353-A1C6-79A20E088F31}"/>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 name="Imagen 19">
            <a:hlinkClick r:id="rId2" action="ppaction://hlinksldjump"/>
            <a:extLst>
              <a:ext uri="{FF2B5EF4-FFF2-40B4-BE49-F238E27FC236}">
                <a16:creationId xmlns:a16="http://schemas.microsoft.com/office/drawing/2014/main" id="{C05BCFD5-BDD2-47F9-944C-9C00D2CC621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21" name="Imagen 20">
            <a:hlinkClick r:id="" action="ppaction://hlinkshowjump?jump=previousslide"/>
            <a:extLst>
              <a:ext uri="{FF2B5EF4-FFF2-40B4-BE49-F238E27FC236}">
                <a16:creationId xmlns:a16="http://schemas.microsoft.com/office/drawing/2014/main" id="{989558E1-1AB7-4299-AC07-07FDA3BBA8E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2" name="Imagen 21">
            <a:hlinkClick r:id="" action="ppaction://hlinkshowjump?jump=nextslide"/>
            <a:extLst>
              <a:ext uri="{FF2B5EF4-FFF2-40B4-BE49-F238E27FC236}">
                <a16:creationId xmlns:a16="http://schemas.microsoft.com/office/drawing/2014/main" id="{DF217341-044A-4383-96FF-0227F11556F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23" name="Imagen 22">
            <a:extLst>
              <a:ext uri="{FF2B5EF4-FFF2-40B4-BE49-F238E27FC236}">
                <a16:creationId xmlns:a16="http://schemas.microsoft.com/office/drawing/2014/main" id="{646F0AD1-1AA7-42DA-A8B8-85E60F9718B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24" name="CuadroTexto 23">
            <a:extLst>
              <a:ext uri="{FF2B5EF4-FFF2-40B4-BE49-F238E27FC236}">
                <a16:creationId xmlns:a16="http://schemas.microsoft.com/office/drawing/2014/main" id="{C4E642A0-4E45-4C64-8C4F-A44816ED24CE}"/>
              </a:ext>
            </a:extLst>
          </p:cNvPr>
          <p:cNvSpPr txBox="1"/>
          <p:nvPr/>
        </p:nvSpPr>
        <p:spPr>
          <a:xfrm>
            <a:off x="1505954" y="4237780"/>
            <a:ext cx="3867116" cy="1938992"/>
          </a:xfrm>
          <a:prstGeom prst="rect">
            <a:avLst/>
          </a:prstGeom>
          <a:noFill/>
        </p:spPr>
        <p:txBody>
          <a:bodyPr wrap="square" rtlCol="0">
            <a:spAutoFit/>
          </a:bodyPr>
          <a:lstStyle/>
          <a:p>
            <a:r>
              <a:rPr lang="en-US" sz="1200" dirty="0">
                <a:solidFill>
                  <a:schemeClr val="tx1">
                    <a:lumMod val="75000"/>
                    <a:lumOff val="25000"/>
                  </a:schemeClr>
                </a:solidFill>
                <a:latin typeface="Outfit" pitchFamily="2" charset="0"/>
              </a:rPr>
              <a:t>There are three squares in the lower right corner of the drawing area whose background has just been drawn. These are the “layers”.</a:t>
            </a:r>
          </a:p>
          <a:p>
            <a:endParaRPr lang="es-MX" sz="1200" dirty="0">
              <a:solidFill>
                <a:schemeClr val="tx1">
                  <a:lumMod val="75000"/>
                  <a:lumOff val="25000"/>
                </a:schemeClr>
              </a:solidFill>
              <a:latin typeface="Outfit" pitchFamily="2" charset="0"/>
            </a:endParaRPr>
          </a:p>
          <a:p>
            <a:r>
              <a:rPr lang="en-US" sz="1200" dirty="0">
                <a:solidFill>
                  <a:schemeClr val="tx1">
                    <a:lumMod val="75000"/>
                    <a:lumOff val="25000"/>
                  </a:schemeClr>
                </a:solidFill>
                <a:latin typeface="Outfit" pitchFamily="2" charset="0"/>
              </a:rPr>
              <a:t>A “layer” is like a “transparent glass canvas”. In </a:t>
            </a:r>
            <a:r>
              <a:rPr lang="en-US" sz="1200" dirty="0" err="1">
                <a:solidFill>
                  <a:schemeClr val="tx1">
                    <a:lumMod val="75000"/>
                    <a:lumOff val="25000"/>
                  </a:schemeClr>
                </a:solidFill>
                <a:latin typeface="Outfit" pitchFamily="2" charset="0"/>
              </a:rPr>
              <a:t>Xploris</a:t>
            </a:r>
            <a:r>
              <a:rPr lang="en-US" sz="1200" dirty="0">
                <a:solidFill>
                  <a:schemeClr val="tx1">
                    <a:lumMod val="75000"/>
                    <a:lumOff val="25000"/>
                  </a:schemeClr>
                </a:solidFill>
                <a:latin typeface="Outfit" pitchFamily="2" charset="0"/>
              </a:rPr>
              <a:t>, an image is composed of three overlapping layers (Layer 1 + Layer 2 + Layer 3).</a:t>
            </a:r>
          </a:p>
          <a:p>
            <a:endParaRPr lang="es-MX" sz="1200" dirty="0">
              <a:solidFill>
                <a:schemeClr val="tx1">
                  <a:lumMod val="75000"/>
                  <a:lumOff val="25000"/>
                </a:schemeClr>
              </a:solidFill>
              <a:latin typeface="Outfit" pitchFamily="2" charset="0"/>
            </a:endParaRPr>
          </a:p>
          <a:p>
            <a:r>
              <a:rPr lang="en-US" sz="1200" dirty="0">
                <a:solidFill>
                  <a:schemeClr val="tx1">
                    <a:lumMod val="75000"/>
                    <a:lumOff val="25000"/>
                  </a:schemeClr>
                </a:solidFill>
                <a:latin typeface="Outfit" pitchFamily="2" charset="0"/>
              </a:rPr>
              <a:t>The sky and mountains you have painted so far are on the leftmost “Layer 1”.</a:t>
            </a:r>
            <a:endParaRPr lang="es-MX" sz="1200" dirty="0">
              <a:solidFill>
                <a:schemeClr val="tx1">
                  <a:lumMod val="75000"/>
                  <a:lumOff val="25000"/>
                </a:schemeClr>
              </a:solidFill>
              <a:latin typeface="Outfit" pitchFamily="2" charset="0"/>
            </a:endParaRPr>
          </a:p>
        </p:txBody>
      </p:sp>
      <p:grpSp>
        <p:nvGrpSpPr>
          <p:cNvPr id="3" name="Grupo 2">
            <a:extLst>
              <a:ext uri="{FF2B5EF4-FFF2-40B4-BE49-F238E27FC236}">
                <a16:creationId xmlns:a16="http://schemas.microsoft.com/office/drawing/2014/main" id="{7F987DCB-DC48-737C-92B9-592A44F529C3}"/>
              </a:ext>
            </a:extLst>
          </p:cNvPr>
          <p:cNvGrpSpPr/>
          <p:nvPr/>
        </p:nvGrpSpPr>
        <p:grpSpPr>
          <a:xfrm>
            <a:off x="927863" y="1253076"/>
            <a:ext cx="1952271" cy="442980"/>
            <a:chOff x="951703" y="1589244"/>
            <a:chExt cx="1778964" cy="442980"/>
          </a:xfrm>
        </p:grpSpPr>
        <p:sp>
          <p:nvSpPr>
            <p:cNvPr id="4" name="Rectángulo: esquinas redondeadas 3">
              <a:extLst>
                <a:ext uri="{FF2B5EF4-FFF2-40B4-BE49-F238E27FC236}">
                  <a16:creationId xmlns:a16="http://schemas.microsoft.com/office/drawing/2014/main" id="{D6D0AB6B-4F94-A833-CAF7-5B1CF3861111}"/>
                </a:ext>
              </a:extLst>
            </p:cNvPr>
            <p:cNvSpPr/>
            <p:nvPr/>
          </p:nvSpPr>
          <p:spPr>
            <a:xfrm>
              <a:off x="951703" y="1589244"/>
              <a:ext cx="1778964" cy="442980"/>
            </a:xfrm>
            <a:prstGeom prst="roundRect">
              <a:avLst>
                <a:gd name="adj" fmla="val 50000"/>
              </a:avLst>
            </a:prstGeom>
            <a:solidFill>
              <a:srgbClr val="EAA60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Design</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5" name="Elipse 4">
              <a:extLst>
                <a:ext uri="{FF2B5EF4-FFF2-40B4-BE49-F238E27FC236}">
                  <a16:creationId xmlns:a16="http://schemas.microsoft.com/office/drawing/2014/main" id="{07368E70-3D6E-3B28-D241-C0C4C93C389E}"/>
                </a:ext>
              </a:extLst>
            </p:cNvPr>
            <p:cNvSpPr/>
            <p:nvPr/>
          </p:nvSpPr>
          <p:spPr>
            <a:xfrm>
              <a:off x="1021796" y="1659644"/>
              <a:ext cx="27555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endParaRPr>
            </a:p>
          </p:txBody>
        </p:sp>
      </p:grpSp>
      <p:sp>
        <p:nvSpPr>
          <p:cNvPr id="15" name="CuadroTexto 14">
            <a:extLst>
              <a:ext uri="{FF2B5EF4-FFF2-40B4-BE49-F238E27FC236}">
                <a16:creationId xmlns:a16="http://schemas.microsoft.com/office/drawing/2014/main" id="{CEFBB706-EC90-B61F-3163-198CB87F901D}"/>
              </a:ext>
            </a:extLst>
          </p:cNvPr>
          <p:cNvSpPr txBox="1"/>
          <p:nvPr/>
        </p:nvSpPr>
        <p:spPr>
          <a:xfrm>
            <a:off x="6800645" y="3960781"/>
            <a:ext cx="3784854" cy="2123658"/>
          </a:xfrm>
          <a:prstGeom prst="rect">
            <a:avLst/>
          </a:prstGeom>
          <a:noFill/>
        </p:spPr>
        <p:txBody>
          <a:bodyPr wrap="square" rtlCol="0">
            <a:spAutoFit/>
          </a:bodyPr>
          <a:lstStyle/>
          <a:p>
            <a:r>
              <a:rPr lang="en-US" sz="1200" dirty="0">
                <a:solidFill>
                  <a:schemeClr val="tx1">
                    <a:lumMod val="75000"/>
                    <a:lumOff val="25000"/>
                  </a:schemeClr>
                </a:solidFill>
                <a:latin typeface="Outfit" pitchFamily="2" charset="0"/>
              </a:rPr>
              <a:t>Now, choose "Layer 2" in the middle. What's wrong, my drawing has disappeared? Don't worry, it's still there. If you select “Layer 1” on the leftmost layer, it will reappear.</a:t>
            </a:r>
          </a:p>
          <a:p>
            <a:endParaRPr lang="es-MX" sz="1200" dirty="0">
              <a:solidFill>
                <a:schemeClr val="tx1">
                  <a:lumMod val="75000"/>
                  <a:lumOff val="25000"/>
                </a:schemeClr>
              </a:solidFill>
              <a:latin typeface="Outfit" pitchFamily="2" charset="0"/>
            </a:endParaRPr>
          </a:p>
          <a:p>
            <a:r>
              <a:rPr lang="en-US" sz="1200" dirty="0">
                <a:solidFill>
                  <a:schemeClr val="tx1">
                    <a:lumMod val="75000"/>
                    <a:lumOff val="25000"/>
                  </a:schemeClr>
                </a:solidFill>
                <a:latin typeface="Outfit" pitchFamily="2" charset="0"/>
              </a:rPr>
              <a:t>Now, let's change the color and doodle something on Layer 2 with the “Pencil”. Layer 2” in the center shows the doodle you just drew and the lower left side of the screen shows the image created by merging three layers. Layers 1, 2 and 3 are independent of each other and what you draw on any one layer does not affect the others. Now, use “Eraser” to erase the graffiti you drew.</a:t>
            </a:r>
            <a:endParaRPr lang="es-MX" sz="1200" dirty="0">
              <a:solidFill>
                <a:schemeClr val="tx1">
                  <a:lumMod val="75000"/>
                  <a:lumOff val="25000"/>
                </a:schemeClr>
              </a:solidFill>
              <a:latin typeface="Outfit" pitchFamily="2" charset="0"/>
            </a:endParaRPr>
          </a:p>
        </p:txBody>
      </p:sp>
      <p:pic>
        <p:nvPicPr>
          <p:cNvPr id="14" name="Imagen 13">
            <a:extLst>
              <a:ext uri="{FF2B5EF4-FFF2-40B4-BE49-F238E27FC236}">
                <a16:creationId xmlns:a16="http://schemas.microsoft.com/office/drawing/2014/main" id="{C66E95BD-03F3-3A4D-EC7F-7449DEBE4944}"/>
              </a:ext>
            </a:extLst>
          </p:cNvPr>
          <p:cNvPicPr>
            <a:picLocks noChangeAspect="1"/>
          </p:cNvPicPr>
          <p:nvPr/>
        </p:nvPicPr>
        <p:blipFill>
          <a:blip r:embed="rId7"/>
          <a:stretch>
            <a:fillRect/>
          </a:stretch>
        </p:blipFill>
        <p:spPr>
          <a:xfrm>
            <a:off x="1769396" y="2715374"/>
            <a:ext cx="3340232" cy="1341060"/>
          </a:xfrm>
          <a:prstGeom prst="roundRect">
            <a:avLst/>
          </a:prstGeom>
        </p:spPr>
      </p:pic>
      <p:sp>
        <p:nvSpPr>
          <p:cNvPr id="16" name="CuadroTexto 15">
            <a:extLst>
              <a:ext uri="{FF2B5EF4-FFF2-40B4-BE49-F238E27FC236}">
                <a16:creationId xmlns:a16="http://schemas.microsoft.com/office/drawing/2014/main" id="{3B4042CC-5D4A-6CE9-9249-CE3373581D74}"/>
              </a:ext>
            </a:extLst>
          </p:cNvPr>
          <p:cNvSpPr txBox="1"/>
          <p:nvPr/>
        </p:nvSpPr>
        <p:spPr>
          <a:xfrm>
            <a:off x="6595319" y="2205815"/>
            <a:ext cx="417444" cy="307777"/>
          </a:xfrm>
          <a:prstGeom prst="rect">
            <a:avLst/>
          </a:prstGeom>
          <a:noFill/>
        </p:spPr>
        <p:txBody>
          <a:bodyPr wrap="square" rtlCol="0">
            <a:spAutoFit/>
          </a:bodyPr>
          <a:lstStyle/>
          <a:p>
            <a:pPr algn="ctr"/>
            <a:r>
              <a:rPr lang="es-MX" sz="1400" dirty="0">
                <a:solidFill>
                  <a:schemeClr val="tx1">
                    <a:lumMod val="65000"/>
                    <a:lumOff val="35000"/>
                  </a:schemeClr>
                </a:solidFill>
                <a:latin typeface="Outfit Medium" pitchFamily="2" charset="0"/>
              </a:rPr>
              <a:t>10</a:t>
            </a:r>
          </a:p>
        </p:txBody>
      </p:sp>
      <p:pic>
        <p:nvPicPr>
          <p:cNvPr id="18" name="Imagen 17">
            <a:extLst>
              <a:ext uri="{FF2B5EF4-FFF2-40B4-BE49-F238E27FC236}">
                <a16:creationId xmlns:a16="http://schemas.microsoft.com/office/drawing/2014/main" id="{8DD99BF9-3E9B-2D9B-7716-D3E565D4677C}"/>
              </a:ext>
            </a:extLst>
          </p:cNvPr>
          <p:cNvPicPr>
            <a:picLocks noChangeAspect="1"/>
          </p:cNvPicPr>
          <p:nvPr/>
        </p:nvPicPr>
        <p:blipFill>
          <a:blip r:embed="rId8"/>
          <a:stretch>
            <a:fillRect/>
          </a:stretch>
        </p:blipFill>
        <p:spPr>
          <a:xfrm>
            <a:off x="7687775" y="2154378"/>
            <a:ext cx="2010594" cy="1692521"/>
          </a:xfrm>
          <a:prstGeom prst="roundRect">
            <a:avLst>
              <a:gd name="adj" fmla="val 8002"/>
            </a:avLst>
          </a:prstGeom>
        </p:spPr>
      </p:pic>
    </p:spTree>
    <p:extLst>
      <p:ext uri="{BB962C8B-B14F-4D97-AF65-F5344CB8AC3E}">
        <p14:creationId xmlns:p14="http://schemas.microsoft.com/office/powerpoint/2010/main" val="3405934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ángulo: esquinas redondeadas 34">
            <a:extLst>
              <a:ext uri="{FF2B5EF4-FFF2-40B4-BE49-F238E27FC236}">
                <a16:creationId xmlns:a16="http://schemas.microsoft.com/office/drawing/2014/main" id="{93420395-A066-4701-BBF9-4E86E685814A}"/>
              </a:ext>
            </a:extLst>
          </p:cNvPr>
          <p:cNvSpPr/>
          <p:nvPr/>
        </p:nvSpPr>
        <p:spPr>
          <a:xfrm>
            <a:off x="1029295" y="1801022"/>
            <a:ext cx="4820435" cy="478276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18" name="Grupo 17">
            <a:extLst>
              <a:ext uri="{FF2B5EF4-FFF2-40B4-BE49-F238E27FC236}">
                <a16:creationId xmlns:a16="http://schemas.microsoft.com/office/drawing/2014/main" id="{B0B3F92A-3962-1E7A-EDC3-31960843E398}"/>
              </a:ext>
            </a:extLst>
          </p:cNvPr>
          <p:cNvGrpSpPr/>
          <p:nvPr/>
        </p:nvGrpSpPr>
        <p:grpSpPr>
          <a:xfrm>
            <a:off x="1356787" y="2051726"/>
            <a:ext cx="615957" cy="615957"/>
            <a:chOff x="1573425" y="1903684"/>
            <a:chExt cx="824920" cy="824920"/>
          </a:xfrm>
        </p:grpSpPr>
        <p:sp>
          <p:nvSpPr>
            <p:cNvPr id="25" name="Elipse 24">
              <a:extLst>
                <a:ext uri="{FF2B5EF4-FFF2-40B4-BE49-F238E27FC236}">
                  <a16:creationId xmlns:a16="http://schemas.microsoft.com/office/drawing/2014/main" id="{575F255C-C5E3-7175-2C3D-9A6922BBF027}"/>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26" name="Elipse 25">
              <a:extLst>
                <a:ext uri="{FF2B5EF4-FFF2-40B4-BE49-F238E27FC236}">
                  <a16:creationId xmlns:a16="http://schemas.microsoft.com/office/drawing/2014/main" id="{B0C7978F-2D4F-7978-719F-B9021FC1FE6C}"/>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grpSp>
      <p:sp>
        <p:nvSpPr>
          <p:cNvPr id="27" name="CuadroTexto 26">
            <a:extLst>
              <a:ext uri="{FF2B5EF4-FFF2-40B4-BE49-F238E27FC236}">
                <a16:creationId xmlns:a16="http://schemas.microsoft.com/office/drawing/2014/main" id="{51A907A6-1D97-A10F-92B8-27F4FAA8F6DF}"/>
              </a:ext>
            </a:extLst>
          </p:cNvPr>
          <p:cNvSpPr txBox="1"/>
          <p:nvPr/>
        </p:nvSpPr>
        <p:spPr>
          <a:xfrm>
            <a:off x="1459439" y="2205815"/>
            <a:ext cx="417444" cy="307777"/>
          </a:xfrm>
          <a:prstGeom prst="rect">
            <a:avLst/>
          </a:prstGeom>
          <a:noFill/>
        </p:spPr>
        <p:txBody>
          <a:bodyPr wrap="square" rtlCol="0">
            <a:spAutoFit/>
          </a:bodyPr>
          <a:lstStyle/>
          <a:p>
            <a:pPr algn="ctr"/>
            <a:r>
              <a:rPr lang="es-MX" sz="1400" dirty="0">
                <a:solidFill>
                  <a:schemeClr val="tx1">
                    <a:lumMod val="65000"/>
                    <a:lumOff val="35000"/>
                  </a:schemeClr>
                </a:solidFill>
                <a:latin typeface="Outfit Medium" pitchFamily="2" charset="0"/>
              </a:rPr>
              <a:t>11</a:t>
            </a:r>
          </a:p>
        </p:txBody>
      </p:sp>
      <p:sp>
        <p:nvSpPr>
          <p:cNvPr id="10" name="Rectángulo: esquinas redondeadas 9">
            <a:extLst>
              <a:ext uri="{FF2B5EF4-FFF2-40B4-BE49-F238E27FC236}">
                <a16:creationId xmlns:a16="http://schemas.microsoft.com/office/drawing/2014/main" id="{EB874BE2-6F8B-86B1-C4B1-EC82ACA053B0}"/>
              </a:ext>
            </a:extLst>
          </p:cNvPr>
          <p:cNvSpPr/>
          <p:nvPr/>
        </p:nvSpPr>
        <p:spPr>
          <a:xfrm>
            <a:off x="6177221" y="1846400"/>
            <a:ext cx="4826153" cy="478276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9" name="Rectángulo 18">
            <a:extLst>
              <a:ext uri="{FF2B5EF4-FFF2-40B4-BE49-F238E27FC236}">
                <a16:creationId xmlns:a16="http://schemas.microsoft.com/office/drawing/2014/main" id="{EE1EB1AC-9E44-4353-A1C6-79A20E088F31}"/>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 name="Imagen 19">
            <a:hlinkClick r:id="rId2" action="ppaction://hlinksldjump"/>
            <a:extLst>
              <a:ext uri="{FF2B5EF4-FFF2-40B4-BE49-F238E27FC236}">
                <a16:creationId xmlns:a16="http://schemas.microsoft.com/office/drawing/2014/main" id="{C05BCFD5-BDD2-47F9-944C-9C00D2CC621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21" name="Imagen 20">
            <a:hlinkClick r:id="" action="ppaction://hlinkshowjump?jump=previousslide"/>
            <a:extLst>
              <a:ext uri="{FF2B5EF4-FFF2-40B4-BE49-F238E27FC236}">
                <a16:creationId xmlns:a16="http://schemas.microsoft.com/office/drawing/2014/main" id="{989558E1-1AB7-4299-AC07-07FDA3BBA8E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2" name="Imagen 21">
            <a:hlinkClick r:id="" action="ppaction://hlinkshowjump?jump=nextslide"/>
            <a:extLst>
              <a:ext uri="{FF2B5EF4-FFF2-40B4-BE49-F238E27FC236}">
                <a16:creationId xmlns:a16="http://schemas.microsoft.com/office/drawing/2014/main" id="{DF217341-044A-4383-96FF-0227F11556F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23" name="Imagen 22">
            <a:extLst>
              <a:ext uri="{FF2B5EF4-FFF2-40B4-BE49-F238E27FC236}">
                <a16:creationId xmlns:a16="http://schemas.microsoft.com/office/drawing/2014/main" id="{646F0AD1-1AA7-42DA-A8B8-85E60F9718B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24" name="CuadroTexto 23">
            <a:extLst>
              <a:ext uri="{FF2B5EF4-FFF2-40B4-BE49-F238E27FC236}">
                <a16:creationId xmlns:a16="http://schemas.microsoft.com/office/drawing/2014/main" id="{C4E642A0-4E45-4C64-8C4F-A44816ED24CE}"/>
              </a:ext>
            </a:extLst>
          </p:cNvPr>
          <p:cNvSpPr txBox="1"/>
          <p:nvPr/>
        </p:nvSpPr>
        <p:spPr>
          <a:xfrm>
            <a:off x="1972744" y="5524726"/>
            <a:ext cx="3462284" cy="461665"/>
          </a:xfrm>
          <a:prstGeom prst="rect">
            <a:avLst/>
          </a:prstGeom>
          <a:noFill/>
        </p:spPr>
        <p:txBody>
          <a:bodyPr wrap="square" rtlCol="0">
            <a:spAutoFit/>
          </a:bodyPr>
          <a:lstStyle/>
          <a:p>
            <a:r>
              <a:rPr lang="en-US" sz="1200" dirty="0">
                <a:solidFill>
                  <a:schemeClr val="tx1">
                    <a:lumMod val="75000"/>
                    <a:lumOff val="25000"/>
                  </a:schemeClr>
                </a:solidFill>
                <a:latin typeface="Outfit" pitchFamily="2" charset="0"/>
              </a:rPr>
              <a:t>As in the reference image draw the bird's body on Layer 2.</a:t>
            </a:r>
            <a:endParaRPr lang="es-MX" sz="1200" dirty="0">
              <a:solidFill>
                <a:schemeClr val="tx1">
                  <a:lumMod val="75000"/>
                  <a:lumOff val="25000"/>
                </a:schemeClr>
              </a:solidFill>
              <a:latin typeface="Outfit" pitchFamily="2" charset="0"/>
            </a:endParaRPr>
          </a:p>
        </p:txBody>
      </p:sp>
      <p:grpSp>
        <p:nvGrpSpPr>
          <p:cNvPr id="3" name="Grupo 2">
            <a:extLst>
              <a:ext uri="{FF2B5EF4-FFF2-40B4-BE49-F238E27FC236}">
                <a16:creationId xmlns:a16="http://schemas.microsoft.com/office/drawing/2014/main" id="{7F987DCB-DC48-737C-92B9-592A44F529C3}"/>
              </a:ext>
            </a:extLst>
          </p:cNvPr>
          <p:cNvGrpSpPr/>
          <p:nvPr/>
        </p:nvGrpSpPr>
        <p:grpSpPr>
          <a:xfrm>
            <a:off x="927863" y="1253076"/>
            <a:ext cx="1952271" cy="442980"/>
            <a:chOff x="951703" y="1589244"/>
            <a:chExt cx="1778964" cy="442980"/>
          </a:xfrm>
        </p:grpSpPr>
        <p:sp>
          <p:nvSpPr>
            <p:cNvPr id="4" name="Rectángulo: esquinas redondeadas 3">
              <a:extLst>
                <a:ext uri="{FF2B5EF4-FFF2-40B4-BE49-F238E27FC236}">
                  <a16:creationId xmlns:a16="http://schemas.microsoft.com/office/drawing/2014/main" id="{D6D0AB6B-4F94-A833-CAF7-5B1CF3861111}"/>
                </a:ext>
              </a:extLst>
            </p:cNvPr>
            <p:cNvSpPr/>
            <p:nvPr/>
          </p:nvSpPr>
          <p:spPr>
            <a:xfrm>
              <a:off x="951703" y="1589244"/>
              <a:ext cx="1778964" cy="442980"/>
            </a:xfrm>
            <a:prstGeom prst="roundRect">
              <a:avLst>
                <a:gd name="adj" fmla="val 50000"/>
              </a:avLst>
            </a:prstGeom>
            <a:solidFill>
              <a:srgbClr val="EAA60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Design</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5" name="Elipse 4">
              <a:extLst>
                <a:ext uri="{FF2B5EF4-FFF2-40B4-BE49-F238E27FC236}">
                  <a16:creationId xmlns:a16="http://schemas.microsoft.com/office/drawing/2014/main" id="{07368E70-3D6E-3B28-D241-C0C4C93C389E}"/>
                </a:ext>
              </a:extLst>
            </p:cNvPr>
            <p:cNvSpPr/>
            <p:nvPr/>
          </p:nvSpPr>
          <p:spPr>
            <a:xfrm>
              <a:off x="1021796" y="1659644"/>
              <a:ext cx="27555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endParaRPr>
            </a:p>
          </p:txBody>
        </p:sp>
      </p:grpSp>
      <p:grpSp>
        <p:nvGrpSpPr>
          <p:cNvPr id="7" name="Grupo 6">
            <a:extLst>
              <a:ext uri="{FF2B5EF4-FFF2-40B4-BE49-F238E27FC236}">
                <a16:creationId xmlns:a16="http://schemas.microsoft.com/office/drawing/2014/main" id="{8C660B10-1196-134F-41A7-AAEF454D5BD6}"/>
              </a:ext>
            </a:extLst>
          </p:cNvPr>
          <p:cNvGrpSpPr/>
          <p:nvPr/>
        </p:nvGrpSpPr>
        <p:grpSpPr>
          <a:xfrm>
            <a:off x="6492667" y="2051726"/>
            <a:ext cx="615957" cy="615957"/>
            <a:chOff x="1573425" y="1903684"/>
            <a:chExt cx="824920" cy="824920"/>
          </a:xfrm>
        </p:grpSpPr>
        <p:sp>
          <p:nvSpPr>
            <p:cNvPr id="14" name="Elipse 13">
              <a:extLst>
                <a:ext uri="{FF2B5EF4-FFF2-40B4-BE49-F238E27FC236}">
                  <a16:creationId xmlns:a16="http://schemas.microsoft.com/office/drawing/2014/main" id="{E4B4B779-FE99-EECD-7ED1-550B7B2A4076}"/>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16" name="Elipse 15">
              <a:extLst>
                <a:ext uri="{FF2B5EF4-FFF2-40B4-BE49-F238E27FC236}">
                  <a16:creationId xmlns:a16="http://schemas.microsoft.com/office/drawing/2014/main" id="{A3B69B60-3220-08DA-E3D3-781EA46833B9}"/>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grpSp>
      <p:sp>
        <p:nvSpPr>
          <p:cNvPr id="17" name="CuadroTexto 16">
            <a:extLst>
              <a:ext uri="{FF2B5EF4-FFF2-40B4-BE49-F238E27FC236}">
                <a16:creationId xmlns:a16="http://schemas.microsoft.com/office/drawing/2014/main" id="{E8429479-089B-A26D-1DD2-E396CAC0324D}"/>
              </a:ext>
            </a:extLst>
          </p:cNvPr>
          <p:cNvSpPr txBox="1"/>
          <p:nvPr/>
        </p:nvSpPr>
        <p:spPr>
          <a:xfrm>
            <a:off x="6595319" y="2205815"/>
            <a:ext cx="417444" cy="307777"/>
          </a:xfrm>
          <a:prstGeom prst="rect">
            <a:avLst/>
          </a:prstGeom>
          <a:noFill/>
        </p:spPr>
        <p:txBody>
          <a:bodyPr wrap="square" rtlCol="0">
            <a:spAutoFit/>
          </a:bodyPr>
          <a:lstStyle/>
          <a:p>
            <a:pPr algn="ctr"/>
            <a:r>
              <a:rPr lang="es-MX" sz="1400" dirty="0">
                <a:solidFill>
                  <a:schemeClr val="tx1">
                    <a:lumMod val="65000"/>
                    <a:lumOff val="35000"/>
                  </a:schemeClr>
                </a:solidFill>
                <a:latin typeface="Outfit Medium" pitchFamily="2" charset="0"/>
              </a:rPr>
              <a:t>12</a:t>
            </a:r>
          </a:p>
        </p:txBody>
      </p:sp>
      <p:pic>
        <p:nvPicPr>
          <p:cNvPr id="11" name="Imagen 10">
            <a:extLst>
              <a:ext uri="{FF2B5EF4-FFF2-40B4-BE49-F238E27FC236}">
                <a16:creationId xmlns:a16="http://schemas.microsoft.com/office/drawing/2014/main" id="{7E1569CF-0CD9-D8B6-A352-2D7342605B05}"/>
              </a:ext>
            </a:extLst>
          </p:cNvPr>
          <p:cNvPicPr>
            <a:picLocks noChangeAspect="1"/>
          </p:cNvPicPr>
          <p:nvPr/>
        </p:nvPicPr>
        <p:blipFill>
          <a:blip r:embed="rId7"/>
          <a:stretch>
            <a:fillRect/>
          </a:stretch>
        </p:blipFill>
        <p:spPr>
          <a:xfrm>
            <a:off x="2075396" y="2051726"/>
            <a:ext cx="2945178" cy="3266303"/>
          </a:xfrm>
          <a:prstGeom prst="rect">
            <a:avLst/>
          </a:prstGeom>
        </p:spPr>
      </p:pic>
      <p:pic>
        <p:nvPicPr>
          <p:cNvPr id="12" name="Imagen 11" descr="Icono&#10;&#10;Descripción generada automáticamente con confianza media">
            <a:extLst>
              <a:ext uri="{FF2B5EF4-FFF2-40B4-BE49-F238E27FC236}">
                <a16:creationId xmlns:a16="http://schemas.microsoft.com/office/drawing/2014/main" id="{E2C0F5DF-ED26-CB98-E048-68512D047CF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45534" y="5524725"/>
            <a:ext cx="427210" cy="427210"/>
          </a:xfrm>
          <a:prstGeom prst="rect">
            <a:avLst/>
          </a:prstGeom>
        </p:spPr>
      </p:pic>
      <p:sp>
        <p:nvSpPr>
          <p:cNvPr id="13" name="CuadroTexto 12">
            <a:extLst>
              <a:ext uri="{FF2B5EF4-FFF2-40B4-BE49-F238E27FC236}">
                <a16:creationId xmlns:a16="http://schemas.microsoft.com/office/drawing/2014/main" id="{B1A72B75-6B4B-0988-9DDC-E655632EEFD1}"/>
              </a:ext>
            </a:extLst>
          </p:cNvPr>
          <p:cNvSpPr txBox="1"/>
          <p:nvPr/>
        </p:nvSpPr>
        <p:spPr>
          <a:xfrm>
            <a:off x="7108623" y="5524725"/>
            <a:ext cx="3266633" cy="646331"/>
          </a:xfrm>
          <a:prstGeom prst="rect">
            <a:avLst/>
          </a:prstGeom>
          <a:noFill/>
        </p:spPr>
        <p:txBody>
          <a:bodyPr wrap="square" rtlCol="0">
            <a:spAutoFit/>
          </a:bodyPr>
          <a:lstStyle/>
          <a:p>
            <a:r>
              <a:rPr lang="en-US" sz="1200" dirty="0">
                <a:solidFill>
                  <a:schemeClr val="tx1">
                    <a:lumMod val="75000"/>
                    <a:lumOff val="25000"/>
                  </a:schemeClr>
                </a:solidFill>
                <a:latin typeface="Outfit" pitchFamily="2" charset="0"/>
              </a:rPr>
              <a:t>Draw the wings of the bird on Layer 3. Use the “Erase a pixel color” option to erase areas you want to make transparent.</a:t>
            </a:r>
            <a:endParaRPr lang="es-MX" sz="1200" dirty="0">
              <a:solidFill>
                <a:schemeClr val="tx1">
                  <a:lumMod val="75000"/>
                  <a:lumOff val="25000"/>
                </a:schemeClr>
              </a:solidFill>
              <a:latin typeface="Outfit" pitchFamily="2" charset="0"/>
            </a:endParaRPr>
          </a:p>
        </p:txBody>
      </p:sp>
      <p:pic>
        <p:nvPicPr>
          <p:cNvPr id="28" name="Imagen 27" descr="Icono&#10;&#10;Descripción generada automáticamente con confianza media">
            <a:extLst>
              <a:ext uri="{FF2B5EF4-FFF2-40B4-BE49-F238E27FC236}">
                <a16:creationId xmlns:a16="http://schemas.microsoft.com/office/drawing/2014/main" id="{41389579-6E12-2155-44AF-1A786847B3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81414" y="5524725"/>
            <a:ext cx="427210" cy="427210"/>
          </a:xfrm>
          <a:prstGeom prst="rect">
            <a:avLst/>
          </a:prstGeom>
        </p:spPr>
      </p:pic>
      <p:pic>
        <p:nvPicPr>
          <p:cNvPr id="6" name="Imagen 5">
            <a:extLst>
              <a:ext uri="{FF2B5EF4-FFF2-40B4-BE49-F238E27FC236}">
                <a16:creationId xmlns:a16="http://schemas.microsoft.com/office/drawing/2014/main" id="{0615CC3D-E41A-01AC-7C03-3C9E3E649FE2}"/>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4556019" y="4786059"/>
            <a:ext cx="221630" cy="282552"/>
          </a:xfrm>
          <a:prstGeom prst="rect">
            <a:avLst/>
          </a:prstGeom>
        </p:spPr>
      </p:pic>
      <p:pic>
        <p:nvPicPr>
          <p:cNvPr id="30" name="Imagen 29">
            <a:extLst>
              <a:ext uri="{FF2B5EF4-FFF2-40B4-BE49-F238E27FC236}">
                <a16:creationId xmlns:a16="http://schemas.microsoft.com/office/drawing/2014/main" id="{A7C2DE51-677E-5D2A-28E3-AFBE46E7F5E1}"/>
              </a:ext>
            </a:extLst>
          </p:cNvPr>
          <p:cNvPicPr>
            <a:picLocks noChangeAspect="1"/>
          </p:cNvPicPr>
          <p:nvPr/>
        </p:nvPicPr>
        <p:blipFill>
          <a:blip r:embed="rId10"/>
          <a:stretch>
            <a:fillRect/>
          </a:stretch>
        </p:blipFill>
        <p:spPr>
          <a:xfrm>
            <a:off x="7211276" y="2048150"/>
            <a:ext cx="2945178" cy="3269879"/>
          </a:xfrm>
          <a:prstGeom prst="rect">
            <a:avLst/>
          </a:prstGeom>
        </p:spPr>
      </p:pic>
      <p:pic>
        <p:nvPicPr>
          <p:cNvPr id="31" name="Imagen 30">
            <a:extLst>
              <a:ext uri="{FF2B5EF4-FFF2-40B4-BE49-F238E27FC236}">
                <a16:creationId xmlns:a16="http://schemas.microsoft.com/office/drawing/2014/main" id="{3D8368E9-7C9B-ED90-D97D-ACF55B3CDEB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0052479" y="4842848"/>
            <a:ext cx="221630" cy="282552"/>
          </a:xfrm>
          <a:prstGeom prst="rect">
            <a:avLst/>
          </a:prstGeom>
        </p:spPr>
      </p:pic>
    </p:spTree>
    <p:extLst>
      <p:ext uri="{BB962C8B-B14F-4D97-AF65-F5344CB8AC3E}">
        <p14:creationId xmlns:p14="http://schemas.microsoft.com/office/powerpoint/2010/main" val="1633817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ángulo: esquinas redondeadas 34">
            <a:extLst>
              <a:ext uri="{FF2B5EF4-FFF2-40B4-BE49-F238E27FC236}">
                <a16:creationId xmlns:a16="http://schemas.microsoft.com/office/drawing/2014/main" id="{93420395-A066-4701-BBF9-4E86E685814A}"/>
              </a:ext>
            </a:extLst>
          </p:cNvPr>
          <p:cNvSpPr/>
          <p:nvPr/>
        </p:nvSpPr>
        <p:spPr>
          <a:xfrm>
            <a:off x="1029295" y="1801022"/>
            <a:ext cx="4820435" cy="478276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18" name="Grupo 17">
            <a:extLst>
              <a:ext uri="{FF2B5EF4-FFF2-40B4-BE49-F238E27FC236}">
                <a16:creationId xmlns:a16="http://schemas.microsoft.com/office/drawing/2014/main" id="{B0B3F92A-3962-1E7A-EDC3-31960843E398}"/>
              </a:ext>
            </a:extLst>
          </p:cNvPr>
          <p:cNvGrpSpPr/>
          <p:nvPr/>
        </p:nvGrpSpPr>
        <p:grpSpPr>
          <a:xfrm>
            <a:off x="1356787" y="2051726"/>
            <a:ext cx="615957" cy="615957"/>
            <a:chOff x="1573425" y="1903684"/>
            <a:chExt cx="824920" cy="824920"/>
          </a:xfrm>
        </p:grpSpPr>
        <p:sp>
          <p:nvSpPr>
            <p:cNvPr id="25" name="Elipse 24">
              <a:extLst>
                <a:ext uri="{FF2B5EF4-FFF2-40B4-BE49-F238E27FC236}">
                  <a16:creationId xmlns:a16="http://schemas.microsoft.com/office/drawing/2014/main" id="{575F255C-C5E3-7175-2C3D-9A6922BBF027}"/>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26" name="Elipse 25">
              <a:extLst>
                <a:ext uri="{FF2B5EF4-FFF2-40B4-BE49-F238E27FC236}">
                  <a16:creationId xmlns:a16="http://schemas.microsoft.com/office/drawing/2014/main" id="{B0C7978F-2D4F-7978-719F-B9021FC1FE6C}"/>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grpSp>
      <p:sp>
        <p:nvSpPr>
          <p:cNvPr id="27" name="CuadroTexto 26">
            <a:extLst>
              <a:ext uri="{FF2B5EF4-FFF2-40B4-BE49-F238E27FC236}">
                <a16:creationId xmlns:a16="http://schemas.microsoft.com/office/drawing/2014/main" id="{51A907A6-1D97-A10F-92B8-27F4FAA8F6DF}"/>
              </a:ext>
            </a:extLst>
          </p:cNvPr>
          <p:cNvSpPr txBox="1"/>
          <p:nvPr/>
        </p:nvSpPr>
        <p:spPr>
          <a:xfrm>
            <a:off x="1459439" y="2205815"/>
            <a:ext cx="417444" cy="307777"/>
          </a:xfrm>
          <a:prstGeom prst="rect">
            <a:avLst/>
          </a:prstGeom>
          <a:noFill/>
        </p:spPr>
        <p:txBody>
          <a:bodyPr wrap="square" rtlCol="0">
            <a:spAutoFit/>
          </a:bodyPr>
          <a:lstStyle/>
          <a:p>
            <a:pPr algn="ctr"/>
            <a:r>
              <a:rPr lang="es-MX" sz="1400" dirty="0">
                <a:solidFill>
                  <a:schemeClr val="tx1">
                    <a:lumMod val="65000"/>
                    <a:lumOff val="35000"/>
                  </a:schemeClr>
                </a:solidFill>
                <a:latin typeface="Outfit Medium" pitchFamily="2" charset="0"/>
              </a:rPr>
              <a:t>13</a:t>
            </a:r>
          </a:p>
        </p:txBody>
      </p:sp>
      <p:sp>
        <p:nvSpPr>
          <p:cNvPr id="10" name="Rectángulo: esquinas redondeadas 9">
            <a:extLst>
              <a:ext uri="{FF2B5EF4-FFF2-40B4-BE49-F238E27FC236}">
                <a16:creationId xmlns:a16="http://schemas.microsoft.com/office/drawing/2014/main" id="{EB874BE2-6F8B-86B1-C4B1-EC82ACA053B0}"/>
              </a:ext>
            </a:extLst>
          </p:cNvPr>
          <p:cNvSpPr/>
          <p:nvPr/>
        </p:nvSpPr>
        <p:spPr>
          <a:xfrm>
            <a:off x="6177221" y="1846400"/>
            <a:ext cx="4826153" cy="478276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9" name="Rectángulo 18">
            <a:extLst>
              <a:ext uri="{FF2B5EF4-FFF2-40B4-BE49-F238E27FC236}">
                <a16:creationId xmlns:a16="http://schemas.microsoft.com/office/drawing/2014/main" id="{EE1EB1AC-9E44-4353-A1C6-79A20E088F31}"/>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 name="Imagen 19">
            <a:hlinkClick r:id="rId2" action="ppaction://hlinksldjump"/>
            <a:extLst>
              <a:ext uri="{FF2B5EF4-FFF2-40B4-BE49-F238E27FC236}">
                <a16:creationId xmlns:a16="http://schemas.microsoft.com/office/drawing/2014/main" id="{C05BCFD5-BDD2-47F9-944C-9C00D2CC621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21" name="Imagen 20">
            <a:hlinkClick r:id="" action="ppaction://hlinkshowjump?jump=previousslide"/>
            <a:extLst>
              <a:ext uri="{FF2B5EF4-FFF2-40B4-BE49-F238E27FC236}">
                <a16:creationId xmlns:a16="http://schemas.microsoft.com/office/drawing/2014/main" id="{989558E1-1AB7-4299-AC07-07FDA3BBA8E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2" name="Imagen 21">
            <a:hlinkClick r:id="" action="ppaction://hlinkshowjump?jump=nextslide"/>
            <a:extLst>
              <a:ext uri="{FF2B5EF4-FFF2-40B4-BE49-F238E27FC236}">
                <a16:creationId xmlns:a16="http://schemas.microsoft.com/office/drawing/2014/main" id="{DF217341-044A-4383-96FF-0227F11556F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23" name="Imagen 22">
            <a:extLst>
              <a:ext uri="{FF2B5EF4-FFF2-40B4-BE49-F238E27FC236}">
                <a16:creationId xmlns:a16="http://schemas.microsoft.com/office/drawing/2014/main" id="{646F0AD1-1AA7-42DA-A8B8-85E60F9718B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24" name="CuadroTexto 23">
            <a:extLst>
              <a:ext uri="{FF2B5EF4-FFF2-40B4-BE49-F238E27FC236}">
                <a16:creationId xmlns:a16="http://schemas.microsoft.com/office/drawing/2014/main" id="{C4E642A0-4E45-4C64-8C4F-A44816ED24CE}"/>
              </a:ext>
            </a:extLst>
          </p:cNvPr>
          <p:cNvSpPr txBox="1"/>
          <p:nvPr/>
        </p:nvSpPr>
        <p:spPr>
          <a:xfrm>
            <a:off x="1645075" y="5412338"/>
            <a:ext cx="3588874" cy="646331"/>
          </a:xfrm>
          <a:prstGeom prst="rect">
            <a:avLst/>
          </a:prstGeom>
          <a:noFill/>
        </p:spPr>
        <p:txBody>
          <a:bodyPr wrap="square" rtlCol="0">
            <a:spAutoFit/>
          </a:bodyPr>
          <a:lstStyle/>
          <a:p>
            <a:r>
              <a:rPr lang="en-US" sz="1200" dirty="0">
                <a:solidFill>
                  <a:schemeClr val="tx1">
                    <a:lumMod val="75000"/>
                    <a:lumOff val="25000"/>
                  </a:schemeClr>
                </a:solidFill>
                <a:latin typeface="Outfit" pitchFamily="2" charset="0"/>
              </a:rPr>
              <a:t>Right-click on the first frame and select “Duplicate.” This action will create a copy of the bird painting, splitting it into two parts.</a:t>
            </a:r>
            <a:endParaRPr lang="es-MX" sz="1200" dirty="0">
              <a:solidFill>
                <a:schemeClr val="tx1">
                  <a:lumMod val="75000"/>
                  <a:lumOff val="25000"/>
                </a:schemeClr>
              </a:solidFill>
              <a:latin typeface="Outfit" pitchFamily="2" charset="0"/>
            </a:endParaRPr>
          </a:p>
        </p:txBody>
      </p:sp>
      <p:grpSp>
        <p:nvGrpSpPr>
          <p:cNvPr id="3" name="Grupo 2">
            <a:extLst>
              <a:ext uri="{FF2B5EF4-FFF2-40B4-BE49-F238E27FC236}">
                <a16:creationId xmlns:a16="http://schemas.microsoft.com/office/drawing/2014/main" id="{7F987DCB-DC48-737C-92B9-592A44F529C3}"/>
              </a:ext>
            </a:extLst>
          </p:cNvPr>
          <p:cNvGrpSpPr/>
          <p:nvPr/>
        </p:nvGrpSpPr>
        <p:grpSpPr>
          <a:xfrm>
            <a:off x="927863" y="1253076"/>
            <a:ext cx="1952271" cy="442980"/>
            <a:chOff x="951703" y="1589244"/>
            <a:chExt cx="1778964" cy="442980"/>
          </a:xfrm>
        </p:grpSpPr>
        <p:sp>
          <p:nvSpPr>
            <p:cNvPr id="4" name="Rectángulo: esquinas redondeadas 3">
              <a:extLst>
                <a:ext uri="{FF2B5EF4-FFF2-40B4-BE49-F238E27FC236}">
                  <a16:creationId xmlns:a16="http://schemas.microsoft.com/office/drawing/2014/main" id="{D6D0AB6B-4F94-A833-CAF7-5B1CF3861111}"/>
                </a:ext>
              </a:extLst>
            </p:cNvPr>
            <p:cNvSpPr/>
            <p:nvPr/>
          </p:nvSpPr>
          <p:spPr>
            <a:xfrm>
              <a:off x="951703" y="1589244"/>
              <a:ext cx="1778964" cy="442980"/>
            </a:xfrm>
            <a:prstGeom prst="roundRect">
              <a:avLst>
                <a:gd name="adj" fmla="val 50000"/>
              </a:avLst>
            </a:prstGeom>
            <a:solidFill>
              <a:srgbClr val="EAA60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Design</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5" name="Elipse 4">
              <a:extLst>
                <a:ext uri="{FF2B5EF4-FFF2-40B4-BE49-F238E27FC236}">
                  <a16:creationId xmlns:a16="http://schemas.microsoft.com/office/drawing/2014/main" id="{07368E70-3D6E-3B28-D241-C0C4C93C389E}"/>
                </a:ext>
              </a:extLst>
            </p:cNvPr>
            <p:cNvSpPr/>
            <p:nvPr/>
          </p:nvSpPr>
          <p:spPr>
            <a:xfrm>
              <a:off x="1021796" y="1659644"/>
              <a:ext cx="27555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endParaRPr>
            </a:p>
          </p:txBody>
        </p:sp>
      </p:grpSp>
      <p:grpSp>
        <p:nvGrpSpPr>
          <p:cNvPr id="7" name="Grupo 6">
            <a:extLst>
              <a:ext uri="{FF2B5EF4-FFF2-40B4-BE49-F238E27FC236}">
                <a16:creationId xmlns:a16="http://schemas.microsoft.com/office/drawing/2014/main" id="{8C660B10-1196-134F-41A7-AAEF454D5BD6}"/>
              </a:ext>
            </a:extLst>
          </p:cNvPr>
          <p:cNvGrpSpPr/>
          <p:nvPr/>
        </p:nvGrpSpPr>
        <p:grpSpPr>
          <a:xfrm>
            <a:off x="6492667" y="2051726"/>
            <a:ext cx="615957" cy="615957"/>
            <a:chOff x="1573425" y="1903684"/>
            <a:chExt cx="824920" cy="824920"/>
          </a:xfrm>
        </p:grpSpPr>
        <p:sp>
          <p:nvSpPr>
            <p:cNvPr id="14" name="Elipse 13">
              <a:extLst>
                <a:ext uri="{FF2B5EF4-FFF2-40B4-BE49-F238E27FC236}">
                  <a16:creationId xmlns:a16="http://schemas.microsoft.com/office/drawing/2014/main" id="{E4B4B779-FE99-EECD-7ED1-550B7B2A4076}"/>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16" name="Elipse 15">
              <a:extLst>
                <a:ext uri="{FF2B5EF4-FFF2-40B4-BE49-F238E27FC236}">
                  <a16:creationId xmlns:a16="http://schemas.microsoft.com/office/drawing/2014/main" id="{A3B69B60-3220-08DA-E3D3-781EA46833B9}"/>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grpSp>
      <p:sp>
        <p:nvSpPr>
          <p:cNvPr id="17" name="CuadroTexto 16">
            <a:extLst>
              <a:ext uri="{FF2B5EF4-FFF2-40B4-BE49-F238E27FC236}">
                <a16:creationId xmlns:a16="http://schemas.microsoft.com/office/drawing/2014/main" id="{E8429479-089B-A26D-1DD2-E396CAC0324D}"/>
              </a:ext>
            </a:extLst>
          </p:cNvPr>
          <p:cNvSpPr txBox="1"/>
          <p:nvPr/>
        </p:nvSpPr>
        <p:spPr>
          <a:xfrm>
            <a:off x="6595319" y="2205815"/>
            <a:ext cx="417444" cy="307777"/>
          </a:xfrm>
          <a:prstGeom prst="rect">
            <a:avLst/>
          </a:prstGeom>
          <a:noFill/>
        </p:spPr>
        <p:txBody>
          <a:bodyPr wrap="square" rtlCol="0">
            <a:spAutoFit/>
          </a:bodyPr>
          <a:lstStyle/>
          <a:p>
            <a:pPr algn="ctr"/>
            <a:r>
              <a:rPr lang="es-MX" sz="1400" dirty="0">
                <a:solidFill>
                  <a:schemeClr val="tx1">
                    <a:lumMod val="65000"/>
                    <a:lumOff val="35000"/>
                  </a:schemeClr>
                </a:solidFill>
                <a:latin typeface="Outfit Medium" pitchFamily="2" charset="0"/>
              </a:rPr>
              <a:t>14</a:t>
            </a:r>
          </a:p>
        </p:txBody>
      </p:sp>
      <p:pic>
        <p:nvPicPr>
          <p:cNvPr id="8" name="Imagen 7">
            <a:extLst>
              <a:ext uri="{FF2B5EF4-FFF2-40B4-BE49-F238E27FC236}">
                <a16:creationId xmlns:a16="http://schemas.microsoft.com/office/drawing/2014/main" id="{575DE130-1B7E-0FF3-2BF0-D2CC48EAB1A3}"/>
              </a:ext>
            </a:extLst>
          </p:cNvPr>
          <p:cNvPicPr>
            <a:picLocks noChangeAspect="1"/>
          </p:cNvPicPr>
          <p:nvPr/>
        </p:nvPicPr>
        <p:blipFill>
          <a:blip r:embed="rId7"/>
          <a:stretch>
            <a:fillRect/>
          </a:stretch>
        </p:blipFill>
        <p:spPr>
          <a:xfrm>
            <a:off x="1876883" y="2663695"/>
            <a:ext cx="3155152" cy="1166869"/>
          </a:xfrm>
          <a:prstGeom prst="roundRect">
            <a:avLst/>
          </a:prstGeom>
        </p:spPr>
      </p:pic>
      <p:sp>
        <p:nvSpPr>
          <p:cNvPr id="9" name="CuadroTexto 8">
            <a:extLst>
              <a:ext uri="{FF2B5EF4-FFF2-40B4-BE49-F238E27FC236}">
                <a16:creationId xmlns:a16="http://schemas.microsoft.com/office/drawing/2014/main" id="{A3347238-3889-DC7B-FAC0-FB5384596FB2}"/>
              </a:ext>
            </a:extLst>
          </p:cNvPr>
          <p:cNvSpPr txBox="1"/>
          <p:nvPr/>
        </p:nvSpPr>
        <p:spPr>
          <a:xfrm>
            <a:off x="6644039" y="5408384"/>
            <a:ext cx="3902886" cy="646331"/>
          </a:xfrm>
          <a:prstGeom prst="rect">
            <a:avLst/>
          </a:prstGeom>
          <a:noFill/>
        </p:spPr>
        <p:txBody>
          <a:bodyPr wrap="square" rtlCol="0">
            <a:spAutoFit/>
          </a:bodyPr>
          <a:lstStyle/>
          <a:p>
            <a:r>
              <a:rPr lang="en-US" sz="1200" dirty="0">
                <a:solidFill>
                  <a:schemeClr val="tx1">
                    <a:lumMod val="75000"/>
                    <a:lumOff val="25000"/>
                  </a:schemeClr>
                </a:solidFill>
                <a:latin typeface="Outfit" pitchFamily="2" charset="0"/>
              </a:rPr>
              <a:t>Let's redraw the bird's wings in the second frame to create a flapping pattern. Make sure the correct bird is selected (framed), then select “Layer 3”.</a:t>
            </a:r>
            <a:endParaRPr lang="es-MX" sz="1200" dirty="0">
              <a:solidFill>
                <a:schemeClr val="tx1">
                  <a:lumMod val="75000"/>
                  <a:lumOff val="25000"/>
                </a:schemeClr>
              </a:solidFill>
              <a:latin typeface="Outfit" pitchFamily="2" charset="0"/>
            </a:endParaRPr>
          </a:p>
        </p:txBody>
      </p:sp>
      <p:pic>
        <p:nvPicPr>
          <p:cNvPr id="6" name="Imagen 5">
            <a:extLst>
              <a:ext uri="{FF2B5EF4-FFF2-40B4-BE49-F238E27FC236}">
                <a16:creationId xmlns:a16="http://schemas.microsoft.com/office/drawing/2014/main" id="{0615CC3D-E41A-01AC-7C03-3C9E3E649FE2}"/>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203744" y="2675627"/>
            <a:ext cx="221630" cy="282552"/>
          </a:xfrm>
          <a:prstGeom prst="rect">
            <a:avLst/>
          </a:prstGeom>
        </p:spPr>
      </p:pic>
      <p:pic>
        <p:nvPicPr>
          <p:cNvPr id="28" name="Imagen 27">
            <a:extLst>
              <a:ext uri="{FF2B5EF4-FFF2-40B4-BE49-F238E27FC236}">
                <a16:creationId xmlns:a16="http://schemas.microsoft.com/office/drawing/2014/main" id="{31D7D9CB-74BB-00D3-9653-6D6A3B7F6360}"/>
              </a:ext>
            </a:extLst>
          </p:cNvPr>
          <p:cNvPicPr>
            <a:picLocks noChangeAspect="1"/>
          </p:cNvPicPr>
          <p:nvPr/>
        </p:nvPicPr>
        <p:blipFill>
          <a:blip r:embed="rId9"/>
          <a:stretch>
            <a:fillRect/>
          </a:stretch>
        </p:blipFill>
        <p:spPr>
          <a:xfrm>
            <a:off x="1893674" y="3934844"/>
            <a:ext cx="3155152" cy="1230509"/>
          </a:xfrm>
          <a:prstGeom prst="roundRect">
            <a:avLst/>
          </a:prstGeom>
        </p:spPr>
      </p:pic>
      <p:pic>
        <p:nvPicPr>
          <p:cNvPr id="30" name="Imagen 29">
            <a:extLst>
              <a:ext uri="{FF2B5EF4-FFF2-40B4-BE49-F238E27FC236}">
                <a16:creationId xmlns:a16="http://schemas.microsoft.com/office/drawing/2014/main" id="{7E192DC2-0C58-3D69-F106-96E9A34C304B}"/>
              </a:ext>
            </a:extLst>
          </p:cNvPr>
          <p:cNvPicPr>
            <a:picLocks noChangeAspect="1"/>
          </p:cNvPicPr>
          <p:nvPr/>
        </p:nvPicPr>
        <p:blipFill>
          <a:blip r:embed="rId10"/>
          <a:srcRect l="15522" t="63480"/>
          <a:stretch/>
        </p:blipFill>
        <p:spPr>
          <a:xfrm>
            <a:off x="6423445" y="3357447"/>
            <a:ext cx="4333704" cy="1361173"/>
          </a:xfrm>
          <a:prstGeom prst="roundRect">
            <a:avLst/>
          </a:prstGeom>
        </p:spPr>
      </p:pic>
      <p:pic>
        <p:nvPicPr>
          <p:cNvPr id="31" name="Imagen 30">
            <a:extLst>
              <a:ext uri="{FF2B5EF4-FFF2-40B4-BE49-F238E27FC236}">
                <a16:creationId xmlns:a16="http://schemas.microsoft.com/office/drawing/2014/main" id="{2AE0320F-ED35-E8AD-6BEC-3DC07BACB954}"/>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660061" y="4038033"/>
            <a:ext cx="221630" cy="282552"/>
          </a:xfrm>
          <a:prstGeom prst="rect">
            <a:avLst/>
          </a:prstGeom>
        </p:spPr>
      </p:pic>
      <p:pic>
        <p:nvPicPr>
          <p:cNvPr id="32" name="Imagen 31">
            <a:extLst>
              <a:ext uri="{FF2B5EF4-FFF2-40B4-BE49-F238E27FC236}">
                <a16:creationId xmlns:a16="http://schemas.microsoft.com/office/drawing/2014/main" id="{692073EA-E377-F434-9B68-1958FDFC9F44}"/>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0646334" y="3448098"/>
            <a:ext cx="221630" cy="282552"/>
          </a:xfrm>
          <a:prstGeom prst="rect">
            <a:avLst/>
          </a:prstGeom>
        </p:spPr>
      </p:pic>
    </p:spTree>
    <p:extLst>
      <p:ext uri="{BB962C8B-B14F-4D97-AF65-F5344CB8AC3E}">
        <p14:creationId xmlns:p14="http://schemas.microsoft.com/office/powerpoint/2010/main" val="2585418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ángulo: esquinas redondeadas 34">
            <a:extLst>
              <a:ext uri="{FF2B5EF4-FFF2-40B4-BE49-F238E27FC236}">
                <a16:creationId xmlns:a16="http://schemas.microsoft.com/office/drawing/2014/main" id="{93420395-A066-4701-BBF9-4E86E685814A}"/>
              </a:ext>
            </a:extLst>
          </p:cNvPr>
          <p:cNvSpPr/>
          <p:nvPr/>
        </p:nvSpPr>
        <p:spPr>
          <a:xfrm>
            <a:off x="1029295" y="1801022"/>
            <a:ext cx="4820435" cy="478276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9" name="Imagen 8">
            <a:extLst>
              <a:ext uri="{FF2B5EF4-FFF2-40B4-BE49-F238E27FC236}">
                <a16:creationId xmlns:a16="http://schemas.microsoft.com/office/drawing/2014/main" id="{7DA8CC0F-48B1-F2D9-AC6C-D223CD5D90C9}"/>
              </a:ext>
            </a:extLst>
          </p:cNvPr>
          <p:cNvPicPr>
            <a:picLocks noChangeAspect="1"/>
          </p:cNvPicPr>
          <p:nvPr/>
        </p:nvPicPr>
        <p:blipFill>
          <a:blip r:embed="rId2"/>
          <a:stretch>
            <a:fillRect/>
          </a:stretch>
        </p:blipFill>
        <p:spPr>
          <a:xfrm>
            <a:off x="2075396" y="2154378"/>
            <a:ext cx="2886677" cy="3200935"/>
          </a:xfrm>
          <a:prstGeom prst="rect">
            <a:avLst/>
          </a:prstGeom>
        </p:spPr>
      </p:pic>
      <p:grpSp>
        <p:nvGrpSpPr>
          <p:cNvPr id="18" name="Grupo 17">
            <a:extLst>
              <a:ext uri="{FF2B5EF4-FFF2-40B4-BE49-F238E27FC236}">
                <a16:creationId xmlns:a16="http://schemas.microsoft.com/office/drawing/2014/main" id="{B0B3F92A-3962-1E7A-EDC3-31960843E398}"/>
              </a:ext>
            </a:extLst>
          </p:cNvPr>
          <p:cNvGrpSpPr/>
          <p:nvPr/>
        </p:nvGrpSpPr>
        <p:grpSpPr>
          <a:xfrm>
            <a:off x="1356787" y="2051726"/>
            <a:ext cx="615957" cy="615957"/>
            <a:chOff x="1573425" y="1903684"/>
            <a:chExt cx="824920" cy="824920"/>
          </a:xfrm>
        </p:grpSpPr>
        <p:sp>
          <p:nvSpPr>
            <p:cNvPr id="25" name="Elipse 24">
              <a:extLst>
                <a:ext uri="{FF2B5EF4-FFF2-40B4-BE49-F238E27FC236}">
                  <a16:creationId xmlns:a16="http://schemas.microsoft.com/office/drawing/2014/main" id="{575F255C-C5E3-7175-2C3D-9A6922BBF027}"/>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26" name="Elipse 25">
              <a:extLst>
                <a:ext uri="{FF2B5EF4-FFF2-40B4-BE49-F238E27FC236}">
                  <a16:creationId xmlns:a16="http://schemas.microsoft.com/office/drawing/2014/main" id="{B0C7978F-2D4F-7978-719F-B9021FC1FE6C}"/>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grpSp>
      <p:sp>
        <p:nvSpPr>
          <p:cNvPr id="27" name="CuadroTexto 26">
            <a:extLst>
              <a:ext uri="{FF2B5EF4-FFF2-40B4-BE49-F238E27FC236}">
                <a16:creationId xmlns:a16="http://schemas.microsoft.com/office/drawing/2014/main" id="{51A907A6-1D97-A10F-92B8-27F4FAA8F6DF}"/>
              </a:ext>
            </a:extLst>
          </p:cNvPr>
          <p:cNvSpPr txBox="1"/>
          <p:nvPr/>
        </p:nvSpPr>
        <p:spPr>
          <a:xfrm>
            <a:off x="1459439" y="2205815"/>
            <a:ext cx="417444" cy="307777"/>
          </a:xfrm>
          <a:prstGeom prst="rect">
            <a:avLst/>
          </a:prstGeom>
          <a:noFill/>
        </p:spPr>
        <p:txBody>
          <a:bodyPr wrap="square" rtlCol="0">
            <a:spAutoFit/>
          </a:bodyPr>
          <a:lstStyle/>
          <a:p>
            <a:pPr algn="ctr"/>
            <a:r>
              <a:rPr lang="es-MX" sz="1400" dirty="0">
                <a:solidFill>
                  <a:schemeClr val="tx1">
                    <a:lumMod val="65000"/>
                    <a:lumOff val="35000"/>
                  </a:schemeClr>
                </a:solidFill>
                <a:latin typeface="Outfit Medium" pitchFamily="2" charset="0"/>
              </a:rPr>
              <a:t>15</a:t>
            </a:r>
          </a:p>
        </p:txBody>
      </p:sp>
      <p:sp>
        <p:nvSpPr>
          <p:cNvPr id="10" name="Rectángulo: esquinas redondeadas 9">
            <a:extLst>
              <a:ext uri="{FF2B5EF4-FFF2-40B4-BE49-F238E27FC236}">
                <a16:creationId xmlns:a16="http://schemas.microsoft.com/office/drawing/2014/main" id="{EB874BE2-6F8B-86B1-C4B1-EC82ACA053B0}"/>
              </a:ext>
            </a:extLst>
          </p:cNvPr>
          <p:cNvSpPr/>
          <p:nvPr/>
        </p:nvSpPr>
        <p:spPr>
          <a:xfrm>
            <a:off x="6177221" y="1846400"/>
            <a:ext cx="4826153" cy="478276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9" name="Rectángulo 18">
            <a:extLst>
              <a:ext uri="{FF2B5EF4-FFF2-40B4-BE49-F238E27FC236}">
                <a16:creationId xmlns:a16="http://schemas.microsoft.com/office/drawing/2014/main" id="{EE1EB1AC-9E44-4353-A1C6-79A20E088F31}"/>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 name="Imagen 19">
            <a:hlinkClick r:id="rId3" action="ppaction://hlinksldjump"/>
            <a:extLst>
              <a:ext uri="{FF2B5EF4-FFF2-40B4-BE49-F238E27FC236}">
                <a16:creationId xmlns:a16="http://schemas.microsoft.com/office/drawing/2014/main" id="{C05BCFD5-BDD2-47F9-944C-9C00D2CC621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21" name="Imagen 20">
            <a:hlinkClick r:id="" action="ppaction://hlinkshowjump?jump=previousslide"/>
            <a:extLst>
              <a:ext uri="{FF2B5EF4-FFF2-40B4-BE49-F238E27FC236}">
                <a16:creationId xmlns:a16="http://schemas.microsoft.com/office/drawing/2014/main" id="{989558E1-1AB7-4299-AC07-07FDA3BBA8E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2" name="Imagen 21">
            <a:hlinkClick r:id="" action="ppaction://hlinkshowjump?jump=nextslide"/>
            <a:extLst>
              <a:ext uri="{FF2B5EF4-FFF2-40B4-BE49-F238E27FC236}">
                <a16:creationId xmlns:a16="http://schemas.microsoft.com/office/drawing/2014/main" id="{DF217341-044A-4383-96FF-0227F11556F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23" name="Imagen 22">
            <a:extLst>
              <a:ext uri="{FF2B5EF4-FFF2-40B4-BE49-F238E27FC236}">
                <a16:creationId xmlns:a16="http://schemas.microsoft.com/office/drawing/2014/main" id="{646F0AD1-1AA7-42DA-A8B8-85E60F9718B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24" name="CuadroTexto 23">
            <a:extLst>
              <a:ext uri="{FF2B5EF4-FFF2-40B4-BE49-F238E27FC236}">
                <a16:creationId xmlns:a16="http://schemas.microsoft.com/office/drawing/2014/main" id="{C4E642A0-4E45-4C64-8C4F-A44816ED24CE}"/>
              </a:ext>
            </a:extLst>
          </p:cNvPr>
          <p:cNvSpPr txBox="1"/>
          <p:nvPr/>
        </p:nvSpPr>
        <p:spPr>
          <a:xfrm>
            <a:off x="2148795" y="5471991"/>
            <a:ext cx="3193691" cy="646331"/>
          </a:xfrm>
          <a:prstGeom prst="rect">
            <a:avLst/>
          </a:prstGeom>
          <a:noFill/>
        </p:spPr>
        <p:txBody>
          <a:bodyPr wrap="square" rtlCol="0">
            <a:spAutoFit/>
          </a:bodyPr>
          <a:lstStyle/>
          <a:p>
            <a:r>
              <a:rPr lang="en-US" sz="1200" dirty="0">
                <a:solidFill>
                  <a:schemeClr val="tx1">
                    <a:lumMod val="75000"/>
                    <a:lumOff val="25000"/>
                  </a:schemeClr>
                </a:solidFill>
                <a:latin typeface="Outfit" pitchFamily="2" charset="0"/>
              </a:rPr>
              <a:t>Use the “Erase” option to erase areas you want to make transparent and as in the reference image draw the bird's wing downwards.</a:t>
            </a:r>
            <a:endParaRPr lang="es-MX" sz="1200" dirty="0">
              <a:solidFill>
                <a:schemeClr val="tx1">
                  <a:lumMod val="75000"/>
                  <a:lumOff val="25000"/>
                </a:schemeClr>
              </a:solidFill>
              <a:latin typeface="Outfit" pitchFamily="2" charset="0"/>
            </a:endParaRPr>
          </a:p>
        </p:txBody>
      </p:sp>
      <p:grpSp>
        <p:nvGrpSpPr>
          <p:cNvPr id="3" name="Grupo 2">
            <a:extLst>
              <a:ext uri="{FF2B5EF4-FFF2-40B4-BE49-F238E27FC236}">
                <a16:creationId xmlns:a16="http://schemas.microsoft.com/office/drawing/2014/main" id="{7F987DCB-DC48-737C-92B9-592A44F529C3}"/>
              </a:ext>
            </a:extLst>
          </p:cNvPr>
          <p:cNvGrpSpPr/>
          <p:nvPr/>
        </p:nvGrpSpPr>
        <p:grpSpPr>
          <a:xfrm>
            <a:off x="927863" y="1253076"/>
            <a:ext cx="1952271" cy="442980"/>
            <a:chOff x="951703" y="1589244"/>
            <a:chExt cx="1778964" cy="442980"/>
          </a:xfrm>
        </p:grpSpPr>
        <p:sp>
          <p:nvSpPr>
            <p:cNvPr id="4" name="Rectángulo: esquinas redondeadas 3">
              <a:extLst>
                <a:ext uri="{FF2B5EF4-FFF2-40B4-BE49-F238E27FC236}">
                  <a16:creationId xmlns:a16="http://schemas.microsoft.com/office/drawing/2014/main" id="{D6D0AB6B-4F94-A833-CAF7-5B1CF3861111}"/>
                </a:ext>
              </a:extLst>
            </p:cNvPr>
            <p:cNvSpPr/>
            <p:nvPr/>
          </p:nvSpPr>
          <p:spPr>
            <a:xfrm>
              <a:off x="951703" y="1589244"/>
              <a:ext cx="1778964" cy="442980"/>
            </a:xfrm>
            <a:prstGeom prst="roundRect">
              <a:avLst>
                <a:gd name="adj" fmla="val 50000"/>
              </a:avLst>
            </a:prstGeom>
            <a:solidFill>
              <a:srgbClr val="EAA60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Design</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5" name="Elipse 4">
              <a:extLst>
                <a:ext uri="{FF2B5EF4-FFF2-40B4-BE49-F238E27FC236}">
                  <a16:creationId xmlns:a16="http://schemas.microsoft.com/office/drawing/2014/main" id="{07368E70-3D6E-3B28-D241-C0C4C93C389E}"/>
                </a:ext>
              </a:extLst>
            </p:cNvPr>
            <p:cNvSpPr/>
            <p:nvPr/>
          </p:nvSpPr>
          <p:spPr>
            <a:xfrm>
              <a:off x="1021796" y="1659644"/>
              <a:ext cx="27555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endParaRPr>
            </a:p>
          </p:txBody>
        </p:sp>
      </p:grpSp>
      <p:grpSp>
        <p:nvGrpSpPr>
          <p:cNvPr id="7" name="Grupo 6">
            <a:extLst>
              <a:ext uri="{FF2B5EF4-FFF2-40B4-BE49-F238E27FC236}">
                <a16:creationId xmlns:a16="http://schemas.microsoft.com/office/drawing/2014/main" id="{8C660B10-1196-134F-41A7-AAEF454D5BD6}"/>
              </a:ext>
            </a:extLst>
          </p:cNvPr>
          <p:cNvGrpSpPr/>
          <p:nvPr/>
        </p:nvGrpSpPr>
        <p:grpSpPr>
          <a:xfrm>
            <a:off x="6492667" y="2051726"/>
            <a:ext cx="615957" cy="615957"/>
            <a:chOff x="1573425" y="1903684"/>
            <a:chExt cx="824920" cy="824920"/>
          </a:xfrm>
        </p:grpSpPr>
        <p:sp>
          <p:nvSpPr>
            <p:cNvPr id="14" name="Elipse 13">
              <a:extLst>
                <a:ext uri="{FF2B5EF4-FFF2-40B4-BE49-F238E27FC236}">
                  <a16:creationId xmlns:a16="http://schemas.microsoft.com/office/drawing/2014/main" id="{E4B4B779-FE99-EECD-7ED1-550B7B2A4076}"/>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16" name="Elipse 15">
              <a:extLst>
                <a:ext uri="{FF2B5EF4-FFF2-40B4-BE49-F238E27FC236}">
                  <a16:creationId xmlns:a16="http://schemas.microsoft.com/office/drawing/2014/main" id="{A3B69B60-3220-08DA-E3D3-781EA46833B9}"/>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grpSp>
      <p:sp>
        <p:nvSpPr>
          <p:cNvPr id="17" name="CuadroTexto 16">
            <a:extLst>
              <a:ext uri="{FF2B5EF4-FFF2-40B4-BE49-F238E27FC236}">
                <a16:creationId xmlns:a16="http://schemas.microsoft.com/office/drawing/2014/main" id="{E8429479-089B-A26D-1DD2-E396CAC0324D}"/>
              </a:ext>
            </a:extLst>
          </p:cNvPr>
          <p:cNvSpPr txBox="1"/>
          <p:nvPr/>
        </p:nvSpPr>
        <p:spPr>
          <a:xfrm>
            <a:off x="6595319" y="2205815"/>
            <a:ext cx="417444" cy="307777"/>
          </a:xfrm>
          <a:prstGeom prst="rect">
            <a:avLst/>
          </a:prstGeom>
          <a:noFill/>
        </p:spPr>
        <p:txBody>
          <a:bodyPr wrap="square" rtlCol="0">
            <a:spAutoFit/>
          </a:bodyPr>
          <a:lstStyle/>
          <a:p>
            <a:pPr algn="ctr"/>
            <a:r>
              <a:rPr lang="es-MX" sz="1400" dirty="0">
                <a:solidFill>
                  <a:schemeClr val="tx1">
                    <a:lumMod val="65000"/>
                    <a:lumOff val="35000"/>
                  </a:schemeClr>
                </a:solidFill>
                <a:latin typeface="Outfit Medium" pitchFamily="2" charset="0"/>
              </a:rPr>
              <a:t>16</a:t>
            </a:r>
          </a:p>
        </p:txBody>
      </p:sp>
      <p:pic>
        <p:nvPicPr>
          <p:cNvPr id="12" name="Imagen 11" descr="Icono&#10;&#10;Descripción generada automáticamente con confianza media">
            <a:extLst>
              <a:ext uri="{FF2B5EF4-FFF2-40B4-BE49-F238E27FC236}">
                <a16:creationId xmlns:a16="http://schemas.microsoft.com/office/drawing/2014/main" id="{E2C0F5DF-ED26-CB98-E048-68512D047CF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21585" y="5939972"/>
            <a:ext cx="427210" cy="427210"/>
          </a:xfrm>
          <a:prstGeom prst="rect">
            <a:avLst/>
          </a:prstGeom>
        </p:spPr>
      </p:pic>
      <p:sp>
        <p:nvSpPr>
          <p:cNvPr id="13" name="CuadroTexto 12">
            <a:extLst>
              <a:ext uri="{FF2B5EF4-FFF2-40B4-BE49-F238E27FC236}">
                <a16:creationId xmlns:a16="http://schemas.microsoft.com/office/drawing/2014/main" id="{B1A72B75-6B4B-0988-9DDC-E655632EEFD1}"/>
              </a:ext>
            </a:extLst>
          </p:cNvPr>
          <p:cNvSpPr txBox="1"/>
          <p:nvPr/>
        </p:nvSpPr>
        <p:spPr>
          <a:xfrm>
            <a:off x="6616198" y="5463421"/>
            <a:ext cx="3948198" cy="830997"/>
          </a:xfrm>
          <a:prstGeom prst="rect">
            <a:avLst/>
          </a:prstGeom>
          <a:noFill/>
        </p:spPr>
        <p:txBody>
          <a:bodyPr wrap="square" rtlCol="0">
            <a:spAutoFit/>
          </a:bodyPr>
          <a:lstStyle/>
          <a:p>
            <a:r>
              <a:rPr lang="en-US" sz="1200" dirty="0">
                <a:solidFill>
                  <a:schemeClr val="tx1">
                    <a:lumMod val="75000"/>
                    <a:lumOff val="25000"/>
                  </a:schemeClr>
                </a:solidFill>
                <a:latin typeface="Outfit" pitchFamily="2" charset="0"/>
              </a:rPr>
              <a:t>Now that we have drawn the two flapping images, let's animate them to test them. Press the “Play” button in the lower left corner of the drawing area, the two images will repeat alternately and the bird will flap its wings.</a:t>
            </a:r>
            <a:endParaRPr lang="es-MX" sz="1200" dirty="0">
              <a:solidFill>
                <a:schemeClr val="tx1">
                  <a:lumMod val="75000"/>
                  <a:lumOff val="25000"/>
                </a:schemeClr>
              </a:solidFill>
              <a:latin typeface="Outfit" pitchFamily="2" charset="0"/>
            </a:endParaRPr>
          </a:p>
        </p:txBody>
      </p:sp>
      <p:pic>
        <p:nvPicPr>
          <p:cNvPr id="6" name="Imagen 5">
            <a:extLst>
              <a:ext uri="{FF2B5EF4-FFF2-40B4-BE49-F238E27FC236}">
                <a16:creationId xmlns:a16="http://schemas.microsoft.com/office/drawing/2014/main" id="{0615CC3D-E41A-01AC-7C03-3C9E3E649FE2}"/>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4851258" y="4842848"/>
            <a:ext cx="221630" cy="282552"/>
          </a:xfrm>
          <a:prstGeom prst="rect">
            <a:avLst/>
          </a:prstGeom>
        </p:spPr>
      </p:pic>
      <p:pic>
        <p:nvPicPr>
          <p:cNvPr id="2" name="Imagen 1" descr="Icono&#10;&#10;Descripción generada automáticamente">
            <a:extLst>
              <a:ext uri="{FF2B5EF4-FFF2-40B4-BE49-F238E27FC236}">
                <a16:creationId xmlns:a16="http://schemas.microsoft.com/office/drawing/2014/main" id="{FC7DF858-5127-937F-D891-9EE4F8E1FBC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23974" y="5460279"/>
            <a:ext cx="427210" cy="427210"/>
          </a:xfrm>
          <a:prstGeom prst="rect">
            <a:avLst/>
          </a:prstGeom>
        </p:spPr>
      </p:pic>
      <p:pic>
        <p:nvPicPr>
          <p:cNvPr id="38" name="Imagen 37">
            <a:extLst>
              <a:ext uri="{FF2B5EF4-FFF2-40B4-BE49-F238E27FC236}">
                <a16:creationId xmlns:a16="http://schemas.microsoft.com/office/drawing/2014/main" id="{1B5FC8AD-567C-FCA6-2281-0950BEE6DD1B}"/>
              </a:ext>
            </a:extLst>
          </p:cNvPr>
          <p:cNvPicPr>
            <a:picLocks noChangeAspect="1"/>
          </p:cNvPicPr>
          <p:nvPr/>
        </p:nvPicPr>
        <p:blipFill>
          <a:blip r:embed="rId11"/>
          <a:stretch>
            <a:fillRect/>
          </a:stretch>
        </p:blipFill>
        <p:spPr>
          <a:xfrm>
            <a:off x="7248747" y="2199499"/>
            <a:ext cx="2867857" cy="3152020"/>
          </a:xfrm>
          <a:prstGeom prst="rect">
            <a:avLst/>
          </a:prstGeom>
        </p:spPr>
      </p:pic>
      <p:sp>
        <p:nvSpPr>
          <p:cNvPr id="39" name="Rectángulo redondeado 3">
            <a:extLst>
              <a:ext uri="{FF2B5EF4-FFF2-40B4-BE49-F238E27FC236}">
                <a16:creationId xmlns:a16="http://schemas.microsoft.com/office/drawing/2014/main" id="{3A95B9F1-9D64-A084-E875-7446E6576416}"/>
              </a:ext>
            </a:extLst>
          </p:cNvPr>
          <p:cNvSpPr/>
          <p:nvPr/>
        </p:nvSpPr>
        <p:spPr>
          <a:xfrm>
            <a:off x="7185804" y="4884327"/>
            <a:ext cx="476996" cy="482146"/>
          </a:xfrm>
          <a:prstGeom prst="roundRect">
            <a:avLst/>
          </a:prstGeom>
          <a:noFill/>
          <a:ln w="38100">
            <a:solidFill>
              <a:srgbClr val="DD2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Imagen 39">
            <a:extLst>
              <a:ext uri="{FF2B5EF4-FFF2-40B4-BE49-F238E27FC236}">
                <a16:creationId xmlns:a16="http://schemas.microsoft.com/office/drawing/2014/main" id="{84184359-DB25-92CB-3A1F-BAE21D20B57C}"/>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7504113" y="4751142"/>
            <a:ext cx="221630" cy="282552"/>
          </a:xfrm>
          <a:prstGeom prst="rect">
            <a:avLst/>
          </a:prstGeom>
        </p:spPr>
      </p:pic>
    </p:spTree>
    <p:extLst>
      <p:ext uri="{BB962C8B-B14F-4D97-AF65-F5344CB8AC3E}">
        <p14:creationId xmlns:p14="http://schemas.microsoft.com/office/powerpoint/2010/main" val="949502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ángulo: esquinas redondeadas 34">
            <a:extLst>
              <a:ext uri="{FF2B5EF4-FFF2-40B4-BE49-F238E27FC236}">
                <a16:creationId xmlns:a16="http://schemas.microsoft.com/office/drawing/2014/main" id="{93420395-A066-4701-BBF9-4E86E685814A}"/>
              </a:ext>
            </a:extLst>
          </p:cNvPr>
          <p:cNvSpPr/>
          <p:nvPr/>
        </p:nvSpPr>
        <p:spPr>
          <a:xfrm>
            <a:off x="1029295" y="1846400"/>
            <a:ext cx="4820435" cy="478276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18" name="Grupo 17">
            <a:extLst>
              <a:ext uri="{FF2B5EF4-FFF2-40B4-BE49-F238E27FC236}">
                <a16:creationId xmlns:a16="http://schemas.microsoft.com/office/drawing/2014/main" id="{B0B3F92A-3962-1E7A-EDC3-31960843E398}"/>
              </a:ext>
            </a:extLst>
          </p:cNvPr>
          <p:cNvGrpSpPr/>
          <p:nvPr/>
        </p:nvGrpSpPr>
        <p:grpSpPr>
          <a:xfrm>
            <a:off x="1356787" y="2051726"/>
            <a:ext cx="615957" cy="615957"/>
            <a:chOff x="1573425" y="1903684"/>
            <a:chExt cx="824920" cy="824920"/>
          </a:xfrm>
        </p:grpSpPr>
        <p:sp>
          <p:nvSpPr>
            <p:cNvPr id="25" name="Elipse 24">
              <a:extLst>
                <a:ext uri="{FF2B5EF4-FFF2-40B4-BE49-F238E27FC236}">
                  <a16:creationId xmlns:a16="http://schemas.microsoft.com/office/drawing/2014/main" id="{575F255C-C5E3-7175-2C3D-9A6922BBF027}"/>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26" name="Elipse 25">
              <a:extLst>
                <a:ext uri="{FF2B5EF4-FFF2-40B4-BE49-F238E27FC236}">
                  <a16:creationId xmlns:a16="http://schemas.microsoft.com/office/drawing/2014/main" id="{B0C7978F-2D4F-7978-719F-B9021FC1FE6C}"/>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grpSp>
      <p:sp>
        <p:nvSpPr>
          <p:cNvPr id="27" name="CuadroTexto 26">
            <a:extLst>
              <a:ext uri="{FF2B5EF4-FFF2-40B4-BE49-F238E27FC236}">
                <a16:creationId xmlns:a16="http://schemas.microsoft.com/office/drawing/2014/main" id="{51A907A6-1D97-A10F-92B8-27F4FAA8F6DF}"/>
              </a:ext>
            </a:extLst>
          </p:cNvPr>
          <p:cNvSpPr txBox="1"/>
          <p:nvPr/>
        </p:nvSpPr>
        <p:spPr>
          <a:xfrm>
            <a:off x="1459439" y="2205815"/>
            <a:ext cx="417444" cy="307777"/>
          </a:xfrm>
          <a:prstGeom prst="rect">
            <a:avLst/>
          </a:prstGeom>
          <a:noFill/>
        </p:spPr>
        <p:txBody>
          <a:bodyPr wrap="square" rtlCol="0">
            <a:spAutoFit/>
          </a:bodyPr>
          <a:lstStyle/>
          <a:p>
            <a:pPr algn="ctr"/>
            <a:r>
              <a:rPr lang="es-MX" sz="1400" dirty="0">
                <a:solidFill>
                  <a:schemeClr val="tx1">
                    <a:lumMod val="65000"/>
                    <a:lumOff val="35000"/>
                  </a:schemeClr>
                </a:solidFill>
                <a:latin typeface="Outfit Medium" pitchFamily="2" charset="0"/>
              </a:rPr>
              <a:t>17</a:t>
            </a:r>
          </a:p>
        </p:txBody>
      </p:sp>
      <p:sp>
        <p:nvSpPr>
          <p:cNvPr id="10" name="Rectángulo: esquinas redondeadas 9">
            <a:extLst>
              <a:ext uri="{FF2B5EF4-FFF2-40B4-BE49-F238E27FC236}">
                <a16:creationId xmlns:a16="http://schemas.microsoft.com/office/drawing/2014/main" id="{EB874BE2-6F8B-86B1-C4B1-EC82ACA053B0}"/>
              </a:ext>
            </a:extLst>
          </p:cNvPr>
          <p:cNvSpPr/>
          <p:nvPr/>
        </p:nvSpPr>
        <p:spPr>
          <a:xfrm>
            <a:off x="6177221" y="1846400"/>
            <a:ext cx="4826153" cy="478276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9" name="Rectángulo 18">
            <a:extLst>
              <a:ext uri="{FF2B5EF4-FFF2-40B4-BE49-F238E27FC236}">
                <a16:creationId xmlns:a16="http://schemas.microsoft.com/office/drawing/2014/main" id="{EE1EB1AC-9E44-4353-A1C6-79A20E088F31}"/>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 name="Imagen 19">
            <a:hlinkClick r:id="rId2" action="ppaction://hlinksldjump"/>
            <a:extLst>
              <a:ext uri="{FF2B5EF4-FFF2-40B4-BE49-F238E27FC236}">
                <a16:creationId xmlns:a16="http://schemas.microsoft.com/office/drawing/2014/main" id="{C05BCFD5-BDD2-47F9-944C-9C00D2CC621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21" name="Imagen 20">
            <a:hlinkClick r:id="" action="ppaction://hlinkshowjump?jump=previousslide"/>
            <a:extLst>
              <a:ext uri="{FF2B5EF4-FFF2-40B4-BE49-F238E27FC236}">
                <a16:creationId xmlns:a16="http://schemas.microsoft.com/office/drawing/2014/main" id="{989558E1-1AB7-4299-AC07-07FDA3BBA8E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2" name="Imagen 21">
            <a:hlinkClick r:id="" action="ppaction://hlinkshowjump?jump=nextslide"/>
            <a:extLst>
              <a:ext uri="{FF2B5EF4-FFF2-40B4-BE49-F238E27FC236}">
                <a16:creationId xmlns:a16="http://schemas.microsoft.com/office/drawing/2014/main" id="{DF217341-044A-4383-96FF-0227F11556F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23" name="Imagen 22">
            <a:extLst>
              <a:ext uri="{FF2B5EF4-FFF2-40B4-BE49-F238E27FC236}">
                <a16:creationId xmlns:a16="http://schemas.microsoft.com/office/drawing/2014/main" id="{646F0AD1-1AA7-42DA-A8B8-85E60F9718B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24" name="CuadroTexto 23">
            <a:extLst>
              <a:ext uri="{FF2B5EF4-FFF2-40B4-BE49-F238E27FC236}">
                <a16:creationId xmlns:a16="http://schemas.microsoft.com/office/drawing/2014/main" id="{C4E642A0-4E45-4C64-8C4F-A44816ED24CE}"/>
              </a:ext>
            </a:extLst>
          </p:cNvPr>
          <p:cNvSpPr txBox="1"/>
          <p:nvPr/>
        </p:nvSpPr>
        <p:spPr>
          <a:xfrm>
            <a:off x="1552469" y="4912426"/>
            <a:ext cx="3774086" cy="1200329"/>
          </a:xfrm>
          <a:prstGeom prst="rect">
            <a:avLst/>
          </a:prstGeom>
          <a:noFill/>
        </p:spPr>
        <p:txBody>
          <a:bodyPr wrap="square" rtlCol="0">
            <a:spAutoFit/>
          </a:bodyPr>
          <a:lstStyle/>
          <a:p>
            <a:r>
              <a:rPr lang="en-US" sz="1200" dirty="0">
                <a:solidFill>
                  <a:schemeClr val="tx1">
                    <a:lumMod val="75000"/>
                    <a:lumOff val="25000"/>
                  </a:schemeClr>
                </a:solidFill>
                <a:latin typeface="Outfit" pitchFamily="2" charset="0"/>
              </a:rPr>
              <a:t>You can adjust the playback speed using the slider, with a suggested setting of 7 frames per second. However, it still doesn't quite capture the sensation of “flying.” We’ll add a few more elements to enhance that feeling. When you're ready, press the play button again to finish the animation.</a:t>
            </a:r>
            <a:endParaRPr lang="es-MX" sz="1200" dirty="0">
              <a:solidFill>
                <a:schemeClr val="tx1">
                  <a:lumMod val="75000"/>
                  <a:lumOff val="25000"/>
                </a:schemeClr>
              </a:solidFill>
              <a:latin typeface="Outfit" pitchFamily="2" charset="0"/>
            </a:endParaRPr>
          </a:p>
        </p:txBody>
      </p:sp>
      <p:grpSp>
        <p:nvGrpSpPr>
          <p:cNvPr id="3" name="Grupo 2">
            <a:extLst>
              <a:ext uri="{FF2B5EF4-FFF2-40B4-BE49-F238E27FC236}">
                <a16:creationId xmlns:a16="http://schemas.microsoft.com/office/drawing/2014/main" id="{7F987DCB-DC48-737C-92B9-592A44F529C3}"/>
              </a:ext>
            </a:extLst>
          </p:cNvPr>
          <p:cNvGrpSpPr/>
          <p:nvPr/>
        </p:nvGrpSpPr>
        <p:grpSpPr>
          <a:xfrm>
            <a:off x="927863" y="1253076"/>
            <a:ext cx="1952271" cy="442980"/>
            <a:chOff x="951703" y="1589244"/>
            <a:chExt cx="1778964" cy="442980"/>
          </a:xfrm>
        </p:grpSpPr>
        <p:sp>
          <p:nvSpPr>
            <p:cNvPr id="4" name="Rectángulo: esquinas redondeadas 3">
              <a:extLst>
                <a:ext uri="{FF2B5EF4-FFF2-40B4-BE49-F238E27FC236}">
                  <a16:creationId xmlns:a16="http://schemas.microsoft.com/office/drawing/2014/main" id="{D6D0AB6B-4F94-A833-CAF7-5B1CF3861111}"/>
                </a:ext>
              </a:extLst>
            </p:cNvPr>
            <p:cNvSpPr/>
            <p:nvPr/>
          </p:nvSpPr>
          <p:spPr>
            <a:xfrm>
              <a:off x="951703" y="1589244"/>
              <a:ext cx="1778964" cy="442980"/>
            </a:xfrm>
            <a:prstGeom prst="roundRect">
              <a:avLst>
                <a:gd name="adj" fmla="val 50000"/>
              </a:avLst>
            </a:prstGeom>
            <a:solidFill>
              <a:srgbClr val="EAA60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Design</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5" name="Elipse 4">
              <a:extLst>
                <a:ext uri="{FF2B5EF4-FFF2-40B4-BE49-F238E27FC236}">
                  <a16:creationId xmlns:a16="http://schemas.microsoft.com/office/drawing/2014/main" id="{07368E70-3D6E-3B28-D241-C0C4C93C389E}"/>
                </a:ext>
              </a:extLst>
            </p:cNvPr>
            <p:cNvSpPr/>
            <p:nvPr/>
          </p:nvSpPr>
          <p:spPr>
            <a:xfrm>
              <a:off x="1021796" y="1659644"/>
              <a:ext cx="27555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endParaRPr>
            </a:p>
          </p:txBody>
        </p:sp>
      </p:grpSp>
      <p:sp>
        <p:nvSpPr>
          <p:cNvPr id="15" name="CuadroTexto 14">
            <a:extLst>
              <a:ext uri="{FF2B5EF4-FFF2-40B4-BE49-F238E27FC236}">
                <a16:creationId xmlns:a16="http://schemas.microsoft.com/office/drawing/2014/main" id="{CEFBB706-EC90-B61F-3163-198CB87F901D}"/>
              </a:ext>
            </a:extLst>
          </p:cNvPr>
          <p:cNvSpPr txBox="1"/>
          <p:nvPr/>
        </p:nvSpPr>
        <p:spPr>
          <a:xfrm>
            <a:off x="7005971" y="4912426"/>
            <a:ext cx="3571203" cy="1200329"/>
          </a:xfrm>
          <a:prstGeom prst="rect">
            <a:avLst/>
          </a:prstGeom>
          <a:noFill/>
        </p:spPr>
        <p:txBody>
          <a:bodyPr wrap="square" rtlCol="0">
            <a:spAutoFit/>
          </a:bodyPr>
          <a:lstStyle/>
          <a:p>
            <a:r>
              <a:rPr lang="en-US" sz="1200" dirty="0">
                <a:solidFill>
                  <a:schemeClr val="tx1">
                    <a:lumMod val="75000"/>
                    <a:lumOff val="25000"/>
                  </a:schemeClr>
                </a:solidFill>
                <a:latin typeface="Outfit" pitchFamily="2" charset="0"/>
              </a:rPr>
              <a:t>Let's make the background scroll! Go to Layer 1 (background) of the second frame. Then select “Move” and slowly drag to the right on the background. As the background scrolls, move it one pixel to the right from the initial state (don't move it up or down, just one pixel to the right).</a:t>
            </a:r>
            <a:endParaRPr lang="es-MX" sz="1200" dirty="0">
              <a:solidFill>
                <a:schemeClr val="tx1">
                  <a:lumMod val="75000"/>
                  <a:lumOff val="25000"/>
                </a:schemeClr>
              </a:solidFill>
              <a:latin typeface="Outfit" pitchFamily="2" charset="0"/>
            </a:endParaRPr>
          </a:p>
        </p:txBody>
      </p:sp>
      <p:pic>
        <p:nvPicPr>
          <p:cNvPr id="8" name="Imagen 7">
            <a:extLst>
              <a:ext uri="{FF2B5EF4-FFF2-40B4-BE49-F238E27FC236}">
                <a16:creationId xmlns:a16="http://schemas.microsoft.com/office/drawing/2014/main" id="{F1AB618B-1B71-A6C1-4EB1-9A698937607A}"/>
              </a:ext>
            </a:extLst>
          </p:cNvPr>
          <p:cNvPicPr>
            <a:picLocks noChangeAspect="1"/>
          </p:cNvPicPr>
          <p:nvPr/>
        </p:nvPicPr>
        <p:blipFill>
          <a:blip r:embed="rId7"/>
          <a:stretch>
            <a:fillRect/>
          </a:stretch>
        </p:blipFill>
        <p:spPr>
          <a:xfrm>
            <a:off x="2075396" y="2154378"/>
            <a:ext cx="2731052" cy="2676720"/>
          </a:xfrm>
          <a:prstGeom prst="roundRect">
            <a:avLst>
              <a:gd name="adj" fmla="val 8288"/>
            </a:avLst>
          </a:prstGeom>
        </p:spPr>
      </p:pic>
      <p:sp>
        <p:nvSpPr>
          <p:cNvPr id="9" name="Rectángulo redondeado 3">
            <a:extLst>
              <a:ext uri="{FF2B5EF4-FFF2-40B4-BE49-F238E27FC236}">
                <a16:creationId xmlns:a16="http://schemas.microsoft.com/office/drawing/2014/main" id="{B134BDF3-E2D0-DC0A-D9D3-D7F26B08B047}"/>
              </a:ext>
            </a:extLst>
          </p:cNvPr>
          <p:cNvSpPr/>
          <p:nvPr/>
        </p:nvSpPr>
        <p:spPr>
          <a:xfrm>
            <a:off x="4063042" y="4389413"/>
            <a:ext cx="476996" cy="482146"/>
          </a:xfrm>
          <a:prstGeom prst="roundRect">
            <a:avLst/>
          </a:prstGeom>
          <a:noFill/>
          <a:ln w="38100">
            <a:solidFill>
              <a:srgbClr val="DD2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0615CC3D-E41A-01AC-7C03-3C9E3E649FE2}"/>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660832" y="2648998"/>
            <a:ext cx="221630" cy="282552"/>
          </a:xfrm>
          <a:prstGeom prst="rect">
            <a:avLst/>
          </a:prstGeom>
        </p:spPr>
      </p:pic>
      <p:pic>
        <p:nvPicPr>
          <p:cNvPr id="11" name="Imagen 10" descr="Imagen que contiene objeto, reloj, dibujo&#10;&#10;Descripción generada automáticamente">
            <a:extLst>
              <a:ext uri="{FF2B5EF4-FFF2-40B4-BE49-F238E27FC236}">
                <a16:creationId xmlns:a16="http://schemas.microsoft.com/office/drawing/2014/main" id="{8E9E62F1-97CB-6CDE-CAED-917DF8D865E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27684" y="4912426"/>
            <a:ext cx="427210" cy="427210"/>
          </a:xfrm>
          <a:prstGeom prst="rect">
            <a:avLst/>
          </a:prstGeom>
        </p:spPr>
      </p:pic>
      <p:pic>
        <p:nvPicPr>
          <p:cNvPr id="13" name="Imagen 12">
            <a:extLst>
              <a:ext uri="{FF2B5EF4-FFF2-40B4-BE49-F238E27FC236}">
                <a16:creationId xmlns:a16="http://schemas.microsoft.com/office/drawing/2014/main" id="{5DCFCF49-53BF-60B0-BA2D-7EC6C21D4013}"/>
              </a:ext>
            </a:extLst>
          </p:cNvPr>
          <p:cNvPicPr>
            <a:picLocks noChangeAspect="1"/>
          </p:cNvPicPr>
          <p:nvPr/>
        </p:nvPicPr>
        <p:blipFill>
          <a:blip r:embed="rId10"/>
          <a:stretch>
            <a:fillRect/>
          </a:stretch>
        </p:blipFill>
        <p:spPr>
          <a:xfrm>
            <a:off x="6921234" y="2325465"/>
            <a:ext cx="3338125" cy="2432870"/>
          </a:xfrm>
          <a:prstGeom prst="roundRect">
            <a:avLst>
              <a:gd name="adj" fmla="val 8157"/>
            </a:avLst>
          </a:prstGeom>
        </p:spPr>
      </p:pic>
      <p:grpSp>
        <p:nvGrpSpPr>
          <p:cNvPr id="7" name="Grupo 6">
            <a:extLst>
              <a:ext uri="{FF2B5EF4-FFF2-40B4-BE49-F238E27FC236}">
                <a16:creationId xmlns:a16="http://schemas.microsoft.com/office/drawing/2014/main" id="{8C660B10-1196-134F-41A7-AAEF454D5BD6}"/>
              </a:ext>
            </a:extLst>
          </p:cNvPr>
          <p:cNvGrpSpPr/>
          <p:nvPr/>
        </p:nvGrpSpPr>
        <p:grpSpPr>
          <a:xfrm>
            <a:off x="6492667" y="2051726"/>
            <a:ext cx="615957" cy="615957"/>
            <a:chOff x="1573425" y="1903684"/>
            <a:chExt cx="824920" cy="824920"/>
          </a:xfrm>
        </p:grpSpPr>
        <p:sp>
          <p:nvSpPr>
            <p:cNvPr id="14" name="Elipse 13">
              <a:extLst>
                <a:ext uri="{FF2B5EF4-FFF2-40B4-BE49-F238E27FC236}">
                  <a16:creationId xmlns:a16="http://schemas.microsoft.com/office/drawing/2014/main" id="{E4B4B779-FE99-EECD-7ED1-550B7B2A4076}"/>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16" name="Elipse 15">
              <a:extLst>
                <a:ext uri="{FF2B5EF4-FFF2-40B4-BE49-F238E27FC236}">
                  <a16:creationId xmlns:a16="http://schemas.microsoft.com/office/drawing/2014/main" id="{A3B69B60-3220-08DA-E3D3-781EA46833B9}"/>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grpSp>
      <p:sp>
        <p:nvSpPr>
          <p:cNvPr id="17" name="CuadroTexto 16">
            <a:extLst>
              <a:ext uri="{FF2B5EF4-FFF2-40B4-BE49-F238E27FC236}">
                <a16:creationId xmlns:a16="http://schemas.microsoft.com/office/drawing/2014/main" id="{E8429479-089B-A26D-1DD2-E396CAC0324D}"/>
              </a:ext>
            </a:extLst>
          </p:cNvPr>
          <p:cNvSpPr txBox="1"/>
          <p:nvPr/>
        </p:nvSpPr>
        <p:spPr>
          <a:xfrm>
            <a:off x="6595319" y="2205815"/>
            <a:ext cx="417444" cy="307777"/>
          </a:xfrm>
          <a:prstGeom prst="rect">
            <a:avLst/>
          </a:prstGeom>
          <a:noFill/>
        </p:spPr>
        <p:txBody>
          <a:bodyPr wrap="square" rtlCol="0">
            <a:spAutoFit/>
          </a:bodyPr>
          <a:lstStyle/>
          <a:p>
            <a:pPr algn="ctr"/>
            <a:r>
              <a:rPr lang="es-MX" sz="1400" dirty="0">
                <a:solidFill>
                  <a:schemeClr val="tx1">
                    <a:lumMod val="65000"/>
                    <a:lumOff val="35000"/>
                  </a:schemeClr>
                </a:solidFill>
                <a:latin typeface="Outfit Medium" pitchFamily="2" charset="0"/>
              </a:rPr>
              <a:t>18</a:t>
            </a:r>
          </a:p>
        </p:txBody>
      </p:sp>
      <p:sp>
        <p:nvSpPr>
          <p:cNvPr id="28" name="Flecha: hacia abajo 27">
            <a:extLst>
              <a:ext uri="{FF2B5EF4-FFF2-40B4-BE49-F238E27FC236}">
                <a16:creationId xmlns:a16="http://schemas.microsoft.com/office/drawing/2014/main" id="{8AAF2381-D140-5BEF-2EE5-E3CE35AA3A3E}"/>
              </a:ext>
            </a:extLst>
          </p:cNvPr>
          <p:cNvSpPr/>
          <p:nvPr/>
        </p:nvSpPr>
        <p:spPr>
          <a:xfrm rot="16200000">
            <a:off x="9225610" y="1966532"/>
            <a:ext cx="219989" cy="444128"/>
          </a:xfrm>
          <a:prstGeom prst="downArrow">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9" name="CuadroTexto 28">
            <a:extLst>
              <a:ext uri="{FF2B5EF4-FFF2-40B4-BE49-F238E27FC236}">
                <a16:creationId xmlns:a16="http://schemas.microsoft.com/office/drawing/2014/main" id="{CCB93D4A-78C9-6274-55F6-0A796DFE713C}"/>
              </a:ext>
            </a:extLst>
          </p:cNvPr>
          <p:cNvSpPr txBox="1"/>
          <p:nvPr/>
        </p:nvSpPr>
        <p:spPr>
          <a:xfrm>
            <a:off x="9636716" y="2048466"/>
            <a:ext cx="469112" cy="276999"/>
          </a:xfrm>
          <a:prstGeom prst="rect">
            <a:avLst/>
          </a:prstGeom>
          <a:noFill/>
        </p:spPr>
        <p:txBody>
          <a:bodyPr wrap="square" rtlCol="0">
            <a:spAutoFit/>
          </a:bodyPr>
          <a:lstStyle/>
          <a:p>
            <a:r>
              <a:rPr lang="es-MX" sz="1200" dirty="0">
                <a:solidFill>
                  <a:srgbClr val="DD2120"/>
                </a:solidFill>
                <a:latin typeface="Outfit Medium" pitchFamily="2" charset="0"/>
              </a:rPr>
              <a:t>1 </a:t>
            </a:r>
            <a:r>
              <a:rPr lang="es-MX" sz="1200" dirty="0" err="1">
                <a:solidFill>
                  <a:srgbClr val="DD2120"/>
                </a:solidFill>
                <a:latin typeface="Outfit Medium" pitchFamily="2" charset="0"/>
              </a:rPr>
              <a:t>px</a:t>
            </a:r>
            <a:endParaRPr lang="es-MX" sz="1200" dirty="0">
              <a:solidFill>
                <a:srgbClr val="DD2120"/>
              </a:solidFill>
              <a:latin typeface="Outfit Medium" pitchFamily="2" charset="0"/>
            </a:endParaRPr>
          </a:p>
        </p:txBody>
      </p:sp>
    </p:spTree>
    <p:extLst>
      <p:ext uri="{BB962C8B-B14F-4D97-AF65-F5344CB8AC3E}">
        <p14:creationId xmlns:p14="http://schemas.microsoft.com/office/powerpoint/2010/main" val="1812548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ángulo: esquinas redondeadas 34">
            <a:extLst>
              <a:ext uri="{FF2B5EF4-FFF2-40B4-BE49-F238E27FC236}">
                <a16:creationId xmlns:a16="http://schemas.microsoft.com/office/drawing/2014/main" id="{93420395-A066-4701-BBF9-4E86E685814A}"/>
              </a:ext>
            </a:extLst>
          </p:cNvPr>
          <p:cNvSpPr/>
          <p:nvPr/>
        </p:nvSpPr>
        <p:spPr>
          <a:xfrm>
            <a:off x="1029295" y="1846400"/>
            <a:ext cx="9974079" cy="478276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12" name="Imagen 11">
            <a:extLst>
              <a:ext uri="{FF2B5EF4-FFF2-40B4-BE49-F238E27FC236}">
                <a16:creationId xmlns:a16="http://schemas.microsoft.com/office/drawing/2014/main" id="{573BC367-F8D4-BB57-A5A7-FD55F5D4C72B}"/>
              </a:ext>
            </a:extLst>
          </p:cNvPr>
          <p:cNvPicPr>
            <a:picLocks noChangeAspect="1"/>
          </p:cNvPicPr>
          <p:nvPr/>
        </p:nvPicPr>
        <p:blipFill>
          <a:blip r:embed="rId2"/>
          <a:stretch>
            <a:fillRect/>
          </a:stretch>
        </p:blipFill>
        <p:spPr>
          <a:xfrm>
            <a:off x="2076443" y="2376528"/>
            <a:ext cx="8419381" cy="819006"/>
          </a:xfrm>
          <a:prstGeom prst="roundRect">
            <a:avLst/>
          </a:prstGeom>
        </p:spPr>
      </p:pic>
      <p:grpSp>
        <p:nvGrpSpPr>
          <p:cNvPr id="18" name="Grupo 17">
            <a:extLst>
              <a:ext uri="{FF2B5EF4-FFF2-40B4-BE49-F238E27FC236}">
                <a16:creationId xmlns:a16="http://schemas.microsoft.com/office/drawing/2014/main" id="{B0B3F92A-3962-1E7A-EDC3-31960843E398}"/>
              </a:ext>
            </a:extLst>
          </p:cNvPr>
          <p:cNvGrpSpPr/>
          <p:nvPr/>
        </p:nvGrpSpPr>
        <p:grpSpPr>
          <a:xfrm>
            <a:off x="1356787" y="2051726"/>
            <a:ext cx="615957" cy="615957"/>
            <a:chOff x="1573425" y="1903684"/>
            <a:chExt cx="824920" cy="824920"/>
          </a:xfrm>
        </p:grpSpPr>
        <p:sp>
          <p:nvSpPr>
            <p:cNvPr id="25" name="Elipse 24">
              <a:extLst>
                <a:ext uri="{FF2B5EF4-FFF2-40B4-BE49-F238E27FC236}">
                  <a16:creationId xmlns:a16="http://schemas.microsoft.com/office/drawing/2014/main" id="{575F255C-C5E3-7175-2C3D-9A6922BBF027}"/>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26" name="Elipse 25">
              <a:extLst>
                <a:ext uri="{FF2B5EF4-FFF2-40B4-BE49-F238E27FC236}">
                  <a16:creationId xmlns:a16="http://schemas.microsoft.com/office/drawing/2014/main" id="{B0C7978F-2D4F-7978-719F-B9021FC1FE6C}"/>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grpSp>
      <p:sp>
        <p:nvSpPr>
          <p:cNvPr id="27" name="CuadroTexto 26">
            <a:extLst>
              <a:ext uri="{FF2B5EF4-FFF2-40B4-BE49-F238E27FC236}">
                <a16:creationId xmlns:a16="http://schemas.microsoft.com/office/drawing/2014/main" id="{51A907A6-1D97-A10F-92B8-27F4FAA8F6DF}"/>
              </a:ext>
            </a:extLst>
          </p:cNvPr>
          <p:cNvSpPr txBox="1"/>
          <p:nvPr/>
        </p:nvSpPr>
        <p:spPr>
          <a:xfrm>
            <a:off x="1459439" y="2205815"/>
            <a:ext cx="417444" cy="307777"/>
          </a:xfrm>
          <a:prstGeom prst="rect">
            <a:avLst/>
          </a:prstGeom>
          <a:noFill/>
        </p:spPr>
        <p:txBody>
          <a:bodyPr wrap="square" rtlCol="0">
            <a:spAutoFit/>
          </a:bodyPr>
          <a:lstStyle/>
          <a:p>
            <a:pPr algn="ctr"/>
            <a:r>
              <a:rPr lang="es-MX" sz="1400" dirty="0">
                <a:solidFill>
                  <a:schemeClr val="tx1">
                    <a:lumMod val="65000"/>
                    <a:lumOff val="35000"/>
                  </a:schemeClr>
                </a:solidFill>
                <a:latin typeface="Outfit Medium" pitchFamily="2" charset="0"/>
              </a:rPr>
              <a:t>19</a:t>
            </a:r>
          </a:p>
        </p:txBody>
      </p:sp>
      <p:sp>
        <p:nvSpPr>
          <p:cNvPr id="19" name="Rectángulo 18">
            <a:extLst>
              <a:ext uri="{FF2B5EF4-FFF2-40B4-BE49-F238E27FC236}">
                <a16:creationId xmlns:a16="http://schemas.microsoft.com/office/drawing/2014/main" id="{EE1EB1AC-9E44-4353-A1C6-79A20E088F31}"/>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 name="Imagen 19">
            <a:hlinkClick r:id="rId3" action="ppaction://hlinksldjump"/>
            <a:extLst>
              <a:ext uri="{FF2B5EF4-FFF2-40B4-BE49-F238E27FC236}">
                <a16:creationId xmlns:a16="http://schemas.microsoft.com/office/drawing/2014/main" id="{C05BCFD5-BDD2-47F9-944C-9C00D2CC621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21" name="Imagen 20">
            <a:hlinkClick r:id="" action="ppaction://hlinkshowjump?jump=previousslide"/>
            <a:extLst>
              <a:ext uri="{FF2B5EF4-FFF2-40B4-BE49-F238E27FC236}">
                <a16:creationId xmlns:a16="http://schemas.microsoft.com/office/drawing/2014/main" id="{989558E1-1AB7-4299-AC07-07FDA3BBA8E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2" name="Imagen 21">
            <a:hlinkClick r:id="" action="ppaction://hlinkshowjump?jump=nextslide"/>
            <a:extLst>
              <a:ext uri="{FF2B5EF4-FFF2-40B4-BE49-F238E27FC236}">
                <a16:creationId xmlns:a16="http://schemas.microsoft.com/office/drawing/2014/main" id="{DF217341-044A-4383-96FF-0227F11556F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23" name="Imagen 22">
            <a:extLst>
              <a:ext uri="{FF2B5EF4-FFF2-40B4-BE49-F238E27FC236}">
                <a16:creationId xmlns:a16="http://schemas.microsoft.com/office/drawing/2014/main" id="{646F0AD1-1AA7-42DA-A8B8-85E60F9718B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24" name="CuadroTexto 23">
            <a:extLst>
              <a:ext uri="{FF2B5EF4-FFF2-40B4-BE49-F238E27FC236}">
                <a16:creationId xmlns:a16="http://schemas.microsoft.com/office/drawing/2014/main" id="{C4E642A0-4E45-4C64-8C4F-A44816ED24CE}"/>
              </a:ext>
            </a:extLst>
          </p:cNvPr>
          <p:cNvSpPr txBox="1"/>
          <p:nvPr/>
        </p:nvSpPr>
        <p:spPr>
          <a:xfrm>
            <a:off x="1731841" y="4801060"/>
            <a:ext cx="8568986" cy="1015663"/>
          </a:xfrm>
          <a:prstGeom prst="rect">
            <a:avLst/>
          </a:prstGeom>
          <a:noFill/>
        </p:spPr>
        <p:txBody>
          <a:bodyPr wrap="square" rtlCol="0">
            <a:spAutoFit/>
          </a:bodyPr>
          <a:lstStyle/>
          <a:p>
            <a:r>
              <a:rPr lang="en-US" sz="1200" dirty="0">
                <a:solidFill>
                  <a:schemeClr val="tx1">
                    <a:lumMod val="75000"/>
                    <a:lumOff val="25000"/>
                  </a:schemeClr>
                </a:solidFill>
                <a:latin typeface="Outfit" pitchFamily="2" charset="0"/>
              </a:rPr>
              <a:t>Then right-click on the second frame to duplicate it. Slide the new “third background” to the right one pixel at a time, just as before. Repeat the “duplicate” and “slide the background one pixel to the right” process to create a total of eight images.</a:t>
            </a:r>
          </a:p>
          <a:p>
            <a:endParaRPr lang="es-MX" sz="1200" dirty="0">
              <a:solidFill>
                <a:schemeClr val="tx1">
                  <a:lumMod val="75000"/>
                  <a:lumOff val="25000"/>
                </a:schemeClr>
              </a:solidFill>
              <a:latin typeface="Outfit" pitchFamily="2" charset="0"/>
            </a:endParaRPr>
          </a:p>
          <a:p>
            <a:r>
              <a:rPr lang="es-MX" sz="1200" dirty="0">
                <a:solidFill>
                  <a:schemeClr val="tx1">
                    <a:lumMod val="75000"/>
                    <a:lumOff val="25000"/>
                  </a:schemeClr>
                </a:solidFill>
                <a:latin typeface="Outfit" pitchFamily="2" charset="0"/>
              </a:rPr>
              <a:t>* </a:t>
            </a:r>
            <a:r>
              <a:rPr lang="en-US" sz="1200" dirty="0">
                <a:solidFill>
                  <a:schemeClr val="tx1">
                    <a:lumMod val="75000"/>
                    <a:lumOff val="25000"/>
                  </a:schemeClr>
                </a:solidFill>
                <a:latin typeface="Outfit" pitchFamily="2" charset="0"/>
              </a:rPr>
              <a:t>If you replay the animation as a test, you will see that when the eighth pattern is displayed and then returns to the first pattern, the background motion is smoothly connected. This is the reason why the left half and the right half are the same.</a:t>
            </a:r>
            <a:endParaRPr lang="es-MX" sz="1200" dirty="0">
              <a:solidFill>
                <a:schemeClr val="tx1">
                  <a:lumMod val="75000"/>
                  <a:lumOff val="25000"/>
                </a:schemeClr>
              </a:solidFill>
              <a:latin typeface="Outfit" pitchFamily="2" charset="0"/>
            </a:endParaRPr>
          </a:p>
        </p:txBody>
      </p:sp>
      <p:grpSp>
        <p:nvGrpSpPr>
          <p:cNvPr id="3" name="Grupo 2">
            <a:extLst>
              <a:ext uri="{FF2B5EF4-FFF2-40B4-BE49-F238E27FC236}">
                <a16:creationId xmlns:a16="http://schemas.microsoft.com/office/drawing/2014/main" id="{7F987DCB-DC48-737C-92B9-592A44F529C3}"/>
              </a:ext>
            </a:extLst>
          </p:cNvPr>
          <p:cNvGrpSpPr/>
          <p:nvPr/>
        </p:nvGrpSpPr>
        <p:grpSpPr>
          <a:xfrm>
            <a:off x="927863" y="1253076"/>
            <a:ext cx="1952271" cy="442980"/>
            <a:chOff x="951703" y="1589244"/>
            <a:chExt cx="1778964" cy="442980"/>
          </a:xfrm>
        </p:grpSpPr>
        <p:sp>
          <p:nvSpPr>
            <p:cNvPr id="4" name="Rectángulo: esquinas redondeadas 3">
              <a:extLst>
                <a:ext uri="{FF2B5EF4-FFF2-40B4-BE49-F238E27FC236}">
                  <a16:creationId xmlns:a16="http://schemas.microsoft.com/office/drawing/2014/main" id="{D6D0AB6B-4F94-A833-CAF7-5B1CF3861111}"/>
                </a:ext>
              </a:extLst>
            </p:cNvPr>
            <p:cNvSpPr/>
            <p:nvPr/>
          </p:nvSpPr>
          <p:spPr>
            <a:xfrm>
              <a:off x="951703" y="1589244"/>
              <a:ext cx="1778964" cy="442980"/>
            </a:xfrm>
            <a:prstGeom prst="roundRect">
              <a:avLst>
                <a:gd name="adj" fmla="val 50000"/>
              </a:avLst>
            </a:prstGeom>
            <a:solidFill>
              <a:srgbClr val="EAA60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Design</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5" name="Elipse 4">
              <a:extLst>
                <a:ext uri="{FF2B5EF4-FFF2-40B4-BE49-F238E27FC236}">
                  <a16:creationId xmlns:a16="http://schemas.microsoft.com/office/drawing/2014/main" id="{07368E70-3D6E-3B28-D241-C0C4C93C389E}"/>
                </a:ext>
              </a:extLst>
            </p:cNvPr>
            <p:cNvSpPr/>
            <p:nvPr/>
          </p:nvSpPr>
          <p:spPr>
            <a:xfrm>
              <a:off x="1021796" y="1659644"/>
              <a:ext cx="27555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endParaRPr>
            </a:p>
          </p:txBody>
        </p:sp>
      </p:grpSp>
      <p:pic>
        <p:nvPicPr>
          <p:cNvPr id="9" name="Imagen 8">
            <a:extLst>
              <a:ext uri="{FF2B5EF4-FFF2-40B4-BE49-F238E27FC236}">
                <a16:creationId xmlns:a16="http://schemas.microsoft.com/office/drawing/2014/main" id="{2CFDF662-7AC9-62B0-EE9B-CE18B7D9F480}"/>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537416" y="2301959"/>
            <a:ext cx="221630" cy="282552"/>
          </a:xfrm>
          <a:prstGeom prst="rect">
            <a:avLst/>
          </a:prstGeom>
        </p:spPr>
      </p:pic>
      <p:pic>
        <p:nvPicPr>
          <p:cNvPr id="30" name="Imagen 29">
            <a:extLst>
              <a:ext uri="{FF2B5EF4-FFF2-40B4-BE49-F238E27FC236}">
                <a16:creationId xmlns:a16="http://schemas.microsoft.com/office/drawing/2014/main" id="{0890446B-7788-FF74-8AE1-9FC6489C1C17}"/>
              </a:ext>
            </a:extLst>
          </p:cNvPr>
          <p:cNvPicPr>
            <a:picLocks noChangeAspect="1"/>
          </p:cNvPicPr>
          <p:nvPr/>
        </p:nvPicPr>
        <p:blipFill>
          <a:blip r:embed="rId9"/>
          <a:stretch>
            <a:fillRect/>
          </a:stretch>
        </p:blipFill>
        <p:spPr>
          <a:xfrm>
            <a:off x="2068715" y="3332040"/>
            <a:ext cx="8419381" cy="806334"/>
          </a:xfrm>
          <a:prstGeom prst="roundRect">
            <a:avLst/>
          </a:prstGeom>
        </p:spPr>
      </p:pic>
      <p:sp>
        <p:nvSpPr>
          <p:cNvPr id="31" name="Flecha: hacia abajo 30">
            <a:extLst>
              <a:ext uri="{FF2B5EF4-FFF2-40B4-BE49-F238E27FC236}">
                <a16:creationId xmlns:a16="http://schemas.microsoft.com/office/drawing/2014/main" id="{6AC93596-D9DB-3A6E-5D97-4CF604808A92}"/>
              </a:ext>
            </a:extLst>
          </p:cNvPr>
          <p:cNvSpPr/>
          <p:nvPr/>
        </p:nvSpPr>
        <p:spPr>
          <a:xfrm rot="16200000">
            <a:off x="4458484" y="4115080"/>
            <a:ext cx="219989" cy="444128"/>
          </a:xfrm>
          <a:prstGeom prst="downArrow">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2" name="CuadroTexto 31">
            <a:extLst>
              <a:ext uri="{FF2B5EF4-FFF2-40B4-BE49-F238E27FC236}">
                <a16:creationId xmlns:a16="http://schemas.microsoft.com/office/drawing/2014/main" id="{0F757832-E541-CFFE-5827-E30BA391D1A3}"/>
              </a:ext>
            </a:extLst>
          </p:cNvPr>
          <p:cNvSpPr txBox="1"/>
          <p:nvPr/>
        </p:nvSpPr>
        <p:spPr>
          <a:xfrm>
            <a:off x="4321431" y="3997881"/>
            <a:ext cx="469112" cy="276999"/>
          </a:xfrm>
          <a:prstGeom prst="rect">
            <a:avLst/>
          </a:prstGeom>
          <a:noFill/>
        </p:spPr>
        <p:txBody>
          <a:bodyPr wrap="square" rtlCol="0">
            <a:spAutoFit/>
          </a:bodyPr>
          <a:lstStyle/>
          <a:p>
            <a:r>
              <a:rPr lang="es-MX" sz="1200" dirty="0">
                <a:solidFill>
                  <a:srgbClr val="DD2120"/>
                </a:solidFill>
                <a:latin typeface="Outfit Medium" pitchFamily="2" charset="0"/>
              </a:rPr>
              <a:t>1 </a:t>
            </a:r>
            <a:r>
              <a:rPr lang="es-MX" sz="1200" dirty="0" err="1">
                <a:solidFill>
                  <a:srgbClr val="DD2120"/>
                </a:solidFill>
                <a:latin typeface="Outfit Medium" pitchFamily="2" charset="0"/>
              </a:rPr>
              <a:t>px</a:t>
            </a:r>
            <a:endParaRPr lang="es-MX" sz="1200" dirty="0">
              <a:solidFill>
                <a:srgbClr val="DD2120"/>
              </a:solidFill>
              <a:latin typeface="Outfit Medium" pitchFamily="2" charset="0"/>
            </a:endParaRPr>
          </a:p>
        </p:txBody>
      </p:sp>
      <p:sp>
        <p:nvSpPr>
          <p:cNvPr id="33" name="Flecha: hacia abajo 32">
            <a:extLst>
              <a:ext uri="{FF2B5EF4-FFF2-40B4-BE49-F238E27FC236}">
                <a16:creationId xmlns:a16="http://schemas.microsoft.com/office/drawing/2014/main" id="{3947B458-84E4-D772-2C4E-8EE1270E1836}"/>
              </a:ext>
            </a:extLst>
          </p:cNvPr>
          <p:cNvSpPr/>
          <p:nvPr/>
        </p:nvSpPr>
        <p:spPr>
          <a:xfrm rot="16200000">
            <a:off x="5338944" y="4121177"/>
            <a:ext cx="219989" cy="444128"/>
          </a:xfrm>
          <a:prstGeom prst="downArrow">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4" name="CuadroTexto 33">
            <a:extLst>
              <a:ext uri="{FF2B5EF4-FFF2-40B4-BE49-F238E27FC236}">
                <a16:creationId xmlns:a16="http://schemas.microsoft.com/office/drawing/2014/main" id="{C0741EF2-2188-D83A-A117-2F83E7E1A71A}"/>
              </a:ext>
            </a:extLst>
          </p:cNvPr>
          <p:cNvSpPr txBox="1"/>
          <p:nvPr/>
        </p:nvSpPr>
        <p:spPr>
          <a:xfrm>
            <a:off x="5201891" y="4003978"/>
            <a:ext cx="469112" cy="276999"/>
          </a:xfrm>
          <a:prstGeom prst="rect">
            <a:avLst/>
          </a:prstGeom>
          <a:noFill/>
        </p:spPr>
        <p:txBody>
          <a:bodyPr wrap="square" rtlCol="0">
            <a:spAutoFit/>
          </a:bodyPr>
          <a:lstStyle/>
          <a:p>
            <a:r>
              <a:rPr lang="es-MX" sz="1200" dirty="0">
                <a:solidFill>
                  <a:srgbClr val="DD2120"/>
                </a:solidFill>
                <a:latin typeface="Outfit Medium" pitchFamily="2" charset="0"/>
              </a:rPr>
              <a:t>1 </a:t>
            </a:r>
            <a:r>
              <a:rPr lang="es-MX" sz="1200" dirty="0" err="1">
                <a:solidFill>
                  <a:srgbClr val="DD2120"/>
                </a:solidFill>
                <a:latin typeface="Outfit Medium" pitchFamily="2" charset="0"/>
              </a:rPr>
              <a:t>px</a:t>
            </a:r>
            <a:endParaRPr lang="es-MX" sz="1200" dirty="0">
              <a:solidFill>
                <a:srgbClr val="DD2120"/>
              </a:solidFill>
              <a:latin typeface="Outfit Medium" pitchFamily="2" charset="0"/>
            </a:endParaRPr>
          </a:p>
        </p:txBody>
      </p:sp>
      <p:sp>
        <p:nvSpPr>
          <p:cNvPr id="36" name="Flecha: hacia abajo 35">
            <a:extLst>
              <a:ext uri="{FF2B5EF4-FFF2-40B4-BE49-F238E27FC236}">
                <a16:creationId xmlns:a16="http://schemas.microsoft.com/office/drawing/2014/main" id="{FF84F163-B21C-BBDB-41DC-6AC5EF73281D}"/>
              </a:ext>
            </a:extLst>
          </p:cNvPr>
          <p:cNvSpPr/>
          <p:nvPr/>
        </p:nvSpPr>
        <p:spPr>
          <a:xfrm rot="16200000">
            <a:off x="6193526" y="4111926"/>
            <a:ext cx="219989" cy="444128"/>
          </a:xfrm>
          <a:prstGeom prst="downArrow">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7" name="CuadroTexto 36">
            <a:extLst>
              <a:ext uri="{FF2B5EF4-FFF2-40B4-BE49-F238E27FC236}">
                <a16:creationId xmlns:a16="http://schemas.microsoft.com/office/drawing/2014/main" id="{0FA9C848-1A46-112B-DC92-D9C8A0404555}"/>
              </a:ext>
            </a:extLst>
          </p:cNvPr>
          <p:cNvSpPr txBox="1"/>
          <p:nvPr/>
        </p:nvSpPr>
        <p:spPr>
          <a:xfrm>
            <a:off x="6056473" y="3994727"/>
            <a:ext cx="469112" cy="276999"/>
          </a:xfrm>
          <a:prstGeom prst="rect">
            <a:avLst/>
          </a:prstGeom>
          <a:noFill/>
        </p:spPr>
        <p:txBody>
          <a:bodyPr wrap="square" rtlCol="0">
            <a:spAutoFit/>
          </a:bodyPr>
          <a:lstStyle/>
          <a:p>
            <a:r>
              <a:rPr lang="es-MX" sz="1200" dirty="0">
                <a:solidFill>
                  <a:srgbClr val="DD2120"/>
                </a:solidFill>
                <a:latin typeface="Outfit Medium" pitchFamily="2" charset="0"/>
              </a:rPr>
              <a:t>1 </a:t>
            </a:r>
            <a:r>
              <a:rPr lang="es-MX" sz="1200" dirty="0" err="1">
                <a:solidFill>
                  <a:srgbClr val="DD2120"/>
                </a:solidFill>
                <a:latin typeface="Outfit Medium" pitchFamily="2" charset="0"/>
              </a:rPr>
              <a:t>px</a:t>
            </a:r>
            <a:endParaRPr lang="es-MX" sz="1200" dirty="0">
              <a:solidFill>
                <a:srgbClr val="DD2120"/>
              </a:solidFill>
              <a:latin typeface="Outfit Medium" pitchFamily="2" charset="0"/>
            </a:endParaRPr>
          </a:p>
        </p:txBody>
      </p:sp>
      <p:sp>
        <p:nvSpPr>
          <p:cNvPr id="38" name="Flecha: hacia abajo 37">
            <a:extLst>
              <a:ext uri="{FF2B5EF4-FFF2-40B4-BE49-F238E27FC236}">
                <a16:creationId xmlns:a16="http://schemas.microsoft.com/office/drawing/2014/main" id="{C9C2B4BC-6A69-5E4C-F61A-CD01B114D134}"/>
              </a:ext>
            </a:extLst>
          </p:cNvPr>
          <p:cNvSpPr/>
          <p:nvPr/>
        </p:nvSpPr>
        <p:spPr>
          <a:xfrm rot="16200000">
            <a:off x="7065360" y="4118023"/>
            <a:ext cx="219989" cy="444128"/>
          </a:xfrm>
          <a:prstGeom prst="downArrow">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9" name="CuadroTexto 38">
            <a:extLst>
              <a:ext uri="{FF2B5EF4-FFF2-40B4-BE49-F238E27FC236}">
                <a16:creationId xmlns:a16="http://schemas.microsoft.com/office/drawing/2014/main" id="{69029F4A-E855-DF36-C574-9CC72BC18420}"/>
              </a:ext>
            </a:extLst>
          </p:cNvPr>
          <p:cNvSpPr txBox="1"/>
          <p:nvPr/>
        </p:nvSpPr>
        <p:spPr>
          <a:xfrm>
            <a:off x="6928307" y="4000824"/>
            <a:ext cx="469112" cy="276999"/>
          </a:xfrm>
          <a:prstGeom prst="rect">
            <a:avLst/>
          </a:prstGeom>
          <a:noFill/>
        </p:spPr>
        <p:txBody>
          <a:bodyPr wrap="square" rtlCol="0">
            <a:spAutoFit/>
          </a:bodyPr>
          <a:lstStyle/>
          <a:p>
            <a:r>
              <a:rPr lang="es-MX" sz="1200" dirty="0">
                <a:solidFill>
                  <a:srgbClr val="DD2120"/>
                </a:solidFill>
                <a:latin typeface="Outfit Medium" pitchFamily="2" charset="0"/>
              </a:rPr>
              <a:t>1 </a:t>
            </a:r>
            <a:r>
              <a:rPr lang="es-MX" sz="1200" dirty="0" err="1">
                <a:solidFill>
                  <a:srgbClr val="DD2120"/>
                </a:solidFill>
                <a:latin typeface="Outfit Medium" pitchFamily="2" charset="0"/>
              </a:rPr>
              <a:t>px</a:t>
            </a:r>
            <a:endParaRPr lang="es-MX" sz="1200" dirty="0">
              <a:solidFill>
                <a:srgbClr val="DD2120"/>
              </a:solidFill>
              <a:latin typeface="Outfit Medium" pitchFamily="2" charset="0"/>
            </a:endParaRPr>
          </a:p>
        </p:txBody>
      </p:sp>
      <p:sp>
        <p:nvSpPr>
          <p:cNvPr id="40" name="Flecha: hacia abajo 39">
            <a:extLst>
              <a:ext uri="{FF2B5EF4-FFF2-40B4-BE49-F238E27FC236}">
                <a16:creationId xmlns:a16="http://schemas.microsoft.com/office/drawing/2014/main" id="{FC22974F-4B02-6BE8-3D8F-AF878DE99661}"/>
              </a:ext>
            </a:extLst>
          </p:cNvPr>
          <p:cNvSpPr/>
          <p:nvPr/>
        </p:nvSpPr>
        <p:spPr>
          <a:xfrm rot="16200000">
            <a:off x="7936140" y="4111925"/>
            <a:ext cx="219989" cy="444128"/>
          </a:xfrm>
          <a:prstGeom prst="downArrow">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1" name="CuadroTexto 40">
            <a:extLst>
              <a:ext uri="{FF2B5EF4-FFF2-40B4-BE49-F238E27FC236}">
                <a16:creationId xmlns:a16="http://schemas.microsoft.com/office/drawing/2014/main" id="{D4A86931-4A94-8DC9-A132-F56A530C7D9F}"/>
              </a:ext>
            </a:extLst>
          </p:cNvPr>
          <p:cNvSpPr txBox="1"/>
          <p:nvPr/>
        </p:nvSpPr>
        <p:spPr>
          <a:xfrm>
            <a:off x="7799087" y="3994726"/>
            <a:ext cx="469112" cy="276999"/>
          </a:xfrm>
          <a:prstGeom prst="rect">
            <a:avLst/>
          </a:prstGeom>
          <a:noFill/>
        </p:spPr>
        <p:txBody>
          <a:bodyPr wrap="square" rtlCol="0">
            <a:spAutoFit/>
          </a:bodyPr>
          <a:lstStyle/>
          <a:p>
            <a:r>
              <a:rPr lang="es-MX" sz="1200" dirty="0">
                <a:solidFill>
                  <a:srgbClr val="DD2120"/>
                </a:solidFill>
                <a:latin typeface="Outfit Medium" pitchFamily="2" charset="0"/>
              </a:rPr>
              <a:t>1 </a:t>
            </a:r>
            <a:r>
              <a:rPr lang="es-MX" sz="1200" dirty="0" err="1">
                <a:solidFill>
                  <a:srgbClr val="DD2120"/>
                </a:solidFill>
                <a:latin typeface="Outfit Medium" pitchFamily="2" charset="0"/>
              </a:rPr>
              <a:t>px</a:t>
            </a:r>
            <a:endParaRPr lang="es-MX" sz="1200" dirty="0">
              <a:solidFill>
                <a:srgbClr val="DD2120"/>
              </a:solidFill>
              <a:latin typeface="Outfit Medium" pitchFamily="2" charset="0"/>
            </a:endParaRPr>
          </a:p>
        </p:txBody>
      </p:sp>
      <p:sp>
        <p:nvSpPr>
          <p:cNvPr id="42" name="Flecha: hacia abajo 41">
            <a:extLst>
              <a:ext uri="{FF2B5EF4-FFF2-40B4-BE49-F238E27FC236}">
                <a16:creationId xmlns:a16="http://schemas.microsoft.com/office/drawing/2014/main" id="{FD7FB743-4A9E-5B3F-7237-58A7712C9671}"/>
              </a:ext>
            </a:extLst>
          </p:cNvPr>
          <p:cNvSpPr/>
          <p:nvPr/>
        </p:nvSpPr>
        <p:spPr>
          <a:xfrm rot="16200000">
            <a:off x="8816601" y="4118022"/>
            <a:ext cx="219989" cy="444128"/>
          </a:xfrm>
          <a:prstGeom prst="downArrow">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3" name="CuadroTexto 42">
            <a:extLst>
              <a:ext uri="{FF2B5EF4-FFF2-40B4-BE49-F238E27FC236}">
                <a16:creationId xmlns:a16="http://schemas.microsoft.com/office/drawing/2014/main" id="{8B9B2DE9-07DE-DF3E-22B5-DF91AD669116}"/>
              </a:ext>
            </a:extLst>
          </p:cNvPr>
          <p:cNvSpPr txBox="1"/>
          <p:nvPr/>
        </p:nvSpPr>
        <p:spPr>
          <a:xfrm>
            <a:off x="8679548" y="4000823"/>
            <a:ext cx="469112" cy="276999"/>
          </a:xfrm>
          <a:prstGeom prst="rect">
            <a:avLst/>
          </a:prstGeom>
          <a:noFill/>
        </p:spPr>
        <p:txBody>
          <a:bodyPr wrap="square" rtlCol="0">
            <a:spAutoFit/>
          </a:bodyPr>
          <a:lstStyle/>
          <a:p>
            <a:r>
              <a:rPr lang="es-MX" sz="1200" dirty="0">
                <a:solidFill>
                  <a:srgbClr val="DD2120"/>
                </a:solidFill>
                <a:latin typeface="Outfit Medium" pitchFamily="2" charset="0"/>
              </a:rPr>
              <a:t>1 </a:t>
            </a:r>
            <a:r>
              <a:rPr lang="es-MX" sz="1200" dirty="0" err="1">
                <a:solidFill>
                  <a:srgbClr val="DD2120"/>
                </a:solidFill>
                <a:latin typeface="Outfit Medium" pitchFamily="2" charset="0"/>
              </a:rPr>
              <a:t>px</a:t>
            </a:r>
            <a:endParaRPr lang="es-MX" sz="1200" dirty="0">
              <a:solidFill>
                <a:srgbClr val="DD2120"/>
              </a:solidFill>
              <a:latin typeface="Outfit Medium" pitchFamily="2" charset="0"/>
            </a:endParaRPr>
          </a:p>
        </p:txBody>
      </p:sp>
    </p:spTree>
    <p:extLst>
      <p:ext uri="{BB962C8B-B14F-4D97-AF65-F5344CB8AC3E}">
        <p14:creationId xmlns:p14="http://schemas.microsoft.com/office/powerpoint/2010/main" val="320936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ángulo: esquinas redondeadas 34">
            <a:extLst>
              <a:ext uri="{FF2B5EF4-FFF2-40B4-BE49-F238E27FC236}">
                <a16:creationId xmlns:a16="http://schemas.microsoft.com/office/drawing/2014/main" id="{93420395-A066-4701-BBF9-4E86E685814A}"/>
              </a:ext>
            </a:extLst>
          </p:cNvPr>
          <p:cNvSpPr/>
          <p:nvPr/>
        </p:nvSpPr>
        <p:spPr>
          <a:xfrm>
            <a:off x="1029295" y="1846400"/>
            <a:ext cx="4820435" cy="478276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28" name="Imagen 27">
            <a:extLst>
              <a:ext uri="{FF2B5EF4-FFF2-40B4-BE49-F238E27FC236}">
                <a16:creationId xmlns:a16="http://schemas.microsoft.com/office/drawing/2014/main" id="{ABF64041-A6A9-7A36-BDFC-9294C8F38570}"/>
              </a:ext>
            </a:extLst>
          </p:cNvPr>
          <p:cNvPicPr>
            <a:picLocks noChangeAspect="1"/>
          </p:cNvPicPr>
          <p:nvPr/>
        </p:nvPicPr>
        <p:blipFill>
          <a:blip r:embed="rId2"/>
          <a:stretch>
            <a:fillRect/>
          </a:stretch>
        </p:blipFill>
        <p:spPr>
          <a:xfrm>
            <a:off x="1771929" y="2516564"/>
            <a:ext cx="3335165" cy="2648600"/>
          </a:xfrm>
          <a:prstGeom prst="roundRect">
            <a:avLst>
              <a:gd name="adj" fmla="val 14061"/>
            </a:avLst>
          </a:prstGeom>
        </p:spPr>
      </p:pic>
      <p:sp>
        <p:nvSpPr>
          <p:cNvPr id="10" name="Rectángulo: esquinas redondeadas 9">
            <a:extLst>
              <a:ext uri="{FF2B5EF4-FFF2-40B4-BE49-F238E27FC236}">
                <a16:creationId xmlns:a16="http://schemas.microsoft.com/office/drawing/2014/main" id="{EB874BE2-6F8B-86B1-C4B1-EC82ACA053B0}"/>
              </a:ext>
            </a:extLst>
          </p:cNvPr>
          <p:cNvSpPr/>
          <p:nvPr/>
        </p:nvSpPr>
        <p:spPr>
          <a:xfrm>
            <a:off x="6177221" y="1846400"/>
            <a:ext cx="4826153" cy="478276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9" name="Rectángulo 18">
            <a:extLst>
              <a:ext uri="{FF2B5EF4-FFF2-40B4-BE49-F238E27FC236}">
                <a16:creationId xmlns:a16="http://schemas.microsoft.com/office/drawing/2014/main" id="{EE1EB1AC-9E44-4353-A1C6-79A20E088F31}"/>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 name="Imagen 19">
            <a:hlinkClick r:id="rId3" action="ppaction://hlinksldjump"/>
            <a:extLst>
              <a:ext uri="{FF2B5EF4-FFF2-40B4-BE49-F238E27FC236}">
                <a16:creationId xmlns:a16="http://schemas.microsoft.com/office/drawing/2014/main" id="{C05BCFD5-BDD2-47F9-944C-9C00D2CC621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21" name="Imagen 20">
            <a:hlinkClick r:id="" action="ppaction://hlinkshowjump?jump=previousslide"/>
            <a:extLst>
              <a:ext uri="{FF2B5EF4-FFF2-40B4-BE49-F238E27FC236}">
                <a16:creationId xmlns:a16="http://schemas.microsoft.com/office/drawing/2014/main" id="{989558E1-1AB7-4299-AC07-07FDA3BBA8E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2" name="Imagen 21">
            <a:hlinkClick r:id="" action="ppaction://hlinkshowjump?jump=nextslide"/>
            <a:extLst>
              <a:ext uri="{FF2B5EF4-FFF2-40B4-BE49-F238E27FC236}">
                <a16:creationId xmlns:a16="http://schemas.microsoft.com/office/drawing/2014/main" id="{DF217341-044A-4383-96FF-0227F11556F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23" name="Imagen 22">
            <a:extLst>
              <a:ext uri="{FF2B5EF4-FFF2-40B4-BE49-F238E27FC236}">
                <a16:creationId xmlns:a16="http://schemas.microsoft.com/office/drawing/2014/main" id="{646F0AD1-1AA7-42DA-A8B8-85E60F9718B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24" name="CuadroTexto 23">
            <a:extLst>
              <a:ext uri="{FF2B5EF4-FFF2-40B4-BE49-F238E27FC236}">
                <a16:creationId xmlns:a16="http://schemas.microsoft.com/office/drawing/2014/main" id="{C4E642A0-4E45-4C64-8C4F-A44816ED24CE}"/>
              </a:ext>
            </a:extLst>
          </p:cNvPr>
          <p:cNvSpPr txBox="1"/>
          <p:nvPr/>
        </p:nvSpPr>
        <p:spPr>
          <a:xfrm>
            <a:off x="6703254" y="5348247"/>
            <a:ext cx="3774086" cy="830997"/>
          </a:xfrm>
          <a:prstGeom prst="rect">
            <a:avLst/>
          </a:prstGeom>
          <a:noFill/>
        </p:spPr>
        <p:txBody>
          <a:bodyPr wrap="square" rtlCol="0">
            <a:spAutoFit/>
          </a:bodyPr>
          <a:lstStyle/>
          <a:p>
            <a:r>
              <a:rPr lang="en-US" sz="1200" dirty="0">
                <a:solidFill>
                  <a:schemeClr val="tx1">
                    <a:lumMod val="75000"/>
                    <a:lumOff val="25000"/>
                  </a:schemeClr>
                </a:solidFill>
                <a:latin typeface="Outfit" pitchFamily="2" charset="0"/>
              </a:rPr>
              <a:t>Then, with the “Selection tool”, select the coordinates (0,0)-(15,15).</a:t>
            </a:r>
          </a:p>
          <a:p>
            <a:endParaRPr lang="es-MX" sz="1200" dirty="0">
              <a:solidFill>
                <a:schemeClr val="tx1">
                  <a:lumMod val="75000"/>
                  <a:lumOff val="25000"/>
                </a:schemeClr>
              </a:solidFill>
              <a:latin typeface="Outfit" pitchFamily="2" charset="0"/>
            </a:endParaRPr>
          </a:p>
          <a:p>
            <a:r>
              <a:rPr lang="en-US" sz="1200" dirty="0">
                <a:solidFill>
                  <a:schemeClr val="tx1">
                    <a:lumMod val="75000"/>
                    <a:lumOff val="25000"/>
                  </a:schemeClr>
                </a:solidFill>
                <a:latin typeface="Outfit" pitchFamily="2" charset="0"/>
              </a:rPr>
              <a:t>Right click and then click “Copy”.</a:t>
            </a:r>
            <a:endParaRPr lang="es-MX" sz="1200" dirty="0">
              <a:solidFill>
                <a:schemeClr val="tx1">
                  <a:lumMod val="75000"/>
                  <a:lumOff val="25000"/>
                </a:schemeClr>
              </a:solidFill>
              <a:latin typeface="Outfit" pitchFamily="2" charset="0"/>
            </a:endParaRPr>
          </a:p>
        </p:txBody>
      </p:sp>
      <p:grpSp>
        <p:nvGrpSpPr>
          <p:cNvPr id="3" name="Grupo 2">
            <a:extLst>
              <a:ext uri="{FF2B5EF4-FFF2-40B4-BE49-F238E27FC236}">
                <a16:creationId xmlns:a16="http://schemas.microsoft.com/office/drawing/2014/main" id="{7F987DCB-DC48-737C-92B9-592A44F529C3}"/>
              </a:ext>
            </a:extLst>
          </p:cNvPr>
          <p:cNvGrpSpPr/>
          <p:nvPr/>
        </p:nvGrpSpPr>
        <p:grpSpPr>
          <a:xfrm>
            <a:off x="927863" y="1253076"/>
            <a:ext cx="1952271" cy="442980"/>
            <a:chOff x="951703" y="1589244"/>
            <a:chExt cx="1778964" cy="442980"/>
          </a:xfrm>
        </p:grpSpPr>
        <p:sp>
          <p:nvSpPr>
            <p:cNvPr id="4" name="Rectángulo: esquinas redondeadas 3">
              <a:extLst>
                <a:ext uri="{FF2B5EF4-FFF2-40B4-BE49-F238E27FC236}">
                  <a16:creationId xmlns:a16="http://schemas.microsoft.com/office/drawing/2014/main" id="{D6D0AB6B-4F94-A833-CAF7-5B1CF3861111}"/>
                </a:ext>
              </a:extLst>
            </p:cNvPr>
            <p:cNvSpPr/>
            <p:nvPr/>
          </p:nvSpPr>
          <p:spPr>
            <a:xfrm>
              <a:off x="951703" y="1589244"/>
              <a:ext cx="1778964" cy="442980"/>
            </a:xfrm>
            <a:prstGeom prst="roundRect">
              <a:avLst>
                <a:gd name="adj" fmla="val 50000"/>
              </a:avLst>
            </a:prstGeom>
            <a:solidFill>
              <a:srgbClr val="EAA60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Design</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5" name="Elipse 4">
              <a:extLst>
                <a:ext uri="{FF2B5EF4-FFF2-40B4-BE49-F238E27FC236}">
                  <a16:creationId xmlns:a16="http://schemas.microsoft.com/office/drawing/2014/main" id="{07368E70-3D6E-3B28-D241-C0C4C93C389E}"/>
                </a:ext>
              </a:extLst>
            </p:cNvPr>
            <p:cNvSpPr/>
            <p:nvPr/>
          </p:nvSpPr>
          <p:spPr>
            <a:xfrm>
              <a:off x="1021796" y="1659644"/>
              <a:ext cx="27555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endParaRPr>
            </a:p>
          </p:txBody>
        </p:sp>
      </p:grpSp>
      <p:grpSp>
        <p:nvGrpSpPr>
          <p:cNvPr id="7" name="Grupo 6">
            <a:extLst>
              <a:ext uri="{FF2B5EF4-FFF2-40B4-BE49-F238E27FC236}">
                <a16:creationId xmlns:a16="http://schemas.microsoft.com/office/drawing/2014/main" id="{8C660B10-1196-134F-41A7-AAEF454D5BD6}"/>
              </a:ext>
            </a:extLst>
          </p:cNvPr>
          <p:cNvGrpSpPr/>
          <p:nvPr/>
        </p:nvGrpSpPr>
        <p:grpSpPr>
          <a:xfrm>
            <a:off x="6492667" y="2051726"/>
            <a:ext cx="615957" cy="615957"/>
            <a:chOff x="1573425" y="1903684"/>
            <a:chExt cx="824920" cy="824920"/>
          </a:xfrm>
        </p:grpSpPr>
        <p:sp>
          <p:nvSpPr>
            <p:cNvPr id="14" name="Elipse 13">
              <a:extLst>
                <a:ext uri="{FF2B5EF4-FFF2-40B4-BE49-F238E27FC236}">
                  <a16:creationId xmlns:a16="http://schemas.microsoft.com/office/drawing/2014/main" id="{E4B4B779-FE99-EECD-7ED1-550B7B2A4076}"/>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16" name="Elipse 15">
              <a:extLst>
                <a:ext uri="{FF2B5EF4-FFF2-40B4-BE49-F238E27FC236}">
                  <a16:creationId xmlns:a16="http://schemas.microsoft.com/office/drawing/2014/main" id="{A3B69B60-3220-08DA-E3D3-781EA46833B9}"/>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grpSp>
      <p:sp>
        <p:nvSpPr>
          <p:cNvPr id="17" name="CuadroTexto 16">
            <a:extLst>
              <a:ext uri="{FF2B5EF4-FFF2-40B4-BE49-F238E27FC236}">
                <a16:creationId xmlns:a16="http://schemas.microsoft.com/office/drawing/2014/main" id="{E8429479-089B-A26D-1DD2-E396CAC0324D}"/>
              </a:ext>
            </a:extLst>
          </p:cNvPr>
          <p:cNvSpPr txBox="1"/>
          <p:nvPr/>
        </p:nvSpPr>
        <p:spPr>
          <a:xfrm>
            <a:off x="6595319" y="2205815"/>
            <a:ext cx="417444" cy="307777"/>
          </a:xfrm>
          <a:prstGeom prst="rect">
            <a:avLst/>
          </a:prstGeom>
          <a:noFill/>
        </p:spPr>
        <p:txBody>
          <a:bodyPr wrap="square" rtlCol="0">
            <a:spAutoFit/>
          </a:bodyPr>
          <a:lstStyle/>
          <a:p>
            <a:pPr algn="ctr"/>
            <a:r>
              <a:rPr lang="es-MX" sz="1400" dirty="0">
                <a:solidFill>
                  <a:schemeClr val="tx1">
                    <a:lumMod val="65000"/>
                    <a:lumOff val="35000"/>
                  </a:schemeClr>
                </a:solidFill>
                <a:latin typeface="Outfit Medium" pitchFamily="2" charset="0"/>
              </a:rPr>
              <a:t>21</a:t>
            </a:r>
          </a:p>
        </p:txBody>
      </p:sp>
      <p:sp>
        <p:nvSpPr>
          <p:cNvPr id="2" name="CuadroTexto 1">
            <a:extLst>
              <a:ext uri="{FF2B5EF4-FFF2-40B4-BE49-F238E27FC236}">
                <a16:creationId xmlns:a16="http://schemas.microsoft.com/office/drawing/2014/main" id="{CEFBB706-EC90-B61F-3163-198CB87F901D}"/>
              </a:ext>
            </a:extLst>
          </p:cNvPr>
          <p:cNvSpPr txBox="1"/>
          <p:nvPr/>
        </p:nvSpPr>
        <p:spPr>
          <a:xfrm>
            <a:off x="1459439" y="5319255"/>
            <a:ext cx="4049490" cy="1015663"/>
          </a:xfrm>
          <a:prstGeom prst="rect">
            <a:avLst/>
          </a:prstGeom>
          <a:noFill/>
        </p:spPr>
        <p:txBody>
          <a:bodyPr wrap="square" rtlCol="0">
            <a:spAutoFit/>
          </a:bodyPr>
          <a:lstStyle/>
          <a:p>
            <a:r>
              <a:rPr lang="en-US" sz="1200" dirty="0">
                <a:solidFill>
                  <a:schemeClr val="tx1">
                    <a:lumMod val="75000"/>
                    <a:lumOff val="25000"/>
                  </a:schemeClr>
                </a:solidFill>
                <a:latin typeface="Outfit" pitchFamily="2" charset="0"/>
              </a:rPr>
              <a:t>Now the bird flaps its wings for the first time, but its feathers haven't moved much since then, so we'll correct that. Let the birds take flight.</a:t>
            </a:r>
          </a:p>
          <a:p>
            <a:endParaRPr lang="es-MX" sz="1200" dirty="0">
              <a:solidFill>
                <a:schemeClr val="tx1">
                  <a:lumMod val="75000"/>
                  <a:lumOff val="25000"/>
                </a:schemeClr>
              </a:solidFill>
              <a:latin typeface="Outfit" pitchFamily="2" charset="0"/>
            </a:endParaRPr>
          </a:p>
          <a:p>
            <a:r>
              <a:rPr lang="en-US" sz="1200" dirty="0">
                <a:solidFill>
                  <a:schemeClr val="tx1">
                    <a:lumMod val="75000"/>
                    <a:lumOff val="25000"/>
                  </a:schemeClr>
                </a:solidFill>
                <a:latin typeface="Outfit" pitchFamily="2" charset="0"/>
              </a:rPr>
              <a:t>Go to layer 3 (feathers) of the first frame</a:t>
            </a:r>
            <a:r>
              <a:rPr lang="es-MX" sz="1200" dirty="0">
                <a:solidFill>
                  <a:schemeClr val="tx1">
                    <a:lumMod val="75000"/>
                    <a:lumOff val="25000"/>
                  </a:schemeClr>
                </a:solidFill>
                <a:latin typeface="Outfit" pitchFamily="2" charset="0"/>
              </a:rPr>
              <a:t>.</a:t>
            </a:r>
          </a:p>
        </p:txBody>
      </p:sp>
      <p:grpSp>
        <p:nvGrpSpPr>
          <p:cNvPr id="18" name="Grupo 17">
            <a:extLst>
              <a:ext uri="{FF2B5EF4-FFF2-40B4-BE49-F238E27FC236}">
                <a16:creationId xmlns:a16="http://schemas.microsoft.com/office/drawing/2014/main" id="{B0B3F92A-3962-1E7A-EDC3-31960843E398}"/>
              </a:ext>
            </a:extLst>
          </p:cNvPr>
          <p:cNvGrpSpPr/>
          <p:nvPr/>
        </p:nvGrpSpPr>
        <p:grpSpPr>
          <a:xfrm>
            <a:off x="1356787" y="2051726"/>
            <a:ext cx="615957" cy="615957"/>
            <a:chOff x="1573425" y="1903684"/>
            <a:chExt cx="824920" cy="824920"/>
          </a:xfrm>
        </p:grpSpPr>
        <p:sp>
          <p:nvSpPr>
            <p:cNvPr id="25" name="Elipse 24">
              <a:extLst>
                <a:ext uri="{FF2B5EF4-FFF2-40B4-BE49-F238E27FC236}">
                  <a16:creationId xmlns:a16="http://schemas.microsoft.com/office/drawing/2014/main" id="{575F255C-C5E3-7175-2C3D-9A6922BBF027}"/>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26" name="Elipse 25">
              <a:extLst>
                <a:ext uri="{FF2B5EF4-FFF2-40B4-BE49-F238E27FC236}">
                  <a16:creationId xmlns:a16="http://schemas.microsoft.com/office/drawing/2014/main" id="{B0C7978F-2D4F-7978-719F-B9021FC1FE6C}"/>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grpSp>
      <p:sp>
        <p:nvSpPr>
          <p:cNvPr id="27" name="CuadroTexto 26">
            <a:extLst>
              <a:ext uri="{FF2B5EF4-FFF2-40B4-BE49-F238E27FC236}">
                <a16:creationId xmlns:a16="http://schemas.microsoft.com/office/drawing/2014/main" id="{51A907A6-1D97-A10F-92B8-27F4FAA8F6DF}"/>
              </a:ext>
            </a:extLst>
          </p:cNvPr>
          <p:cNvSpPr txBox="1"/>
          <p:nvPr/>
        </p:nvSpPr>
        <p:spPr>
          <a:xfrm>
            <a:off x="1459439" y="2205815"/>
            <a:ext cx="417444" cy="307777"/>
          </a:xfrm>
          <a:prstGeom prst="rect">
            <a:avLst/>
          </a:prstGeom>
          <a:noFill/>
        </p:spPr>
        <p:txBody>
          <a:bodyPr wrap="square" rtlCol="0">
            <a:spAutoFit/>
          </a:bodyPr>
          <a:lstStyle/>
          <a:p>
            <a:pPr algn="ctr"/>
            <a:r>
              <a:rPr lang="es-MX" sz="1400" dirty="0">
                <a:solidFill>
                  <a:schemeClr val="tx1">
                    <a:lumMod val="65000"/>
                    <a:lumOff val="35000"/>
                  </a:schemeClr>
                </a:solidFill>
                <a:latin typeface="Outfit Medium" pitchFamily="2" charset="0"/>
              </a:rPr>
              <a:t>20</a:t>
            </a:r>
          </a:p>
        </p:txBody>
      </p:sp>
      <p:pic>
        <p:nvPicPr>
          <p:cNvPr id="11" name="Imagen 10">
            <a:extLst>
              <a:ext uri="{FF2B5EF4-FFF2-40B4-BE49-F238E27FC236}">
                <a16:creationId xmlns:a16="http://schemas.microsoft.com/office/drawing/2014/main" id="{85F2DBE6-7AF0-B7EE-7777-39E04B62AE72}"/>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155834" y="4637378"/>
            <a:ext cx="221630" cy="282552"/>
          </a:xfrm>
          <a:prstGeom prst="rect">
            <a:avLst/>
          </a:prstGeom>
        </p:spPr>
      </p:pic>
      <p:pic>
        <p:nvPicPr>
          <p:cNvPr id="12" name="Imagen 11">
            <a:extLst>
              <a:ext uri="{FF2B5EF4-FFF2-40B4-BE49-F238E27FC236}">
                <a16:creationId xmlns:a16="http://schemas.microsoft.com/office/drawing/2014/main" id="{C16D5A29-564D-C2BE-7294-749A4ED96BCE}"/>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885464" y="4238053"/>
            <a:ext cx="221630" cy="282552"/>
          </a:xfrm>
          <a:prstGeom prst="rect">
            <a:avLst/>
          </a:prstGeom>
        </p:spPr>
      </p:pic>
      <p:pic>
        <p:nvPicPr>
          <p:cNvPr id="30" name="Imagen 29">
            <a:extLst>
              <a:ext uri="{FF2B5EF4-FFF2-40B4-BE49-F238E27FC236}">
                <a16:creationId xmlns:a16="http://schemas.microsoft.com/office/drawing/2014/main" id="{227F25D3-D800-1066-7250-5520D1B794AF}"/>
              </a:ext>
            </a:extLst>
          </p:cNvPr>
          <p:cNvPicPr>
            <a:picLocks noChangeAspect="1"/>
          </p:cNvPicPr>
          <p:nvPr/>
        </p:nvPicPr>
        <p:blipFill>
          <a:blip r:embed="rId9"/>
          <a:stretch>
            <a:fillRect/>
          </a:stretch>
        </p:blipFill>
        <p:spPr>
          <a:xfrm>
            <a:off x="7333462" y="2154378"/>
            <a:ext cx="2752148" cy="3106301"/>
          </a:xfrm>
          <a:prstGeom prst="rect">
            <a:avLst/>
          </a:prstGeom>
        </p:spPr>
      </p:pic>
      <p:pic>
        <p:nvPicPr>
          <p:cNvPr id="31" name="Imagen 30">
            <a:extLst>
              <a:ext uri="{FF2B5EF4-FFF2-40B4-BE49-F238E27FC236}">
                <a16:creationId xmlns:a16="http://schemas.microsoft.com/office/drawing/2014/main" id="{826BF85A-DB58-55FF-1A3D-676B6CDC32EA}"/>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743044" y="3899054"/>
            <a:ext cx="217528" cy="277322"/>
          </a:xfrm>
          <a:prstGeom prst="rect">
            <a:avLst/>
          </a:prstGeom>
        </p:spPr>
      </p:pic>
    </p:spTree>
    <p:extLst>
      <p:ext uri="{BB962C8B-B14F-4D97-AF65-F5344CB8AC3E}">
        <p14:creationId xmlns:p14="http://schemas.microsoft.com/office/powerpoint/2010/main" val="3109094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B1F95398-100E-4615-8465-885D908BFF20}"/>
              </a:ext>
            </a:extLst>
          </p:cNvPr>
          <p:cNvSpPr/>
          <p:nvPr/>
        </p:nvSpPr>
        <p:spPr>
          <a:xfrm>
            <a:off x="0" y="-155"/>
            <a:ext cx="5574471" cy="6858156"/>
          </a:xfrm>
          <a:prstGeom prst="rect">
            <a:avLst/>
          </a:prstGeom>
          <a:solidFill>
            <a:srgbClr val="D17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8" name="Imagen 17">
            <a:extLst>
              <a:ext uri="{FF2B5EF4-FFF2-40B4-BE49-F238E27FC236}">
                <a16:creationId xmlns:a16="http://schemas.microsoft.com/office/drawing/2014/main" id="{BC9E59C6-5B9E-43AD-AB60-E9A7AF4540C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8850" y="5894271"/>
            <a:ext cx="1802449" cy="500766"/>
          </a:xfrm>
          <a:prstGeom prst="rect">
            <a:avLst/>
          </a:prstGeom>
        </p:spPr>
      </p:pic>
      <p:sp>
        <p:nvSpPr>
          <p:cNvPr id="4" name="Título 1">
            <a:extLst>
              <a:ext uri="{FF2B5EF4-FFF2-40B4-BE49-F238E27FC236}">
                <a16:creationId xmlns:a16="http://schemas.microsoft.com/office/drawing/2014/main" id="{C5F25A59-1C2E-41A4-931A-C611D602B75E}"/>
              </a:ext>
            </a:extLst>
          </p:cNvPr>
          <p:cNvSpPr txBox="1">
            <a:spLocks/>
          </p:cNvSpPr>
          <p:nvPr/>
        </p:nvSpPr>
        <p:spPr>
          <a:xfrm>
            <a:off x="5918285" y="656711"/>
            <a:ext cx="5973668" cy="48152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MX" sz="1600" dirty="0">
              <a:solidFill>
                <a:srgbClr val="565380"/>
              </a:solidFill>
              <a:latin typeface="Outfit Medium" pitchFamily="2" charset="0"/>
            </a:endParaRPr>
          </a:p>
          <a:p>
            <a:r>
              <a:rPr lang="en-US" sz="1600" dirty="0">
                <a:solidFill>
                  <a:srgbClr val="565380"/>
                </a:solidFill>
                <a:latin typeface="Outfit Medium" pitchFamily="2" charset="0"/>
              </a:rPr>
              <a:t>LET'S DRAW AN ANIMATION OF A BIRD!</a:t>
            </a:r>
            <a:endParaRPr lang="es-MX" sz="1600" dirty="0">
              <a:solidFill>
                <a:srgbClr val="565380"/>
              </a:solidFill>
              <a:latin typeface="Outfit Medium" pitchFamily="2" charset="0"/>
            </a:endParaRPr>
          </a:p>
        </p:txBody>
      </p:sp>
      <p:pic>
        <p:nvPicPr>
          <p:cNvPr id="36" name="Imagen 35">
            <a:extLst>
              <a:ext uri="{FF2B5EF4-FFF2-40B4-BE49-F238E27FC236}">
                <a16:creationId xmlns:a16="http://schemas.microsoft.com/office/drawing/2014/main" id="{2D1EB9A2-4493-4C2A-8D3B-D523D48ED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0075" y="2613384"/>
            <a:ext cx="2857308" cy="917731"/>
          </a:xfrm>
          <a:prstGeom prst="rect">
            <a:avLst/>
          </a:prstGeom>
        </p:spPr>
      </p:pic>
      <p:sp>
        <p:nvSpPr>
          <p:cNvPr id="37" name="Título 1">
            <a:extLst>
              <a:ext uri="{FF2B5EF4-FFF2-40B4-BE49-F238E27FC236}">
                <a16:creationId xmlns:a16="http://schemas.microsoft.com/office/drawing/2014/main" id="{602B3B6B-5B58-4B56-8535-054478D638B2}"/>
              </a:ext>
            </a:extLst>
          </p:cNvPr>
          <p:cNvSpPr txBox="1">
            <a:spLocks/>
          </p:cNvSpPr>
          <p:nvPr/>
        </p:nvSpPr>
        <p:spPr>
          <a:xfrm>
            <a:off x="1466728" y="3531115"/>
            <a:ext cx="2764002" cy="4064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L" sz="2800" b="1" dirty="0">
                <a:solidFill>
                  <a:srgbClr val="F2DCC7"/>
                </a:solidFill>
                <a:latin typeface="Outfit Medium" pitchFamily="2" charset="0"/>
              </a:rPr>
              <a:t>ARTS</a:t>
            </a:r>
          </a:p>
        </p:txBody>
      </p:sp>
      <p:sp>
        <p:nvSpPr>
          <p:cNvPr id="26" name="Google Shape;93;p2">
            <a:hlinkClick r:id="rId4" action="ppaction://hlinksldjump"/>
            <a:extLst>
              <a:ext uri="{FF2B5EF4-FFF2-40B4-BE49-F238E27FC236}">
                <a16:creationId xmlns:a16="http://schemas.microsoft.com/office/drawing/2014/main" id="{8018EE16-651A-3579-1AFF-159A5CB530B2}"/>
              </a:ext>
            </a:extLst>
          </p:cNvPr>
          <p:cNvSpPr/>
          <p:nvPr/>
        </p:nvSpPr>
        <p:spPr>
          <a:xfrm>
            <a:off x="7484250" y="1958666"/>
            <a:ext cx="3658671" cy="654718"/>
          </a:xfrm>
          <a:prstGeom prst="roundRect">
            <a:avLst>
              <a:gd name="adj" fmla="val 50000"/>
            </a:avLst>
          </a:prstGeom>
          <a:solidFill>
            <a:srgbClr val="569FA8"/>
          </a:solidFill>
          <a:ln>
            <a:noFill/>
          </a:ln>
        </p:spPr>
        <p:txBody>
          <a:bodyPr spcFirstLastPara="1" wrap="square" lIns="91425" tIns="45700" rIns="91425" bIns="45700" anchor="ctr" anchorCtr="0">
            <a:noAutofit/>
          </a:bodyPr>
          <a:lstStyle/>
          <a:p>
            <a:pPr algn="ctr">
              <a:buClr>
                <a:srgbClr val="000000"/>
              </a:buClr>
              <a:buFont typeface="Arial"/>
              <a:buNone/>
            </a:pPr>
            <a:r>
              <a:rPr lang="es-MX" sz="1600" kern="0" dirty="0" err="1">
                <a:solidFill>
                  <a:srgbClr val="FFFFFF"/>
                </a:solidFill>
                <a:latin typeface="Outfit Medium" pitchFamily="2" charset="0"/>
                <a:cs typeface="Arial"/>
                <a:sym typeface="Arial"/>
              </a:rPr>
              <a:t>Introduction</a:t>
            </a:r>
            <a:endParaRPr sz="1600" kern="0" dirty="0">
              <a:solidFill>
                <a:srgbClr val="FFFFFF"/>
              </a:solidFill>
              <a:latin typeface="Outfit Medium" pitchFamily="2" charset="0"/>
              <a:cs typeface="Arial"/>
              <a:sym typeface="Arial"/>
            </a:endParaRPr>
          </a:p>
        </p:txBody>
      </p:sp>
      <p:sp>
        <p:nvSpPr>
          <p:cNvPr id="27" name="Google Shape;94;p2">
            <a:hlinkClick r:id="rId5" action="ppaction://hlinksldjump"/>
            <a:extLst>
              <a:ext uri="{FF2B5EF4-FFF2-40B4-BE49-F238E27FC236}">
                <a16:creationId xmlns:a16="http://schemas.microsoft.com/office/drawing/2014/main" id="{232DB1D5-AB17-2D24-BD54-EE0AF9C57A56}"/>
              </a:ext>
            </a:extLst>
          </p:cNvPr>
          <p:cNvSpPr/>
          <p:nvPr/>
        </p:nvSpPr>
        <p:spPr>
          <a:xfrm>
            <a:off x="7484244" y="2709465"/>
            <a:ext cx="3658671" cy="654718"/>
          </a:xfrm>
          <a:prstGeom prst="roundRect">
            <a:avLst>
              <a:gd name="adj" fmla="val 50000"/>
            </a:avLst>
          </a:prstGeom>
          <a:solidFill>
            <a:srgbClr val="EAA605"/>
          </a:solidFill>
          <a:ln>
            <a:noFill/>
          </a:ln>
        </p:spPr>
        <p:txBody>
          <a:bodyPr spcFirstLastPara="1" wrap="square" lIns="91425" tIns="45700" rIns="91425" bIns="45700" anchor="ctr" anchorCtr="0">
            <a:noAutofit/>
          </a:bodyPr>
          <a:lstStyle/>
          <a:p>
            <a:pPr algn="ctr">
              <a:buClr>
                <a:srgbClr val="000000"/>
              </a:buClr>
              <a:buFont typeface="Arial"/>
              <a:buNone/>
            </a:pPr>
            <a:r>
              <a:rPr lang="es-MX" sz="1600" kern="0" dirty="0" err="1">
                <a:solidFill>
                  <a:srgbClr val="FFFFFF"/>
                </a:solidFill>
                <a:latin typeface="Outfit Medium" pitchFamily="2" charset="0"/>
                <a:cs typeface="Arial"/>
                <a:sym typeface="Arial"/>
              </a:rPr>
              <a:t>Design</a:t>
            </a:r>
            <a:endParaRPr sz="1600" kern="0" dirty="0">
              <a:solidFill>
                <a:srgbClr val="FFFFFF"/>
              </a:solidFill>
              <a:highlight>
                <a:srgbClr val="C0C0C0"/>
              </a:highlight>
              <a:latin typeface="Outfit Medium" pitchFamily="2" charset="0"/>
              <a:cs typeface="Arial"/>
              <a:sym typeface="Arial"/>
            </a:endParaRPr>
          </a:p>
        </p:txBody>
      </p:sp>
      <p:sp>
        <p:nvSpPr>
          <p:cNvPr id="29" name="Google Shape;96;p2">
            <a:hlinkClick r:id="rId6" action="ppaction://hlinksldjump"/>
            <a:extLst>
              <a:ext uri="{FF2B5EF4-FFF2-40B4-BE49-F238E27FC236}">
                <a16:creationId xmlns:a16="http://schemas.microsoft.com/office/drawing/2014/main" id="{8854E47C-8C48-33D7-E2A0-DC461959A692}"/>
              </a:ext>
            </a:extLst>
          </p:cNvPr>
          <p:cNvSpPr/>
          <p:nvPr/>
        </p:nvSpPr>
        <p:spPr>
          <a:xfrm>
            <a:off x="7484244" y="3441210"/>
            <a:ext cx="3658671" cy="654718"/>
          </a:xfrm>
          <a:prstGeom prst="roundRect">
            <a:avLst>
              <a:gd name="adj" fmla="val 50000"/>
            </a:avLst>
          </a:prstGeom>
          <a:solidFill>
            <a:srgbClr val="565380"/>
          </a:solidFill>
          <a:ln>
            <a:noFill/>
          </a:ln>
        </p:spPr>
        <p:txBody>
          <a:bodyPr spcFirstLastPara="1" wrap="square" lIns="91425" tIns="45700" rIns="91425" bIns="45700" anchor="ctr" anchorCtr="0">
            <a:noAutofit/>
          </a:bodyPr>
          <a:lstStyle/>
          <a:p>
            <a:pPr algn="ctr">
              <a:buClr>
                <a:srgbClr val="000000"/>
              </a:buClr>
              <a:buFont typeface="Arial"/>
              <a:buNone/>
            </a:pPr>
            <a:r>
              <a:rPr lang="es-MX" sz="1600" kern="0" dirty="0" err="1">
                <a:solidFill>
                  <a:srgbClr val="FFFFFF"/>
                </a:solidFill>
                <a:latin typeface="Outfit Medium" pitchFamily="2" charset="0"/>
                <a:cs typeface="Arial"/>
                <a:sym typeface="Arial"/>
              </a:rPr>
              <a:t>Questions</a:t>
            </a:r>
            <a:endParaRPr sz="1600" kern="0" dirty="0">
              <a:solidFill>
                <a:srgbClr val="FFFFFF"/>
              </a:solidFill>
              <a:highlight>
                <a:srgbClr val="C0C0C0"/>
              </a:highlight>
              <a:latin typeface="Outfit Medium" pitchFamily="2" charset="0"/>
              <a:cs typeface="Arial"/>
              <a:sym typeface="Arial"/>
            </a:endParaRPr>
          </a:p>
        </p:txBody>
      </p:sp>
      <p:sp>
        <p:nvSpPr>
          <p:cNvPr id="30" name="Google Shape;97;p2">
            <a:extLst>
              <a:ext uri="{FF2B5EF4-FFF2-40B4-BE49-F238E27FC236}">
                <a16:creationId xmlns:a16="http://schemas.microsoft.com/office/drawing/2014/main" id="{1D528ABF-0F6E-15DA-A6D1-E07A6ADA4874}"/>
              </a:ext>
            </a:extLst>
          </p:cNvPr>
          <p:cNvSpPr/>
          <p:nvPr/>
        </p:nvSpPr>
        <p:spPr>
          <a:xfrm>
            <a:off x="6617531" y="1958666"/>
            <a:ext cx="654717" cy="654717"/>
          </a:xfrm>
          <a:prstGeom prst="ellipse">
            <a:avLst/>
          </a:prstGeom>
          <a:solidFill>
            <a:srgbClr val="569FA8"/>
          </a:solidFill>
          <a:ln>
            <a:noFill/>
          </a:ln>
        </p:spPr>
        <p:txBody>
          <a:bodyPr spcFirstLastPara="1" wrap="square" lIns="91425" tIns="45700" rIns="91425" bIns="45700" anchor="ctr" anchorCtr="0">
            <a:noAutofit/>
          </a:bodyPr>
          <a:lstStyle/>
          <a:p>
            <a:pPr algn="ctr">
              <a:buClr>
                <a:srgbClr val="000000"/>
              </a:buClr>
              <a:buFont typeface="Arial"/>
              <a:buNone/>
            </a:pPr>
            <a:r>
              <a:rPr lang="es-MX" b="1" kern="0" dirty="0">
                <a:solidFill>
                  <a:srgbClr val="FFFFFF"/>
                </a:solidFill>
                <a:latin typeface="Outfit Medium" pitchFamily="2" charset="0"/>
                <a:cs typeface="Arial"/>
                <a:sym typeface="Arial"/>
              </a:rPr>
              <a:t>1</a:t>
            </a:r>
            <a:endParaRPr b="1" kern="0" dirty="0">
              <a:solidFill>
                <a:srgbClr val="FFFFFF"/>
              </a:solidFill>
              <a:latin typeface="Outfit Medium" pitchFamily="2" charset="0"/>
              <a:cs typeface="Arial"/>
              <a:sym typeface="Arial"/>
            </a:endParaRPr>
          </a:p>
        </p:txBody>
      </p:sp>
      <p:sp>
        <p:nvSpPr>
          <p:cNvPr id="34" name="Google Shape;100;p2">
            <a:extLst>
              <a:ext uri="{FF2B5EF4-FFF2-40B4-BE49-F238E27FC236}">
                <a16:creationId xmlns:a16="http://schemas.microsoft.com/office/drawing/2014/main" id="{DA49A50F-777C-19DA-95DC-CF25CED4F269}"/>
              </a:ext>
            </a:extLst>
          </p:cNvPr>
          <p:cNvSpPr/>
          <p:nvPr/>
        </p:nvSpPr>
        <p:spPr>
          <a:xfrm>
            <a:off x="6617531" y="2709463"/>
            <a:ext cx="654717" cy="654717"/>
          </a:xfrm>
          <a:prstGeom prst="ellipse">
            <a:avLst/>
          </a:prstGeom>
          <a:solidFill>
            <a:srgbClr val="EAA605"/>
          </a:solidFill>
          <a:ln>
            <a:noFill/>
          </a:ln>
        </p:spPr>
        <p:txBody>
          <a:bodyPr spcFirstLastPara="1" wrap="square" lIns="91425" tIns="45700" rIns="91425" bIns="45700" anchor="ctr" anchorCtr="0">
            <a:noAutofit/>
          </a:bodyPr>
          <a:lstStyle/>
          <a:p>
            <a:pPr algn="ctr">
              <a:buClr>
                <a:srgbClr val="000000"/>
              </a:buClr>
              <a:buFont typeface="Arial"/>
              <a:buNone/>
            </a:pPr>
            <a:r>
              <a:rPr lang="es-MX" b="1" kern="0" dirty="0">
                <a:solidFill>
                  <a:srgbClr val="FFFFFF"/>
                </a:solidFill>
                <a:latin typeface="Outfit Medium" pitchFamily="2" charset="0"/>
                <a:cs typeface="Arial"/>
                <a:sym typeface="Arial"/>
              </a:rPr>
              <a:t>2</a:t>
            </a:r>
            <a:endParaRPr b="1" kern="0" dirty="0">
              <a:solidFill>
                <a:srgbClr val="FFFFFF"/>
              </a:solidFill>
              <a:latin typeface="Outfit Medium" pitchFamily="2" charset="0"/>
              <a:cs typeface="Arial"/>
              <a:sym typeface="Arial"/>
            </a:endParaRPr>
          </a:p>
        </p:txBody>
      </p:sp>
      <p:sp>
        <p:nvSpPr>
          <p:cNvPr id="40" name="Google Shape;102;p2">
            <a:extLst>
              <a:ext uri="{FF2B5EF4-FFF2-40B4-BE49-F238E27FC236}">
                <a16:creationId xmlns:a16="http://schemas.microsoft.com/office/drawing/2014/main" id="{5D7E4E93-3287-1BB4-2985-2591DD8B3CA6}"/>
              </a:ext>
            </a:extLst>
          </p:cNvPr>
          <p:cNvSpPr/>
          <p:nvPr/>
        </p:nvSpPr>
        <p:spPr>
          <a:xfrm>
            <a:off x="6617532" y="3441210"/>
            <a:ext cx="654717" cy="654717"/>
          </a:xfrm>
          <a:prstGeom prst="ellipse">
            <a:avLst/>
          </a:prstGeom>
          <a:solidFill>
            <a:srgbClr val="565380"/>
          </a:solidFill>
          <a:ln>
            <a:noFill/>
          </a:ln>
        </p:spPr>
        <p:txBody>
          <a:bodyPr spcFirstLastPara="1" wrap="square" lIns="91425" tIns="45700" rIns="91425" bIns="45700" anchor="ctr" anchorCtr="0">
            <a:noAutofit/>
          </a:bodyPr>
          <a:lstStyle/>
          <a:p>
            <a:pPr algn="ctr">
              <a:buClr>
                <a:srgbClr val="000000"/>
              </a:buClr>
              <a:buFont typeface="Arial"/>
              <a:buNone/>
            </a:pPr>
            <a:r>
              <a:rPr lang="es-MX" b="1" kern="0" dirty="0">
                <a:solidFill>
                  <a:srgbClr val="FFFFFF"/>
                </a:solidFill>
                <a:latin typeface="Outfit Medium" pitchFamily="2" charset="0"/>
                <a:cs typeface="Arial"/>
                <a:sym typeface="Arial"/>
              </a:rPr>
              <a:t>3</a:t>
            </a:r>
            <a:endParaRPr b="1" kern="0" dirty="0">
              <a:solidFill>
                <a:srgbClr val="FFFFFF"/>
              </a:solidFill>
              <a:latin typeface="Outfit Medium" pitchFamily="2" charset="0"/>
              <a:cs typeface="Arial"/>
              <a:sym typeface="Arial"/>
            </a:endParaRPr>
          </a:p>
        </p:txBody>
      </p:sp>
      <p:sp>
        <p:nvSpPr>
          <p:cNvPr id="41" name="Google Shape;107;p2">
            <a:hlinkClick r:id="rId6" action="ppaction://hlinksldjump"/>
            <a:extLst>
              <a:ext uri="{FF2B5EF4-FFF2-40B4-BE49-F238E27FC236}">
                <a16:creationId xmlns:a16="http://schemas.microsoft.com/office/drawing/2014/main" id="{E414F89C-7207-6956-5AB9-6F88F0A83AFB}"/>
              </a:ext>
            </a:extLst>
          </p:cNvPr>
          <p:cNvSpPr/>
          <p:nvPr/>
        </p:nvSpPr>
        <p:spPr>
          <a:xfrm>
            <a:off x="7484243" y="4189041"/>
            <a:ext cx="3658671" cy="654718"/>
          </a:xfrm>
          <a:prstGeom prst="roundRect">
            <a:avLst>
              <a:gd name="adj" fmla="val 50000"/>
            </a:avLst>
          </a:prstGeom>
          <a:solidFill>
            <a:srgbClr val="DD2120"/>
          </a:solidFill>
          <a:ln>
            <a:noFill/>
          </a:ln>
        </p:spPr>
        <p:txBody>
          <a:bodyPr spcFirstLastPara="1" wrap="square" lIns="91425" tIns="45700" rIns="91425" bIns="45700" anchor="ctr" anchorCtr="0">
            <a:noAutofit/>
          </a:bodyPr>
          <a:lstStyle/>
          <a:p>
            <a:pPr algn="ctr">
              <a:buClr>
                <a:srgbClr val="000000"/>
              </a:buClr>
              <a:buFont typeface="Arial"/>
              <a:buNone/>
            </a:pPr>
            <a:r>
              <a:rPr lang="es-MX" sz="1600" kern="0" dirty="0" err="1">
                <a:solidFill>
                  <a:srgbClr val="FFFFFF"/>
                </a:solidFill>
                <a:latin typeface="Outfit Medium" pitchFamily="2" charset="0"/>
                <a:cs typeface="Arial"/>
                <a:sym typeface="Arial"/>
              </a:rPr>
              <a:t>Activity</a:t>
            </a:r>
            <a:r>
              <a:rPr lang="es-MX" sz="1600" kern="0" dirty="0">
                <a:solidFill>
                  <a:srgbClr val="FFFFFF"/>
                </a:solidFill>
                <a:latin typeface="Outfit Medium" pitchFamily="2" charset="0"/>
                <a:cs typeface="Arial"/>
                <a:sym typeface="Arial"/>
              </a:rPr>
              <a:t> </a:t>
            </a:r>
            <a:r>
              <a:rPr lang="es-MX" sz="1600" kern="0" dirty="0" err="1">
                <a:solidFill>
                  <a:srgbClr val="FFFFFF"/>
                </a:solidFill>
                <a:latin typeface="Outfit Medium" pitchFamily="2" charset="0"/>
                <a:cs typeface="Arial"/>
                <a:sym typeface="Arial"/>
              </a:rPr>
              <a:t>summary</a:t>
            </a:r>
            <a:endParaRPr sz="1400" kern="0" dirty="0">
              <a:solidFill>
                <a:srgbClr val="000000"/>
              </a:solidFill>
              <a:latin typeface="Outfit Medium" pitchFamily="2" charset="0"/>
              <a:cs typeface="Arial"/>
              <a:sym typeface="Arial"/>
            </a:endParaRPr>
          </a:p>
        </p:txBody>
      </p:sp>
      <p:sp>
        <p:nvSpPr>
          <p:cNvPr id="42" name="Google Shape;108;p2">
            <a:extLst>
              <a:ext uri="{FF2B5EF4-FFF2-40B4-BE49-F238E27FC236}">
                <a16:creationId xmlns:a16="http://schemas.microsoft.com/office/drawing/2014/main" id="{C9D597D0-8E33-11AE-359A-4C20443C11F9}"/>
              </a:ext>
            </a:extLst>
          </p:cNvPr>
          <p:cNvSpPr/>
          <p:nvPr/>
        </p:nvSpPr>
        <p:spPr>
          <a:xfrm>
            <a:off x="6617531" y="4189041"/>
            <a:ext cx="654717" cy="654717"/>
          </a:xfrm>
          <a:prstGeom prst="ellipse">
            <a:avLst/>
          </a:prstGeom>
          <a:solidFill>
            <a:srgbClr val="DD2120"/>
          </a:solidFill>
          <a:ln>
            <a:noFill/>
          </a:ln>
        </p:spPr>
        <p:txBody>
          <a:bodyPr spcFirstLastPara="1" wrap="square" lIns="91425" tIns="45700" rIns="91425" bIns="45700" anchor="ctr" anchorCtr="0">
            <a:noAutofit/>
          </a:bodyPr>
          <a:lstStyle/>
          <a:p>
            <a:pPr algn="ctr">
              <a:buClr>
                <a:srgbClr val="000000"/>
              </a:buClr>
              <a:buFont typeface="Arial"/>
              <a:buNone/>
            </a:pPr>
            <a:r>
              <a:rPr lang="es-MX" b="1" kern="0" dirty="0">
                <a:solidFill>
                  <a:srgbClr val="FFFFFF"/>
                </a:solidFill>
                <a:latin typeface="Outfit Medium" pitchFamily="2" charset="0"/>
                <a:cs typeface="Arial"/>
                <a:sym typeface="Arial"/>
              </a:rPr>
              <a:t>4</a:t>
            </a:r>
            <a:endParaRPr b="1" kern="0" dirty="0">
              <a:solidFill>
                <a:srgbClr val="FFFFFF"/>
              </a:solidFill>
              <a:latin typeface="Outfit Medium" pitchFamily="2" charset="0"/>
              <a:cs typeface="Arial"/>
              <a:sym typeface="Arial"/>
            </a:endParaRPr>
          </a:p>
        </p:txBody>
      </p:sp>
    </p:spTree>
    <p:extLst>
      <p:ext uri="{BB962C8B-B14F-4D97-AF65-F5344CB8AC3E}">
        <p14:creationId xmlns:p14="http://schemas.microsoft.com/office/powerpoint/2010/main" val="4084263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esquinas redondeadas 9">
            <a:extLst>
              <a:ext uri="{FF2B5EF4-FFF2-40B4-BE49-F238E27FC236}">
                <a16:creationId xmlns:a16="http://schemas.microsoft.com/office/drawing/2014/main" id="{EB874BE2-6F8B-86B1-C4B1-EC82ACA053B0}"/>
              </a:ext>
            </a:extLst>
          </p:cNvPr>
          <p:cNvSpPr/>
          <p:nvPr/>
        </p:nvSpPr>
        <p:spPr>
          <a:xfrm>
            <a:off x="6177221" y="1846400"/>
            <a:ext cx="4826153" cy="478276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32" name="Imagen 31">
            <a:extLst>
              <a:ext uri="{FF2B5EF4-FFF2-40B4-BE49-F238E27FC236}">
                <a16:creationId xmlns:a16="http://schemas.microsoft.com/office/drawing/2014/main" id="{68CFF840-88C8-E23C-51F1-F73FFA331002}"/>
              </a:ext>
            </a:extLst>
          </p:cNvPr>
          <p:cNvPicPr>
            <a:picLocks noChangeAspect="1"/>
          </p:cNvPicPr>
          <p:nvPr/>
        </p:nvPicPr>
        <p:blipFill>
          <a:blip r:embed="rId2"/>
          <a:stretch>
            <a:fillRect/>
          </a:stretch>
        </p:blipFill>
        <p:spPr>
          <a:xfrm>
            <a:off x="6647406" y="2382592"/>
            <a:ext cx="3887314" cy="3030216"/>
          </a:xfrm>
          <a:prstGeom prst="roundRect">
            <a:avLst>
              <a:gd name="adj" fmla="val 10440"/>
            </a:avLst>
          </a:prstGeom>
        </p:spPr>
      </p:pic>
      <p:sp>
        <p:nvSpPr>
          <p:cNvPr id="35" name="Rectángulo: esquinas redondeadas 34">
            <a:extLst>
              <a:ext uri="{FF2B5EF4-FFF2-40B4-BE49-F238E27FC236}">
                <a16:creationId xmlns:a16="http://schemas.microsoft.com/office/drawing/2014/main" id="{93420395-A066-4701-BBF9-4E86E685814A}"/>
              </a:ext>
            </a:extLst>
          </p:cNvPr>
          <p:cNvSpPr/>
          <p:nvPr/>
        </p:nvSpPr>
        <p:spPr>
          <a:xfrm>
            <a:off x="1029295" y="1846400"/>
            <a:ext cx="4820435" cy="478276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29" name="Imagen 28">
            <a:extLst>
              <a:ext uri="{FF2B5EF4-FFF2-40B4-BE49-F238E27FC236}">
                <a16:creationId xmlns:a16="http://schemas.microsoft.com/office/drawing/2014/main" id="{D895DE5E-6829-7C30-9309-08443184A315}"/>
              </a:ext>
            </a:extLst>
          </p:cNvPr>
          <p:cNvPicPr>
            <a:picLocks noChangeAspect="1"/>
          </p:cNvPicPr>
          <p:nvPr/>
        </p:nvPicPr>
        <p:blipFill>
          <a:blip r:embed="rId3"/>
          <a:stretch>
            <a:fillRect/>
          </a:stretch>
        </p:blipFill>
        <p:spPr>
          <a:xfrm>
            <a:off x="1552755" y="2382592"/>
            <a:ext cx="3720774" cy="3030216"/>
          </a:xfrm>
          <a:prstGeom prst="roundRect">
            <a:avLst>
              <a:gd name="adj" fmla="val 6017"/>
            </a:avLst>
          </a:prstGeom>
        </p:spPr>
      </p:pic>
      <p:grpSp>
        <p:nvGrpSpPr>
          <p:cNvPr id="18" name="Grupo 17">
            <a:extLst>
              <a:ext uri="{FF2B5EF4-FFF2-40B4-BE49-F238E27FC236}">
                <a16:creationId xmlns:a16="http://schemas.microsoft.com/office/drawing/2014/main" id="{B0B3F92A-3962-1E7A-EDC3-31960843E398}"/>
              </a:ext>
            </a:extLst>
          </p:cNvPr>
          <p:cNvGrpSpPr/>
          <p:nvPr/>
        </p:nvGrpSpPr>
        <p:grpSpPr>
          <a:xfrm>
            <a:off x="1356787" y="2051726"/>
            <a:ext cx="615957" cy="615957"/>
            <a:chOff x="1573425" y="1903684"/>
            <a:chExt cx="824920" cy="824920"/>
          </a:xfrm>
        </p:grpSpPr>
        <p:sp>
          <p:nvSpPr>
            <p:cNvPr id="25" name="Elipse 24">
              <a:extLst>
                <a:ext uri="{FF2B5EF4-FFF2-40B4-BE49-F238E27FC236}">
                  <a16:creationId xmlns:a16="http://schemas.microsoft.com/office/drawing/2014/main" id="{575F255C-C5E3-7175-2C3D-9A6922BBF027}"/>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26" name="Elipse 25">
              <a:extLst>
                <a:ext uri="{FF2B5EF4-FFF2-40B4-BE49-F238E27FC236}">
                  <a16:creationId xmlns:a16="http://schemas.microsoft.com/office/drawing/2014/main" id="{B0C7978F-2D4F-7978-719F-B9021FC1FE6C}"/>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grpSp>
      <p:sp>
        <p:nvSpPr>
          <p:cNvPr id="27" name="CuadroTexto 26">
            <a:extLst>
              <a:ext uri="{FF2B5EF4-FFF2-40B4-BE49-F238E27FC236}">
                <a16:creationId xmlns:a16="http://schemas.microsoft.com/office/drawing/2014/main" id="{51A907A6-1D97-A10F-92B8-27F4FAA8F6DF}"/>
              </a:ext>
            </a:extLst>
          </p:cNvPr>
          <p:cNvSpPr txBox="1"/>
          <p:nvPr/>
        </p:nvSpPr>
        <p:spPr>
          <a:xfrm>
            <a:off x="1459439" y="2205815"/>
            <a:ext cx="417444" cy="307777"/>
          </a:xfrm>
          <a:prstGeom prst="rect">
            <a:avLst/>
          </a:prstGeom>
          <a:noFill/>
        </p:spPr>
        <p:txBody>
          <a:bodyPr wrap="square" rtlCol="0">
            <a:spAutoFit/>
          </a:bodyPr>
          <a:lstStyle/>
          <a:p>
            <a:pPr algn="ctr"/>
            <a:r>
              <a:rPr lang="es-MX" sz="1400" dirty="0">
                <a:solidFill>
                  <a:schemeClr val="tx1">
                    <a:lumMod val="65000"/>
                    <a:lumOff val="35000"/>
                  </a:schemeClr>
                </a:solidFill>
                <a:latin typeface="Outfit Medium" pitchFamily="2" charset="0"/>
              </a:rPr>
              <a:t>22</a:t>
            </a:r>
          </a:p>
        </p:txBody>
      </p:sp>
      <p:sp>
        <p:nvSpPr>
          <p:cNvPr id="19" name="Rectángulo 18">
            <a:extLst>
              <a:ext uri="{FF2B5EF4-FFF2-40B4-BE49-F238E27FC236}">
                <a16:creationId xmlns:a16="http://schemas.microsoft.com/office/drawing/2014/main" id="{EE1EB1AC-9E44-4353-A1C6-79A20E088F31}"/>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 name="Imagen 19">
            <a:hlinkClick r:id="rId4" action="ppaction://hlinksldjump"/>
            <a:extLst>
              <a:ext uri="{FF2B5EF4-FFF2-40B4-BE49-F238E27FC236}">
                <a16:creationId xmlns:a16="http://schemas.microsoft.com/office/drawing/2014/main" id="{C05BCFD5-BDD2-47F9-944C-9C00D2CC621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21" name="Imagen 20">
            <a:hlinkClick r:id="" action="ppaction://hlinkshowjump?jump=previousslide"/>
            <a:extLst>
              <a:ext uri="{FF2B5EF4-FFF2-40B4-BE49-F238E27FC236}">
                <a16:creationId xmlns:a16="http://schemas.microsoft.com/office/drawing/2014/main" id="{989558E1-1AB7-4299-AC07-07FDA3BBA8E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2" name="Imagen 21">
            <a:hlinkClick r:id="" action="ppaction://hlinkshowjump?jump=nextslide"/>
            <a:extLst>
              <a:ext uri="{FF2B5EF4-FFF2-40B4-BE49-F238E27FC236}">
                <a16:creationId xmlns:a16="http://schemas.microsoft.com/office/drawing/2014/main" id="{DF217341-044A-4383-96FF-0227F11556F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23" name="Imagen 22">
            <a:extLst>
              <a:ext uri="{FF2B5EF4-FFF2-40B4-BE49-F238E27FC236}">
                <a16:creationId xmlns:a16="http://schemas.microsoft.com/office/drawing/2014/main" id="{646F0AD1-1AA7-42DA-A8B8-85E60F9718B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3" name="Grupo 2">
            <a:extLst>
              <a:ext uri="{FF2B5EF4-FFF2-40B4-BE49-F238E27FC236}">
                <a16:creationId xmlns:a16="http://schemas.microsoft.com/office/drawing/2014/main" id="{7F987DCB-DC48-737C-92B9-592A44F529C3}"/>
              </a:ext>
            </a:extLst>
          </p:cNvPr>
          <p:cNvGrpSpPr/>
          <p:nvPr/>
        </p:nvGrpSpPr>
        <p:grpSpPr>
          <a:xfrm>
            <a:off x="927863" y="1253076"/>
            <a:ext cx="1952271" cy="442980"/>
            <a:chOff x="951703" y="1589244"/>
            <a:chExt cx="1778964" cy="442980"/>
          </a:xfrm>
        </p:grpSpPr>
        <p:sp>
          <p:nvSpPr>
            <p:cNvPr id="4" name="Rectángulo: esquinas redondeadas 3">
              <a:extLst>
                <a:ext uri="{FF2B5EF4-FFF2-40B4-BE49-F238E27FC236}">
                  <a16:creationId xmlns:a16="http://schemas.microsoft.com/office/drawing/2014/main" id="{D6D0AB6B-4F94-A833-CAF7-5B1CF3861111}"/>
                </a:ext>
              </a:extLst>
            </p:cNvPr>
            <p:cNvSpPr/>
            <p:nvPr/>
          </p:nvSpPr>
          <p:spPr>
            <a:xfrm>
              <a:off x="951703" y="1589244"/>
              <a:ext cx="1778964" cy="442980"/>
            </a:xfrm>
            <a:prstGeom prst="roundRect">
              <a:avLst>
                <a:gd name="adj" fmla="val 50000"/>
              </a:avLst>
            </a:prstGeom>
            <a:solidFill>
              <a:srgbClr val="EAA60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Design</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5" name="Elipse 4">
              <a:extLst>
                <a:ext uri="{FF2B5EF4-FFF2-40B4-BE49-F238E27FC236}">
                  <a16:creationId xmlns:a16="http://schemas.microsoft.com/office/drawing/2014/main" id="{07368E70-3D6E-3B28-D241-C0C4C93C389E}"/>
                </a:ext>
              </a:extLst>
            </p:cNvPr>
            <p:cNvSpPr/>
            <p:nvPr/>
          </p:nvSpPr>
          <p:spPr>
            <a:xfrm>
              <a:off x="1021796" y="1659644"/>
              <a:ext cx="27555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endParaRPr>
            </a:p>
          </p:txBody>
        </p:sp>
      </p:grpSp>
      <p:sp>
        <p:nvSpPr>
          <p:cNvPr id="15" name="CuadroTexto 14">
            <a:extLst>
              <a:ext uri="{FF2B5EF4-FFF2-40B4-BE49-F238E27FC236}">
                <a16:creationId xmlns:a16="http://schemas.microsoft.com/office/drawing/2014/main" id="{CEFBB706-EC90-B61F-3163-198CB87F901D}"/>
              </a:ext>
            </a:extLst>
          </p:cNvPr>
          <p:cNvSpPr txBox="1"/>
          <p:nvPr/>
        </p:nvSpPr>
        <p:spPr>
          <a:xfrm>
            <a:off x="1414766" y="5514168"/>
            <a:ext cx="4049490" cy="646331"/>
          </a:xfrm>
          <a:prstGeom prst="rect">
            <a:avLst/>
          </a:prstGeom>
          <a:noFill/>
        </p:spPr>
        <p:txBody>
          <a:bodyPr wrap="square" rtlCol="0">
            <a:spAutoFit/>
          </a:bodyPr>
          <a:lstStyle/>
          <a:p>
            <a:r>
              <a:rPr lang="en-US" sz="1200" dirty="0">
                <a:solidFill>
                  <a:schemeClr val="tx1">
                    <a:lumMod val="75000"/>
                    <a:lumOff val="25000"/>
                  </a:schemeClr>
                </a:solidFill>
                <a:latin typeface="Outfit" pitchFamily="2" charset="0"/>
              </a:rPr>
              <a:t>The computer has memorized the “feather up” image. Go to layer 3 of the third frame and right click on the coordinates (0,0). A frame will pop up, click on the "Paste" option.</a:t>
            </a:r>
            <a:endParaRPr lang="es-MX" sz="1200" dirty="0">
              <a:solidFill>
                <a:schemeClr val="tx1">
                  <a:lumMod val="75000"/>
                  <a:lumOff val="25000"/>
                </a:schemeClr>
              </a:solidFill>
              <a:latin typeface="Outfit" pitchFamily="2" charset="0"/>
            </a:endParaRPr>
          </a:p>
        </p:txBody>
      </p:sp>
      <p:grpSp>
        <p:nvGrpSpPr>
          <p:cNvPr id="7" name="Grupo 6">
            <a:extLst>
              <a:ext uri="{FF2B5EF4-FFF2-40B4-BE49-F238E27FC236}">
                <a16:creationId xmlns:a16="http://schemas.microsoft.com/office/drawing/2014/main" id="{8C660B10-1196-134F-41A7-AAEF454D5BD6}"/>
              </a:ext>
            </a:extLst>
          </p:cNvPr>
          <p:cNvGrpSpPr/>
          <p:nvPr/>
        </p:nvGrpSpPr>
        <p:grpSpPr>
          <a:xfrm>
            <a:off x="6492667" y="2051726"/>
            <a:ext cx="615957" cy="615957"/>
            <a:chOff x="1573425" y="1903684"/>
            <a:chExt cx="824920" cy="824920"/>
          </a:xfrm>
        </p:grpSpPr>
        <p:sp>
          <p:nvSpPr>
            <p:cNvPr id="14" name="Elipse 13">
              <a:extLst>
                <a:ext uri="{FF2B5EF4-FFF2-40B4-BE49-F238E27FC236}">
                  <a16:creationId xmlns:a16="http://schemas.microsoft.com/office/drawing/2014/main" id="{E4B4B779-FE99-EECD-7ED1-550B7B2A4076}"/>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16" name="Elipse 15">
              <a:extLst>
                <a:ext uri="{FF2B5EF4-FFF2-40B4-BE49-F238E27FC236}">
                  <a16:creationId xmlns:a16="http://schemas.microsoft.com/office/drawing/2014/main" id="{A3B69B60-3220-08DA-E3D3-781EA46833B9}"/>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grpSp>
      <p:sp>
        <p:nvSpPr>
          <p:cNvPr id="17" name="CuadroTexto 16">
            <a:extLst>
              <a:ext uri="{FF2B5EF4-FFF2-40B4-BE49-F238E27FC236}">
                <a16:creationId xmlns:a16="http://schemas.microsoft.com/office/drawing/2014/main" id="{E8429479-089B-A26D-1DD2-E396CAC0324D}"/>
              </a:ext>
            </a:extLst>
          </p:cNvPr>
          <p:cNvSpPr txBox="1"/>
          <p:nvPr/>
        </p:nvSpPr>
        <p:spPr>
          <a:xfrm>
            <a:off x="6595319" y="2205815"/>
            <a:ext cx="417444" cy="307777"/>
          </a:xfrm>
          <a:prstGeom prst="rect">
            <a:avLst/>
          </a:prstGeom>
          <a:noFill/>
        </p:spPr>
        <p:txBody>
          <a:bodyPr wrap="square" rtlCol="0">
            <a:spAutoFit/>
          </a:bodyPr>
          <a:lstStyle/>
          <a:p>
            <a:pPr algn="ctr"/>
            <a:r>
              <a:rPr lang="es-MX" sz="1400" dirty="0">
                <a:solidFill>
                  <a:schemeClr val="tx1">
                    <a:lumMod val="65000"/>
                    <a:lumOff val="35000"/>
                  </a:schemeClr>
                </a:solidFill>
                <a:latin typeface="Outfit Medium" pitchFamily="2" charset="0"/>
              </a:rPr>
              <a:t>23</a:t>
            </a:r>
          </a:p>
        </p:txBody>
      </p:sp>
      <p:pic>
        <p:nvPicPr>
          <p:cNvPr id="9" name="Imagen 8">
            <a:extLst>
              <a:ext uri="{FF2B5EF4-FFF2-40B4-BE49-F238E27FC236}">
                <a16:creationId xmlns:a16="http://schemas.microsoft.com/office/drawing/2014/main" id="{1F4DB41E-938A-C4C7-0FEC-103E11D1AB32}"/>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162714" y="4372106"/>
            <a:ext cx="221630" cy="282552"/>
          </a:xfrm>
          <a:prstGeom prst="rect">
            <a:avLst/>
          </a:prstGeom>
        </p:spPr>
      </p:pic>
      <p:pic>
        <p:nvPicPr>
          <p:cNvPr id="11" name="Imagen 10">
            <a:extLst>
              <a:ext uri="{FF2B5EF4-FFF2-40B4-BE49-F238E27FC236}">
                <a16:creationId xmlns:a16="http://schemas.microsoft.com/office/drawing/2014/main" id="{847A5496-41E8-8D89-363C-40BAB2C69677}"/>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3095061" y="4835069"/>
            <a:ext cx="221630" cy="282552"/>
          </a:xfrm>
          <a:prstGeom prst="rect">
            <a:avLst/>
          </a:prstGeom>
        </p:spPr>
      </p:pic>
      <p:pic>
        <p:nvPicPr>
          <p:cNvPr id="12" name="Imagen 11">
            <a:extLst>
              <a:ext uri="{FF2B5EF4-FFF2-40B4-BE49-F238E27FC236}">
                <a16:creationId xmlns:a16="http://schemas.microsoft.com/office/drawing/2014/main" id="{E8438F42-3590-1A00-9CA8-5E1AC39571B3}"/>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3290691" y="2423754"/>
            <a:ext cx="221630" cy="282552"/>
          </a:xfrm>
          <a:prstGeom prst="rect">
            <a:avLst/>
          </a:prstGeom>
        </p:spPr>
      </p:pic>
      <p:sp>
        <p:nvSpPr>
          <p:cNvPr id="13" name="CuadroTexto 12">
            <a:extLst>
              <a:ext uri="{FF2B5EF4-FFF2-40B4-BE49-F238E27FC236}">
                <a16:creationId xmlns:a16="http://schemas.microsoft.com/office/drawing/2014/main" id="{EFAE5C64-C675-B865-C959-2A39BF4BDEE7}"/>
              </a:ext>
            </a:extLst>
          </p:cNvPr>
          <p:cNvSpPr txBox="1"/>
          <p:nvPr/>
        </p:nvSpPr>
        <p:spPr>
          <a:xfrm>
            <a:off x="6705850" y="5589585"/>
            <a:ext cx="3768893" cy="276999"/>
          </a:xfrm>
          <a:prstGeom prst="rect">
            <a:avLst/>
          </a:prstGeom>
          <a:noFill/>
        </p:spPr>
        <p:txBody>
          <a:bodyPr wrap="square" rtlCol="0">
            <a:spAutoFit/>
          </a:bodyPr>
          <a:lstStyle/>
          <a:p>
            <a:r>
              <a:rPr lang="en-US" sz="1200" dirty="0">
                <a:solidFill>
                  <a:schemeClr val="tx1">
                    <a:lumMod val="75000"/>
                    <a:lumOff val="25000"/>
                  </a:schemeClr>
                </a:solidFill>
                <a:latin typeface="Outfit" pitchFamily="2" charset="0"/>
              </a:rPr>
              <a:t>The feather in the third frame now rotates upwards</a:t>
            </a:r>
            <a:r>
              <a:rPr lang="es-MX" sz="1200" dirty="0">
                <a:solidFill>
                  <a:schemeClr val="tx1">
                    <a:lumMod val="75000"/>
                    <a:lumOff val="25000"/>
                  </a:schemeClr>
                </a:solidFill>
                <a:latin typeface="Outfit" pitchFamily="2" charset="0"/>
              </a:rPr>
              <a:t>.</a:t>
            </a:r>
          </a:p>
        </p:txBody>
      </p:sp>
      <p:sp>
        <p:nvSpPr>
          <p:cNvPr id="30" name="CuadroTexto 29">
            <a:extLst>
              <a:ext uri="{FF2B5EF4-FFF2-40B4-BE49-F238E27FC236}">
                <a16:creationId xmlns:a16="http://schemas.microsoft.com/office/drawing/2014/main" id="{82B4CA6F-6785-FB4E-BAE6-8CE453BDF045}"/>
              </a:ext>
            </a:extLst>
          </p:cNvPr>
          <p:cNvSpPr txBox="1"/>
          <p:nvPr/>
        </p:nvSpPr>
        <p:spPr>
          <a:xfrm>
            <a:off x="2617432" y="2288031"/>
            <a:ext cx="598857" cy="276999"/>
          </a:xfrm>
          <a:prstGeom prst="rect">
            <a:avLst/>
          </a:prstGeom>
          <a:noFill/>
        </p:spPr>
        <p:txBody>
          <a:bodyPr wrap="square" rtlCol="0">
            <a:spAutoFit/>
          </a:bodyPr>
          <a:lstStyle/>
          <a:p>
            <a:r>
              <a:rPr lang="es-MX" sz="1200" dirty="0">
                <a:solidFill>
                  <a:srgbClr val="FF0000"/>
                </a:solidFill>
                <a:latin typeface="Outfit" pitchFamily="2" charset="0"/>
              </a:rPr>
              <a:t>(0,0)</a:t>
            </a:r>
            <a:endParaRPr lang="es-CL" sz="1200" dirty="0">
              <a:solidFill>
                <a:srgbClr val="FF0000"/>
              </a:solidFill>
              <a:latin typeface="Outfit" pitchFamily="2" charset="0"/>
            </a:endParaRPr>
          </a:p>
        </p:txBody>
      </p:sp>
      <p:pic>
        <p:nvPicPr>
          <p:cNvPr id="33" name="Imagen 32">
            <a:extLst>
              <a:ext uri="{FF2B5EF4-FFF2-40B4-BE49-F238E27FC236}">
                <a16:creationId xmlns:a16="http://schemas.microsoft.com/office/drawing/2014/main" id="{FBB2455F-9571-761E-3C1F-F17EE9663B65}"/>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479481" y="4845852"/>
            <a:ext cx="221630" cy="282552"/>
          </a:xfrm>
          <a:prstGeom prst="rect">
            <a:avLst/>
          </a:prstGeom>
        </p:spPr>
      </p:pic>
    </p:spTree>
    <p:extLst>
      <p:ext uri="{BB962C8B-B14F-4D97-AF65-F5344CB8AC3E}">
        <p14:creationId xmlns:p14="http://schemas.microsoft.com/office/powerpoint/2010/main" val="2986377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esquinas redondeadas 8">
            <a:extLst>
              <a:ext uri="{FF2B5EF4-FFF2-40B4-BE49-F238E27FC236}">
                <a16:creationId xmlns:a16="http://schemas.microsoft.com/office/drawing/2014/main" id="{2E8112C6-1869-4006-D19A-A86B7D19E36D}"/>
              </a:ext>
            </a:extLst>
          </p:cNvPr>
          <p:cNvSpPr/>
          <p:nvPr/>
        </p:nvSpPr>
        <p:spPr>
          <a:xfrm>
            <a:off x="1029295" y="1846400"/>
            <a:ext cx="9974079" cy="478276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18" name="Grupo 17">
            <a:extLst>
              <a:ext uri="{FF2B5EF4-FFF2-40B4-BE49-F238E27FC236}">
                <a16:creationId xmlns:a16="http://schemas.microsoft.com/office/drawing/2014/main" id="{B0B3F92A-3962-1E7A-EDC3-31960843E398}"/>
              </a:ext>
            </a:extLst>
          </p:cNvPr>
          <p:cNvGrpSpPr/>
          <p:nvPr/>
        </p:nvGrpSpPr>
        <p:grpSpPr>
          <a:xfrm>
            <a:off x="1356787" y="2051726"/>
            <a:ext cx="615957" cy="615957"/>
            <a:chOff x="1573425" y="1903684"/>
            <a:chExt cx="824920" cy="824920"/>
          </a:xfrm>
        </p:grpSpPr>
        <p:sp>
          <p:nvSpPr>
            <p:cNvPr id="25" name="Elipse 24">
              <a:extLst>
                <a:ext uri="{FF2B5EF4-FFF2-40B4-BE49-F238E27FC236}">
                  <a16:creationId xmlns:a16="http://schemas.microsoft.com/office/drawing/2014/main" id="{575F255C-C5E3-7175-2C3D-9A6922BBF027}"/>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26" name="Elipse 25">
              <a:extLst>
                <a:ext uri="{FF2B5EF4-FFF2-40B4-BE49-F238E27FC236}">
                  <a16:creationId xmlns:a16="http://schemas.microsoft.com/office/drawing/2014/main" id="{B0C7978F-2D4F-7978-719F-B9021FC1FE6C}"/>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grpSp>
      <p:sp>
        <p:nvSpPr>
          <p:cNvPr id="27" name="CuadroTexto 26">
            <a:extLst>
              <a:ext uri="{FF2B5EF4-FFF2-40B4-BE49-F238E27FC236}">
                <a16:creationId xmlns:a16="http://schemas.microsoft.com/office/drawing/2014/main" id="{51A907A6-1D97-A10F-92B8-27F4FAA8F6DF}"/>
              </a:ext>
            </a:extLst>
          </p:cNvPr>
          <p:cNvSpPr txBox="1"/>
          <p:nvPr/>
        </p:nvSpPr>
        <p:spPr>
          <a:xfrm>
            <a:off x="1459439" y="2205815"/>
            <a:ext cx="417444" cy="307777"/>
          </a:xfrm>
          <a:prstGeom prst="rect">
            <a:avLst/>
          </a:prstGeom>
          <a:noFill/>
        </p:spPr>
        <p:txBody>
          <a:bodyPr wrap="square" rtlCol="0">
            <a:spAutoFit/>
          </a:bodyPr>
          <a:lstStyle/>
          <a:p>
            <a:pPr algn="ctr"/>
            <a:r>
              <a:rPr lang="es-MX" sz="1400" dirty="0">
                <a:solidFill>
                  <a:schemeClr val="tx1">
                    <a:lumMod val="65000"/>
                    <a:lumOff val="35000"/>
                  </a:schemeClr>
                </a:solidFill>
                <a:latin typeface="Outfit Medium" pitchFamily="2" charset="0"/>
              </a:rPr>
              <a:t>24</a:t>
            </a:r>
          </a:p>
        </p:txBody>
      </p:sp>
      <p:sp>
        <p:nvSpPr>
          <p:cNvPr id="19" name="Rectángulo 18">
            <a:extLst>
              <a:ext uri="{FF2B5EF4-FFF2-40B4-BE49-F238E27FC236}">
                <a16:creationId xmlns:a16="http://schemas.microsoft.com/office/drawing/2014/main" id="{EE1EB1AC-9E44-4353-A1C6-79A20E088F31}"/>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 name="Imagen 19">
            <a:hlinkClick r:id="rId2" action="ppaction://hlinksldjump"/>
            <a:extLst>
              <a:ext uri="{FF2B5EF4-FFF2-40B4-BE49-F238E27FC236}">
                <a16:creationId xmlns:a16="http://schemas.microsoft.com/office/drawing/2014/main" id="{C05BCFD5-BDD2-47F9-944C-9C00D2CC621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21" name="Imagen 20">
            <a:hlinkClick r:id="" action="ppaction://hlinkshowjump?jump=previousslide"/>
            <a:extLst>
              <a:ext uri="{FF2B5EF4-FFF2-40B4-BE49-F238E27FC236}">
                <a16:creationId xmlns:a16="http://schemas.microsoft.com/office/drawing/2014/main" id="{989558E1-1AB7-4299-AC07-07FDA3BBA8E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2" name="Imagen 21">
            <a:hlinkClick r:id="" action="ppaction://hlinkshowjump?jump=nextslide"/>
            <a:extLst>
              <a:ext uri="{FF2B5EF4-FFF2-40B4-BE49-F238E27FC236}">
                <a16:creationId xmlns:a16="http://schemas.microsoft.com/office/drawing/2014/main" id="{DF217341-044A-4383-96FF-0227F11556F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23" name="Imagen 22">
            <a:extLst>
              <a:ext uri="{FF2B5EF4-FFF2-40B4-BE49-F238E27FC236}">
                <a16:creationId xmlns:a16="http://schemas.microsoft.com/office/drawing/2014/main" id="{646F0AD1-1AA7-42DA-A8B8-85E60F9718B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24" name="CuadroTexto 23">
            <a:extLst>
              <a:ext uri="{FF2B5EF4-FFF2-40B4-BE49-F238E27FC236}">
                <a16:creationId xmlns:a16="http://schemas.microsoft.com/office/drawing/2014/main" id="{C4E642A0-4E45-4C64-8C4F-A44816ED24CE}"/>
              </a:ext>
            </a:extLst>
          </p:cNvPr>
          <p:cNvSpPr txBox="1"/>
          <p:nvPr/>
        </p:nvSpPr>
        <p:spPr>
          <a:xfrm>
            <a:off x="1546926" y="4590470"/>
            <a:ext cx="8938816" cy="1200329"/>
          </a:xfrm>
          <a:prstGeom prst="rect">
            <a:avLst/>
          </a:prstGeom>
          <a:noFill/>
        </p:spPr>
        <p:txBody>
          <a:bodyPr wrap="square" rtlCol="0">
            <a:spAutoFit/>
          </a:bodyPr>
          <a:lstStyle/>
          <a:p>
            <a:r>
              <a:rPr lang="en-US" sz="1200" dirty="0">
                <a:solidFill>
                  <a:schemeClr val="tx1">
                    <a:lumMod val="75000"/>
                    <a:lumOff val="25000"/>
                  </a:schemeClr>
                </a:solidFill>
                <a:latin typeface="Outfit" pitchFamily="2" charset="0"/>
              </a:rPr>
              <a:t>In the same way, the feathers of the fifth and seventh frames should also be shifted upwards. (The computer remembers the last "copy", so you can continue pasting without having to make a new copy).</a:t>
            </a:r>
          </a:p>
          <a:p>
            <a:endParaRPr lang="es-MX" sz="1200" dirty="0">
              <a:solidFill>
                <a:schemeClr val="tx1">
                  <a:lumMod val="75000"/>
                  <a:lumOff val="25000"/>
                </a:schemeClr>
              </a:solidFill>
              <a:latin typeface="Outfit" pitchFamily="2" charset="0"/>
            </a:endParaRPr>
          </a:p>
          <a:p>
            <a:r>
              <a:rPr lang="en-US" sz="1200" dirty="0">
                <a:solidFill>
                  <a:schemeClr val="tx1">
                    <a:lumMod val="75000"/>
                    <a:lumOff val="25000"/>
                  </a:schemeClr>
                </a:solidFill>
                <a:latin typeface="Outfit" pitchFamily="2" charset="0"/>
              </a:rPr>
              <a:t>Let's replay the animation. The bird now flaps its wings and the background moves.</a:t>
            </a:r>
          </a:p>
          <a:p>
            <a:endParaRPr lang="es-MX" sz="1200" dirty="0">
              <a:solidFill>
                <a:schemeClr val="tx1">
                  <a:lumMod val="75000"/>
                  <a:lumOff val="25000"/>
                </a:schemeClr>
              </a:solidFill>
              <a:latin typeface="Outfit" pitchFamily="2" charset="0"/>
            </a:endParaRPr>
          </a:p>
          <a:p>
            <a:r>
              <a:rPr lang="en-US" sz="1200" dirty="0">
                <a:solidFill>
                  <a:schemeClr val="tx1">
                    <a:lumMod val="75000"/>
                    <a:lumOff val="25000"/>
                  </a:schemeClr>
                </a:solidFill>
                <a:latin typeface="Outfit" pitchFamily="2" charset="0"/>
              </a:rPr>
              <a:t>This could be seen as complete, but let’s add a touch of creativity to make it even better!</a:t>
            </a:r>
            <a:endParaRPr lang="es-MX" sz="1200" dirty="0">
              <a:solidFill>
                <a:schemeClr val="tx1">
                  <a:lumMod val="75000"/>
                  <a:lumOff val="25000"/>
                </a:schemeClr>
              </a:solidFill>
              <a:latin typeface="Outfit" pitchFamily="2" charset="0"/>
            </a:endParaRPr>
          </a:p>
        </p:txBody>
      </p:sp>
      <p:grpSp>
        <p:nvGrpSpPr>
          <p:cNvPr id="3" name="Grupo 2">
            <a:extLst>
              <a:ext uri="{FF2B5EF4-FFF2-40B4-BE49-F238E27FC236}">
                <a16:creationId xmlns:a16="http://schemas.microsoft.com/office/drawing/2014/main" id="{7F987DCB-DC48-737C-92B9-592A44F529C3}"/>
              </a:ext>
            </a:extLst>
          </p:cNvPr>
          <p:cNvGrpSpPr/>
          <p:nvPr/>
        </p:nvGrpSpPr>
        <p:grpSpPr>
          <a:xfrm>
            <a:off x="927863" y="1253076"/>
            <a:ext cx="1952271" cy="442980"/>
            <a:chOff x="951703" y="1589244"/>
            <a:chExt cx="1778964" cy="442980"/>
          </a:xfrm>
        </p:grpSpPr>
        <p:sp>
          <p:nvSpPr>
            <p:cNvPr id="4" name="Rectángulo: esquinas redondeadas 3">
              <a:extLst>
                <a:ext uri="{FF2B5EF4-FFF2-40B4-BE49-F238E27FC236}">
                  <a16:creationId xmlns:a16="http://schemas.microsoft.com/office/drawing/2014/main" id="{D6D0AB6B-4F94-A833-CAF7-5B1CF3861111}"/>
                </a:ext>
              </a:extLst>
            </p:cNvPr>
            <p:cNvSpPr/>
            <p:nvPr/>
          </p:nvSpPr>
          <p:spPr>
            <a:xfrm>
              <a:off x="951703" y="1589244"/>
              <a:ext cx="1778964" cy="442980"/>
            </a:xfrm>
            <a:prstGeom prst="roundRect">
              <a:avLst>
                <a:gd name="adj" fmla="val 50000"/>
              </a:avLst>
            </a:prstGeom>
            <a:solidFill>
              <a:srgbClr val="EAA60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Design</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5" name="Elipse 4">
              <a:extLst>
                <a:ext uri="{FF2B5EF4-FFF2-40B4-BE49-F238E27FC236}">
                  <a16:creationId xmlns:a16="http://schemas.microsoft.com/office/drawing/2014/main" id="{07368E70-3D6E-3B28-D241-C0C4C93C389E}"/>
                </a:ext>
              </a:extLst>
            </p:cNvPr>
            <p:cNvSpPr/>
            <p:nvPr/>
          </p:nvSpPr>
          <p:spPr>
            <a:xfrm>
              <a:off x="1021796" y="1659644"/>
              <a:ext cx="27555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endParaRPr>
            </a:p>
          </p:txBody>
        </p:sp>
      </p:grpSp>
      <p:pic>
        <p:nvPicPr>
          <p:cNvPr id="12" name="Imagen 11">
            <a:extLst>
              <a:ext uri="{FF2B5EF4-FFF2-40B4-BE49-F238E27FC236}">
                <a16:creationId xmlns:a16="http://schemas.microsoft.com/office/drawing/2014/main" id="{F628E0D2-FB50-F292-9469-E6ADFF48696D}"/>
              </a:ext>
            </a:extLst>
          </p:cNvPr>
          <p:cNvPicPr>
            <a:picLocks noChangeAspect="1"/>
          </p:cNvPicPr>
          <p:nvPr/>
        </p:nvPicPr>
        <p:blipFill>
          <a:blip r:embed="rId7"/>
          <a:srcRect l="3318" r="13420"/>
          <a:stretch/>
        </p:blipFill>
        <p:spPr>
          <a:xfrm>
            <a:off x="1546926" y="3212543"/>
            <a:ext cx="8938816" cy="1019634"/>
          </a:xfrm>
          <a:prstGeom prst="roundRect">
            <a:avLst/>
          </a:prstGeom>
        </p:spPr>
      </p:pic>
      <p:pic>
        <p:nvPicPr>
          <p:cNvPr id="28" name="Imagen 27">
            <a:extLst>
              <a:ext uri="{FF2B5EF4-FFF2-40B4-BE49-F238E27FC236}">
                <a16:creationId xmlns:a16="http://schemas.microsoft.com/office/drawing/2014/main" id="{A265B11F-E94F-8047-75C6-17727C38A78C}"/>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887997" y="3212543"/>
            <a:ext cx="221630" cy="282552"/>
          </a:xfrm>
          <a:prstGeom prst="rect">
            <a:avLst/>
          </a:prstGeom>
        </p:spPr>
      </p:pic>
      <p:pic>
        <p:nvPicPr>
          <p:cNvPr id="29" name="Imagen 28">
            <a:extLst>
              <a:ext uri="{FF2B5EF4-FFF2-40B4-BE49-F238E27FC236}">
                <a16:creationId xmlns:a16="http://schemas.microsoft.com/office/drawing/2014/main" id="{016FE6CB-62CD-C5E5-976D-D7DE531D2134}"/>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053227" y="3195351"/>
            <a:ext cx="221630" cy="282552"/>
          </a:xfrm>
          <a:prstGeom prst="rect">
            <a:avLst/>
          </a:prstGeom>
        </p:spPr>
      </p:pic>
      <p:grpSp>
        <p:nvGrpSpPr>
          <p:cNvPr id="30" name="Grupo 29">
            <a:extLst>
              <a:ext uri="{FF2B5EF4-FFF2-40B4-BE49-F238E27FC236}">
                <a16:creationId xmlns:a16="http://schemas.microsoft.com/office/drawing/2014/main" id="{10444EE0-7A66-8FFE-3531-9B942A8353C8}"/>
              </a:ext>
            </a:extLst>
          </p:cNvPr>
          <p:cNvGrpSpPr/>
          <p:nvPr/>
        </p:nvGrpSpPr>
        <p:grpSpPr>
          <a:xfrm>
            <a:off x="2029470" y="2872752"/>
            <a:ext cx="328141" cy="328141"/>
            <a:chOff x="1573425" y="1903684"/>
            <a:chExt cx="824920" cy="824920"/>
          </a:xfrm>
        </p:grpSpPr>
        <p:sp>
          <p:nvSpPr>
            <p:cNvPr id="31" name="Elipse 30">
              <a:extLst>
                <a:ext uri="{FF2B5EF4-FFF2-40B4-BE49-F238E27FC236}">
                  <a16:creationId xmlns:a16="http://schemas.microsoft.com/office/drawing/2014/main" id="{C0982EF5-97CA-E87C-D19A-B930C27AC9BE}"/>
                </a:ext>
              </a:extLst>
            </p:cNvPr>
            <p:cNvSpPr/>
            <p:nvPr/>
          </p:nvSpPr>
          <p:spPr>
            <a:xfrm rot="10800000">
              <a:off x="1573425" y="1903684"/>
              <a:ext cx="824920" cy="824920"/>
            </a:xfrm>
            <a:prstGeom prst="ellipse">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100" dirty="0">
                <a:solidFill>
                  <a:schemeClr val="tx1">
                    <a:lumMod val="65000"/>
                    <a:lumOff val="35000"/>
                  </a:schemeClr>
                </a:solidFill>
                <a:latin typeface="Outfit" pitchFamily="2" charset="0"/>
              </a:endParaRPr>
            </a:p>
          </p:txBody>
        </p:sp>
        <p:sp>
          <p:nvSpPr>
            <p:cNvPr id="32" name="Elipse 31">
              <a:extLst>
                <a:ext uri="{FF2B5EF4-FFF2-40B4-BE49-F238E27FC236}">
                  <a16:creationId xmlns:a16="http://schemas.microsoft.com/office/drawing/2014/main" id="{E1087DF3-7CBF-5CBD-9453-D93D6A0BDB9E}"/>
                </a:ext>
              </a:extLst>
            </p:cNvPr>
            <p:cNvSpPr/>
            <p:nvPr/>
          </p:nvSpPr>
          <p:spPr>
            <a:xfrm>
              <a:off x="1710902" y="2041161"/>
              <a:ext cx="549965" cy="549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solidFill>
                    <a:srgbClr val="DD2120"/>
                  </a:solidFill>
                  <a:latin typeface="Outfit" pitchFamily="2" charset="0"/>
                </a:rPr>
                <a:t>1</a:t>
              </a:r>
              <a:endParaRPr lang="es-CL" sz="1100" dirty="0">
                <a:solidFill>
                  <a:srgbClr val="DD2120"/>
                </a:solidFill>
                <a:latin typeface="Outfit" pitchFamily="2" charset="0"/>
              </a:endParaRPr>
            </a:p>
          </p:txBody>
        </p:sp>
      </p:grpSp>
      <p:grpSp>
        <p:nvGrpSpPr>
          <p:cNvPr id="33" name="Grupo 32">
            <a:extLst>
              <a:ext uri="{FF2B5EF4-FFF2-40B4-BE49-F238E27FC236}">
                <a16:creationId xmlns:a16="http://schemas.microsoft.com/office/drawing/2014/main" id="{558ED0F0-350C-29AA-A951-98146C68FF3C}"/>
              </a:ext>
            </a:extLst>
          </p:cNvPr>
          <p:cNvGrpSpPr/>
          <p:nvPr/>
        </p:nvGrpSpPr>
        <p:grpSpPr>
          <a:xfrm>
            <a:off x="3168253" y="2861101"/>
            <a:ext cx="328141" cy="328141"/>
            <a:chOff x="1573425" y="1903684"/>
            <a:chExt cx="824920" cy="824920"/>
          </a:xfrm>
        </p:grpSpPr>
        <p:sp>
          <p:nvSpPr>
            <p:cNvPr id="34" name="Elipse 33">
              <a:extLst>
                <a:ext uri="{FF2B5EF4-FFF2-40B4-BE49-F238E27FC236}">
                  <a16:creationId xmlns:a16="http://schemas.microsoft.com/office/drawing/2014/main" id="{4A2E9A99-232E-E003-A803-D33ECB9C9D59}"/>
                </a:ext>
              </a:extLst>
            </p:cNvPr>
            <p:cNvSpPr/>
            <p:nvPr/>
          </p:nvSpPr>
          <p:spPr>
            <a:xfrm rot="10800000">
              <a:off x="1573425" y="1903684"/>
              <a:ext cx="824920" cy="824920"/>
            </a:xfrm>
            <a:prstGeom prst="ellipse">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100" dirty="0">
                <a:solidFill>
                  <a:schemeClr val="tx1">
                    <a:lumMod val="65000"/>
                    <a:lumOff val="35000"/>
                  </a:schemeClr>
                </a:solidFill>
                <a:latin typeface="Outfit" pitchFamily="2" charset="0"/>
              </a:endParaRPr>
            </a:p>
          </p:txBody>
        </p:sp>
        <p:sp>
          <p:nvSpPr>
            <p:cNvPr id="36" name="Elipse 35">
              <a:extLst>
                <a:ext uri="{FF2B5EF4-FFF2-40B4-BE49-F238E27FC236}">
                  <a16:creationId xmlns:a16="http://schemas.microsoft.com/office/drawing/2014/main" id="{F08F2F38-C31C-FA70-697C-CCCA950355AF}"/>
                </a:ext>
              </a:extLst>
            </p:cNvPr>
            <p:cNvSpPr/>
            <p:nvPr/>
          </p:nvSpPr>
          <p:spPr>
            <a:xfrm>
              <a:off x="1710902" y="2041161"/>
              <a:ext cx="549965" cy="549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solidFill>
                    <a:srgbClr val="DD2120"/>
                  </a:solidFill>
                  <a:latin typeface="Outfit" pitchFamily="2" charset="0"/>
                </a:rPr>
                <a:t>2</a:t>
              </a:r>
              <a:endParaRPr lang="es-CL" sz="1100" dirty="0">
                <a:solidFill>
                  <a:srgbClr val="DD2120"/>
                </a:solidFill>
                <a:latin typeface="Outfit" pitchFamily="2" charset="0"/>
              </a:endParaRPr>
            </a:p>
          </p:txBody>
        </p:sp>
      </p:grpSp>
      <p:grpSp>
        <p:nvGrpSpPr>
          <p:cNvPr id="37" name="Grupo 36">
            <a:extLst>
              <a:ext uri="{FF2B5EF4-FFF2-40B4-BE49-F238E27FC236}">
                <a16:creationId xmlns:a16="http://schemas.microsoft.com/office/drawing/2014/main" id="{50E0CD36-CB78-22D2-176D-B67B51193E99}"/>
              </a:ext>
            </a:extLst>
          </p:cNvPr>
          <p:cNvGrpSpPr/>
          <p:nvPr/>
        </p:nvGrpSpPr>
        <p:grpSpPr>
          <a:xfrm>
            <a:off x="7553615" y="2861102"/>
            <a:ext cx="328141" cy="328141"/>
            <a:chOff x="1573425" y="1903684"/>
            <a:chExt cx="824920" cy="824920"/>
          </a:xfrm>
        </p:grpSpPr>
        <p:sp>
          <p:nvSpPr>
            <p:cNvPr id="38" name="Elipse 37">
              <a:extLst>
                <a:ext uri="{FF2B5EF4-FFF2-40B4-BE49-F238E27FC236}">
                  <a16:creationId xmlns:a16="http://schemas.microsoft.com/office/drawing/2014/main" id="{720006D2-F4A7-2579-7C6F-A976535C44A2}"/>
                </a:ext>
              </a:extLst>
            </p:cNvPr>
            <p:cNvSpPr/>
            <p:nvPr/>
          </p:nvSpPr>
          <p:spPr>
            <a:xfrm rot="10800000">
              <a:off x="1573425" y="1903684"/>
              <a:ext cx="824920" cy="824920"/>
            </a:xfrm>
            <a:prstGeom prst="ellipse">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100" dirty="0">
                <a:solidFill>
                  <a:schemeClr val="tx1">
                    <a:lumMod val="65000"/>
                    <a:lumOff val="35000"/>
                  </a:schemeClr>
                </a:solidFill>
                <a:latin typeface="Outfit" pitchFamily="2" charset="0"/>
              </a:endParaRPr>
            </a:p>
          </p:txBody>
        </p:sp>
        <p:sp>
          <p:nvSpPr>
            <p:cNvPr id="39" name="Elipse 38">
              <a:extLst>
                <a:ext uri="{FF2B5EF4-FFF2-40B4-BE49-F238E27FC236}">
                  <a16:creationId xmlns:a16="http://schemas.microsoft.com/office/drawing/2014/main" id="{6C5E53C4-7C7C-8CB8-8CAE-C17424081809}"/>
                </a:ext>
              </a:extLst>
            </p:cNvPr>
            <p:cNvSpPr/>
            <p:nvPr/>
          </p:nvSpPr>
          <p:spPr>
            <a:xfrm>
              <a:off x="1710902" y="2041161"/>
              <a:ext cx="549965" cy="549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solidFill>
                    <a:srgbClr val="DD2120"/>
                  </a:solidFill>
                  <a:latin typeface="Outfit" pitchFamily="2" charset="0"/>
                </a:rPr>
                <a:t>6</a:t>
              </a:r>
              <a:endParaRPr lang="es-CL" sz="1100" dirty="0">
                <a:solidFill>
                  <a:srgbClr val="DD2120"/>
                </a:solidFill>
                <a:latin typeface="Outfit" pitchFamily="2" charset="0"/>
              </a:endParaRPr>
            </a:p>
          </p:txBody>
        </p:sp>
      </p:grpSp>
      <p:grpSp>
        <p:nvGrpSpPr>
          <p:cNvPr id="40" name="Grupo 39">
            <a:extLst>
              <a:ext uri="{FF2B5EF4-FFF2-40B4-BE49-F238E27FC236}">
                <a16:creationId xmlns:a16="http://schemas.microsoft.com/office/drawing/2014/main" id="{5491A618-2E63-59D5-9A5E-DB17C2EC49A4}"/>
              </a:ext>
            </a:extLst>
          </p:cNvPr>
          <p:cNvGrpSpPr/>
          <p:nvPr/>
        </p:nvGrpSpPr>
        <p:grpSpPr>
          <a:xfrm>
            <a:off x="8616434" y="2863915"/>
            <a:ext cx="328141" cy="328141"/>
            <a:chOff x="1573425" y="1903684"/>
            <a:chExt cx="824920" cy="824920"/>
          </a:xfrm>
        </p:grpSpPr>
        <p:sp>
          <p:nvSpPr>
            <p:cNvPr id="41" name="Elipse 40">
              <a:extLst>
                <a:ext uri="{FF2B5EF4-FFF2-40B4-BE49-F238E27FC236}">
                  <a16:creationId xmlns:a16="http://schemas.microsoft.com/office/drawing/2014/main" id="{B611B2F4-7795-804A-53E6-FC1BA1E37177}"/>
                </a:ext>
              </a:extLst>
            </p:cNvPr>
            <p:cNvSpPr/>
            <p:nvPr/>
          </p:nvSpPr>
          <p:spPr>
            <a:xfrm rot="10800000">
              <a:off x="1573425" y="1903684"/>
              <a:ext cx="824920" cy="824920"/>
            </a:xfrm>
            <a:prstGeom prst="ellipse">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100" dirty="0">
                <a:solidFill>
                  <a:schemeClr val="tx1">
                    <a:lumMod val="65000"/>
                    <a:lumOff val="35000"/>
                  </a:schemeClr>
                </a:solidFill>
                <a:latin typeface="Outfit" pitchFamily="2" charset="0"/>
              </a:endParaRPr>
            </a:p>
          </p:txBody>
        </p:sp>
        <p:sp>
          <p:nvSpPr>
            <p:cNvPr id="42" name="Elipse 41">
              <a:extLst>
                <a:ext uri="{FF2B5EF4-FFF2-40B4-BE49-F238E27FC236}">
                  <a16:creationId xmlns:a16="http://schemas.microsoft.com/office/drawing/2014/main" id="{281713DB-3DDB-9180-2518-543F165DBA7F}"/>
                </a:ext>
              </a:extLst>
            </p:cNvPr>
            <p:cNvSpPr/>
            <p:nvPr/>
          </p:nvSpPr>
          <p:spPr>
            <a:xfrm>
              <a:off x="1710902" y="2041161"/>
              <a:ext cx="549965" cy="549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solidFill>
                    <a:srgbClr val="DD2120"/>
                  </a:solidFill>
                  <a:latin typeface="Outfit" pitchFamily="2" charset="0"/>
                </a:rPr>
                <a:t>7</a:t>
              </a:r>
              <a:endParaRPr lang="es-CL" sz="1100" dirty="0">
                <a:solidFill>
                  <a:srgbClr val="DD2120"/>
                </a:solidFill>
                <a:latin typeface="Outfit" pitchFamily="2" charset="0"/>
              </a:endParaRPr>
            </a:p>
          </p:txBody>
        </p:sp>
      </p:grpSp>
      <p:grpSp>
        <p:nvGrpSpPr>
          <p:cNvPr id="43" name="Grupo 42">
            <a:extLst>
              <a:ext uri="{FF2B5EF4-FFF2-40B4-BE49-F238E27FC236}">
                <a16:creationId xmlns:a16="http://schemas.microsoft.com/office/drawing/2014/main" id="{B76F22D5-810A-586E-FF5D-715DE0CBC051}"/>
              </a:ext>
            </a:extLst>
          </p:cNvPr>
          <p:cNvGrpSpPr/>
          <p:nvPr/>
        </p:nvGrpSpPr>
        <p:grpSpPr>
          <a:xfrm>
            <a:off x="9727869" y="2863916"/>
            <a:ext cx="328141" cy="328141"/>
            <a:chOff x="1573425" y="1903684"/>
            <a:chExt cx="824920" cy="824920"/>
          </a:xfrm>
        </p:grpSpPr>
        <p:sp>
          <p:nvSpPr>
            <p:cNvPr id="44" name="Elipse 43">
              <a:extLst>
                <a:ext uri="{FF2B5EF4-FFF2-40B4-BE49-F238E27FC236}">
                  <a16:creationId xmlns:a16="http://schemas.microsoft.com/office/drawing/2014/main" id="{15331FB3-7FB3-6D81-5820-D9415248AB23}"/>
                </a:ext>
              </a:extLst>
            </p:cNvPr>
            <p:cNvSpPr/>
            <p:nvPr/>
          </p:nvSpPr>
          <p:spPr>
            <a:xfrm rot="10800000">
              <a:off x="1573425" y="1903684"/>
              <a:ext cx="824920" cy="824920"/>
            </a:xfrm>
            <a:prstGeom prst="ellipse">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100" dirty="0">
                <a:solidFill>
                  <a:schemeClr val="tx1">
                    <a:lumMod val="65000"/>
                    <a:lumOff val="35000"/>
                  </a:schemeClr>
                </a:solidFill>
                <a:latin typeface="Outfit" pitchFamily="2" charset="0"/>
              </a:endParaRPr>
            </a:p>
          </p:txBody>
        </p:sp>
        <p:sp>
          <p:nvSpPr>
            <p:cNvPr id="45" name="Elipse 44">
              <a:extLst>
                <a:ext uri="{FF2B5EF4-FFF2-40B4-BE49-F238E27FC236}">
                  <a16:creationId xmlns:a16="http://schemas.microsoft.com/office/drawing/2014/main" id="{DBCC3ED2-27A1-2742-DF44-AC91252EDE41}"/>
                </a:ext>
              </a:extLst>
            </p:cNvPr>
            <p:cNvSpPr/>
            <p:nvPr/>
          </p:nvSpPr>
          <p:spPr>
            <a:xfrm>
              <a:off x="1710902" y="2041161"/>
              <a:ext cx="549965" cy="549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solidFill>
                    <a:srgbClr val="DD2120"/>
                  </a:solidFill>
                  <a:latin typeface="Outfit" pitchFamily="2" charset="0"/>
                </a:rPr>
                <a:t>8</a:t>
              </a:r>
              <a:endParaRPr lang="es-CL" sz="1100" dirty="0">
                <a:solidFill>
                  <a:srgbClr val="DD2120"/>
                </a:solidFill>
                <a:latin typeface="Outfit" pitchFamily="2" charset="0"/>
              </a:endParaRPr>
            </a:p>
          </p:txBody>
        </p:sp>
      </p:grpSp>
      <p:grpSp>
        <p:nvGrpSpPr>
          <p:cNvPr id="46" name="Grupo 45">
            <a:extLst>
              <a:ext uri="{FF2B5EF4-FFF2-40B4-BE49-F238E27FC236}">
                <a16:creationId xmlns:a16="http://schemas.microsoft.com/office/drawing/2014/main" id="{80CE1F92-10A2-A2EB-1B2F-C8D43831AC0D}"/>
              </a:ext>
            </a:extLst>
          </p:cNvPr>
          <p:cNvGrpSpPr/>
          <p:nvPr/>
        </p:nvGrpSpPr>
        <p:grpSpPr>
          <a:xfrm>
            <a:off x="4259824" y="2864269"/>
            <a:ext cx="328141" cy="328141"/>
            <a:chOff x="1573425" y="1903684"/>
            <a:chExt cx="824920" cy="824920"/>
          </a:xfrm>
        </p:grpSpPr>
        <p:sp>
          <p:nvSpPr>
            <p:cNvPr id="47" name="Elipse 46">
              <a:extLst>
                <a:ext uri="{FF2B5EF4-FFF2-40B4-BE49-F238E27FC236}">
                  <a16:creationId xmlns:a16="http://schemas.microsoft.com/office/drawing/2014/main" id="{0E09CEB5-42FC-FB66-C3AA-20BC4EFC5AE8}"/>
                </a:ext>
              </a:extLst>
            </p:cNvPr>
            <p:cNvSpPr/>
            <p:nvPr/>
          </p:nvSpPr>
          <p:spPr>
            <a:xfrm rot="10800000">
              <a:off x="1573425" y="1903684"/>
              <a:ext cx="824920" cy="824920"/>
            </a:xfrm>
            <a:prstGeom prst="ellipse">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100" dirty="0">
                <a:solidFill>
                  <a:schemeClr val="tx1">
                    <a:lumMod val="65000"/>
                    <a:lumOff val="35000"/>
                  </a:schemeClr>
                </a:solidFill>
                <a:latin typeface="Outfit" pitchFamily="2" charset="0"/>
              </a:endParaRPr>
            </a:p>
          </p:txBody>
        </p:sp>
        <p:sp>
          <p:nvSpPr>
            <p:cNvPr id="48" name="Elipse 47">
              <a:extLst>
                <a:ext uri="{FF2B5EF4-FFF2-40B4-BE49-F238E27FC236}">
                  <a16:creationId xmlns:a16="http://schemas.microsoft.com/office/drawing/2014/main" id="{6B7F6188-55BE-B87E-358E-E9194F13473A}"/>
                </a:ext>
              </a:extLst>
            </p:cNvPr>
            <p:cNvSpPr/>
            <p:nvPr/>
          </p:nvSpPr>
          <p:spPr>
            <a:xfrm>
              <a:off x="1710902" y="2041161"/>
              <a:ext cx="549965" cy="549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solidFill>
                    <a:srgbClr val="DD2120"/>
                  </a:solidFill>
                  <a:latin typeface="Outfit" pitchFamily="2" charset="0"/>
                </a:rPr>
                <a:t>3</a:t>
              </a:r>
              <a:endParaRPr lang="es-CL" sz="1100" dirty="0">
                <a:solidFill>
                  <a:srgbClr val="DD2120"/>
                </a:solidFill>
                <a:latin typeface="Outfit" pitchFamily="2" charset="0"/>
              </a:endParaRPr>
            </a:p>
          </p:txBody>
        </p:sp>
      </p:grpSp>
      <p:grpSp>
        <p:nvGrpSpPr>
          <p:cNvPr id="49" name="Grupo 48">
            <a:extLst>
              <a:ext uri="{FF2B5EF4-FFF2-40B4-BE49-F238E27FC236}">
                <a16:creationId xmlns:a16="http://schemas.microsoft.com/office/drawing/2014/main" id="{34102955-39B2-8F9E-93A6-C85673BD1E0C}"/>
              </a:ext>
            </a:extLst>
          </p:cNvPr>
          <p:cNvGrpSpPr/>
          <p:nvPr/>
        </p:nvGrpSpPr>
        <p:grpSpPr>
          <a:xfrm>
            <a:off x="5330745" y="2884402"/>
            <a:ext cx="328141" cy="328141"/>
            <a:chOff x="1573425" y="1903684"/>
            <a:chExt cx="824920" cy="824920"/>
          </a:xfrm>
        </p:grpSpPr>
        <p:sp>
          <p:nvSpPr>
            <p:cNvPr id="50" name="Elipse 49">
              <a:extLst>
                <a:ext uri="{FF2B5EF4-FFF2-40B4-BE49-F238E27FC236}">
                  <a16:creationId xmlns:a16="http://schemas.microsoft.com/office/drawing/2014/main" id="{C2A12F8E-5C8C-B734-3FD3-F8C9B08F22FD}"/>
                </a:ext>
              </a:extLst>
            </p:cNvPr>
            <p:cNvSpPr/>
            <p:nvPr/>
          </p:nvSpPr>
          <p:spPr>
            <a:xfrm rot="10800000">
              <a:off x="1573425" y="1903684"/>
              <a:ext cx="824920" cy="824920"/>
            </a:xfrm>
            <a:prstGeom prst="ellipse">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100" dirty="0">
                <a:solidFill>
                  <a:schemeClr val="tx1">
                    <a:lumMod val="65000"/>
                    <a:lumOff val="35000"/>
                  </a:schemeClr>
                </a:solidFill>
                <a:latin typeface="Outfit" pitchFamily="2" charset="0"/>
              </a:endParaRPr>
            </a:p>
          </p:txBody>
        </p:sp>
        <p:sp>
          <p:nvSpPr>
            <p:cNvPr id="51" name="Elipse 50">
              <a:extLst>
                <a:ext uri="{FF2B5EF4-FFF2-40B4-BE49-F238E27FC236}">
                  <a16:creationId xmlns:a16="http://schemas.microsoft.com/office/drawing/2014/main" id="{BF224BC2-9C9E-1EC6-2685-535205FAEFB2}"/>
                </a:ext>
              </a:extLst>
            </p:cNvPr>
            <p:cNvSpPr/>
            <p:nvPr/>
          </p:nvSpPr>
          <p:spPr>
            <a:xfrm>
              <a:off x="1710902" y="2041161"/>
              <a:ext cx="549965" cy="549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solidFill>
                    <a:srgbClr val="DD2120"/>
                  </a:solidFill>
                  <a:latin typeface="Outfit" pitchFamily="2" charset="0"/>
                </a:rPr>
                <a:t>4</a:t>
              </a:r>
              <a:endParaRPr lang="es-CL" sz="1100" dirty="0">
                <a:solidFill>
                  <a:srgbClr val="DD2120"/>
                </a:solidFill>
                <a:latin typeface="Outfit" pitchFamily="2" charset="0"/>
              </a:endParaRPr>
            </a:p>
          </p:txBody>
        </p:sp>
      </p:grpSp>
      <p:grpSp>
        <p:nvGrpSpPr>
          <p:cNvPr id="52" name="Grupo 51">
            <a:extLst>
              <a:ext uri="{FF2B5EF4-FFF2-40B4-BE49-F238E27FC236}">
                <a16:creationId xmlns:a16="http://schemas.microsoft.com/office/drawing/2014/main" id="{7743426D-B115-8192-B961-7C078942C82F}"/>
              </a:ext>
            </a:extLst>
          </p:cNvPr>
          <p:cNvGrpSpPr/>
          <p:nvPr/>
        </p:nvGrpSpPr>
        <p:grpSpPr>
          <a:xfrm>
            <a:off x="6422316" y="2887570"/>
            <a:ext cx="328141" cy="328141"/>
            <a:chOff x="1573425" y="1903684"/>
            <a:chExt cx="824920" cy="824920"/>
          </a:xfrm>
        </p:grpSpPr>
        <p:sp>
          <p:nvSpPr>
            <p:cNvPr id="53" name="Elipse 52">
              <a:extLst>
                <a:ext uri="{FF2B5EF4-FFF2-40B4-BE49-F238E27FC236}">
                  <a16:creationId xmlns:a16="http://schemas.microsoft.com/office/drawing/2014/main" id="{8FBFD588-2B63-508B-539C-E1762DD14A2C}"/>
                </a:ext>
              </a:extLst>
            </p:cNvPr>
            <p:cNvSpPr/>
            <p:nvPr/>
          </p:nvSpPr>
          <p:spPr>
            <a:xfrm rot="10800000">
              <a:off x="1573425" y="1903684"/>
              <a:ext cx="824920" cy="824920"/>
            </a:xfrm>
            <a:prstGeom prst="ellipse">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100" dirty="0">
                <a:solidFill>
                  <a:schemeClr val="tx1">
                    <a:lumMod val="65000"/>
                    <a:lumOff val="35000"/>
                  </a:schemeClr>
                </a:solidFill>
                <a:latin typeface="Outfit" pitchFamily="2" charset="0"/>
              </a:endParaRPr>
            </a:p>
          </p:txBody>
        </p:sp>
        <p:sp>
          <p:nvSpPr>
            <p:cNvPr id="54" name="Elipse 53">
              <a:extLst>
                <a:ext uri="{FF2B5EF4-FFF2-40B4-BE49-F238E27FC236}">
                  <a16:creationId xmlns:a16="http://schemas.microsoft.com/office/drawing/2014/main" id="{459CD0BF-7039-2D12-6665-030AB885148A}"/>
                </a:ext>
              </a:extLst>
            </p:cNvPr>
            <p:cNvSpPr/>
            <p:nvPr/>
          </p:nvSpPr>
          <p:spPr>
            <a:xfrm>
              <a:off x="1710902" y="2041161"/>
              <a:ext cx="549965" cy="549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solidFill>
                    <a:srgbClr val="DD2120"/>
                  </a:solidFill>
                  <a:latin typeface="Outfit" pitchFamily="2" charset="0"/>
                </a:rPr>
                <a:t>5</a:t>
              </a:r>
              <a:endParaRPr lang="es-CL" sz="1100" dirty="0">
                <a:solidFill>
                  <a:srgbClr val="DD2120"/>
                </a:solidFill>
                <a:latin typeface="Outfit" pitchFamily="2" charset="0"/>
              </a:endParaRPr>
            </a:p>
          </p:txBody>
        </p:sp>
      </p:grpSp>
    </p:spTree>
    <p:extLst>
      <p:ext uri="{BB962C8B-B14F-4D97-AF65-F5344CB8AC3E}">
        <p14:creationId xmlns:p14="http://schemas.microsoft.com/office/powerpoint/2010/main" val="132299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esquinas redondeadas 7">
            <a:extLst>
              <a:ext uri="{FF2B5EF4-FFF2-40B4-BE49-F238E27FC236}">
                <a16:creationId xmlns:a16="http://schemas.microsoft.com/office/drawing/2014/main" id="{05800EEB-605F-7882-2A32-D025F944B38B}"/>
              </a:ext>
            </a:extLst>
          </p:cNvPr>
          <p:cNvSpPr/>
          <p:nvPr/>
        </p:nvSpPr>
        <p:spPr>
          <a:xfrm>
            <a:off x="1029295" y="1846400"/>
            <a:ext cx="9974079" cy="478276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18" name="Grupo 17">
            <a:extLst>
              <a:ext uri="{FF2B5EF4-FFF2-40B4-BE49-F238E27FC236}">
                <a16:creationId xmlns:a16="http://schemas.microsoft.com/office/drawing/2014/main" id="{B0B3F92A-3962-1E7A-EDC3-31960843E398}"/>
              </a:ext>
            </a:extLst>
          </p:cNvPr>
          <p:cNvGrpSpPr/>
          <p:nvPr/>
        </p:nvGrpSpPr>
        <p:grpSpPr>
          <a:xfrm>
            <a:off x="1356787" y="2051726"/>
            <a:ext cx="615957" cy="615957"/>
            <a:chOff x="1573425" y="1903684"/>
            <a:chExt cx="824920" cy="824920"/>
          </a:xfrm>
        </p:grpSpPr>
        <p:sp>
          <p:nvSpPr>
            <p:cNvPr id="25" name="Elipse 24">
              <a:extLst>
                <a:ext uri="{FF2B5EF4-FFF2-40B4-BE49-F238E27FC236}">
                  <a16:creationId xmlns:a16="http://schemas.microsoft.com/office/drawing/2014/main" id="{575F255C-C5E3-7175-2C3D-9A6922BBF027}"/>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26" name="Elipse 25">
              <a:extLst>
                <a:ext uri="{FF2B5EF4-FFF2-40B4-BE49-F238E27FC236}">
                  <a16:creationId xmlns:a16="http://schemas.microsoft.com/office/drawing/2014/main" id="{B0C7978F-2D4F-7978-719F-B9021FC1FE6C}"/>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grpSp>
      <p:sp>
        <p:nvSpPr>
          <p:cNvPr id="27" name="CuadroTexto 26">
            <a:extLst>
              <a:ext uri="{FF2B5EF4-FFF2-40B4-BE49-F238E27FC236}">
                <a16:creationId xmlns:a16="http://schemas.microsoft.com/office/drawing/2014/main" id="{51A907A6-1D97-A10F-92B8-27F4FAA8F6DF}"/>
              </a:ext>
            </a:extLst>
          </p:cNvPr>
          <p:cNvSpPr txBox="1"/>
          <p:nvPr/>
        </p:nvSpPr>
        <p:spPr>
          <a:xfrm>
            <a:off x="1459439" y="2205815"/>
            <a:ext cx="417444" cy="307777"/>
          </a:xfrm>
          <a:prstGeom prst="rect">
            <a:avLst/>
          </a:prstGeom>
          <a:noFill/>
        </p:spPr>
        <p:txBody>
          <a:bodyPr wrap="square" rtlCol="0">
            <a:spAutoFit/>
          </a:bodyPr>
          <a:lstStyle/>
          <a:p>
            <a:pPr algn="ctr"/>
            <a:r>
              <a:rPr lang="es-MX" sz="1400" dirty="0">
                <a:solidFill>
                  <a:schemeClr val="tx1">
                    <a:lumMod val="65000"/>
                    <a:lumOff val="35000"/>
                  </a:schemeClr>
                </a:solidFill>
                <a:latin typeface="Outfit Medium" pitchFamily="2" charset="0"/>
              </a:rPr>
              <a:t>25</a:t>
            </a:r>
          </a:p>
        </p:txBody>
      </p:sp>
      <p:sp>
        <p:nvSpPr>
          <p:cNvPr id="19" name="Rectángulo 18">
            <a:extLst>
              <a:ext uri="{FF2B5EF4-FFF2-40B4-BE49-F238E27FC236}">
                <a16:creationId xmlns:a16="http://schemas.microsoft.com/office/drawing/2014/main" id="{EE1EB1AC-9E44-4353-A1C6-79A20E088F31}"/>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 name="Imagen 19">
            <a:hlinkClick r:id="rId2" action="ppaction://hlinksldjump"/>
            <a:extLst>
              <a:ext uri="{FF2B5EF4-FFF2-40B4-BE49-F238E27FC236}">
                <a16:creationId xmlns:a16="http://schemas.microsoft.com/office/drawing/2014/main" id="{C05BCFD5-BDD2-47F9-944C-9C00D2CC621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21" name="Imagen 20">
            <a:hlinkClick r:id="" action="ppaction://hlinkshowjump?jump=previousslide"/>
            <a:extLst>
              <a:ext uri="{FF2B5EF4-FFF2-40B4-BE49-F238E27FC236}">
                <a16:creationId xmlns:a16="http://schemas.microsoft.com/office/drawing/2014/main" id="{989558E1-1AB7-4299-AC07-07FDA3BBA8E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2" name="Imagen 21">
            <a:hlinkClick r:id="" action="ppaction://hlinkshowjump?jump=nextslide"/>
            <a:extLst>
              <a:ext uri="{FF2B5EF4-FFF2-40B4-BE49-F238E27FC236}">
                <a16:creationId xmlns:a16="http://schemas.microsoft.com/office/drawing/2014/main" id="{DF217341-044A-4383-96FF-0227F11556F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23" name="Imagen 22">
            <a:extLst>
              <a:ext uri="{FF2B5EF4-FFF2-40B4-BE49-F238E27FC236}">
                <a16:creationId xmlns:a16="http://schemas.microsoft.com/office/drawing/2014/main" id="{646F0AD1-1AA7-42DA-A8B8-85E60F9718B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3" name="Grupo 2">
            <a:extLst>
              <a:ext uri="{FF2B5EF4-FFF2-40B4-BE49-F238E27FC236}">
                <a16:creationId xmlns:a16="http://schemas.microsoft.com/office/drawing/2014/main" id="{7F987DCB-DC48-737C-92B9-592A44F529C3}"/>
              </a:ext>
            </a:extLst>
          </p:cNvPr>
          <p:cNvGrpSpPr/>
          <p:nvPr/>
        </p:nvGrpSpPr>
        <p:grpSpPr>
          <a:xfrm>
            <a:off x="927863" y="1253076"/>
            <a:ext cx="1952271" cy="442980"/>
            <a:chOff x="951703" y="1589244"/>
            <a:chExt cx="1778964" cy="442980"/>
          </a:xfrm>
        </p:grpSpPr>
        <p:sp>
          <p:nvSpPr>
            <p:cNvPr id="4" name="Rectángulo: esquinas redondeadas 3">
              <a:extLst>
                <a:ext uri="{FF2B5EF4-FFF2-40B4-BE49-F238E27FC236}">
                  <a16:creationId xmlns:a16="http://schemas.microsoft.com/office/drawing/2014/main" id="{D6D0AB6B-4F94-A833-CAF7-5B1CF3861111}"/>
                </a:ext>
              </a:extLst>
            </p:cNvPr>
            <p:cNvSpPr/>
            <p:nvPr/>
          </p:nvSpPr>
          <p:spPr>
            <a:xfrm>
              <a:off x="951703" y="1589244"/>
              <a:ext cx="1778964" cy="442980"/>
            </a:xfrm>
            <a:prstGeom prst="roundRect">
              <a:avLst>
                <a:gd name="adj" fmla="val 50000"/>
              </a:avLst>
            </a:prstGeom>
            <a:solidFill>
              <a:srgbClr val="EAA60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Design</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5" name="Elipse 4">
              <a:extLst>
                <a:ext uri="{FF2B5EF4-FFF2-40B4-BE49-F238E27FC236}">
                  <a16:creationId xmlns:a16="http://schemas.microsoft.com/office/drawing/2014/main" id="{07368E70-3D6E-3B28-D241-C0C4C93C389E}"/>
                </a:ext>
              </a:extLst>
            </p:cNvPr>
            <p:cNvSpPr/>
            <p:nvPr/>
          </p:nvSpPr>
          <p:spPr>
            <a:xfrm>
              <a:off x="1021796" y="1659644"/>
              <a:ext cx="27555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endParaRPr>
            </a:p>
          </p:txBody>
        </p:sp>
      </p:grpSp>
      <p:sp>
        <p:nvSpPr>
          <p:cNvPr id="15" name="CuadroTexto 14">
            <a:extLst>
              <a:ext uri="{FF2B5EF4-FFF2-40B4-BE49-F238E27FC236}">
                <a16:creationId xmlns:a16="http://schemas.microsoft.com/office/drawing/2014/main" id="{CEFBB706-EC90-B61F-3163-198CB87F901D}"/>
              </a:ext>
            </a:extLst>
          </p:cNvPr>
          <p:cNvSpPr txBox="1"/>
          <p:nvPr/>
        </p:nvSpPr>
        <p:spPr>
          <a:xfrm>
            <a:off x="2222666" y="4500086"/>
            <a:ext cx="7778657" cy="1569660"/>
          </a:xfrm>
          <a:prstGeom prst="rect">
            <a:avLst/>
          </a:prstGeom>
          <a:noFill/>
        </p:spPr>
        <p:txBody>
          <a:bodyPr wrap="square" rtlCol="0">
            <a:spAutoFit/>
          </a:bodyPr>
          <a:lstStyle/>
          <a:p>
            <a:r>
              <a:rPr lang="en-US" sz="1200" dirty="0">
                <a:solidFill>
                  <a:schemeClr val="tx1">
                    <a:lumMod val="75000"/>
                    <a:lumOff val="25000"/>
                  </a:schemeClr>
                </a:solidFill>
                <a:latin typeface="Outfit" pitchFamily="2" charset="0"/>
              </a:rPr>
              <a:t>One last stroke of genius: let's move the bird up and down!</a:t>
            </a:r>
          </a:p>
          <a:p>
            <a:endParaRPr lang="es-MX" sz="1200" dirty="0">
              <a:solidFill>
                <a:schemeClr val="tx1">
                  <a:lumMod val="75000"/>
                  <a:lumOff val="25000"/>
                </a:schemeClr>
              </a:solidFill>
              <a:latin typeface="Outfit" pitchFamily="2" charset="0"/>
            </a:endParaRPr>
          </a:p>
          <a:p>
            <a:r>
              <a:rPr lang="en-US" sz="1200" dirty="0">
                <a:solidFill>
                  <a:schemeClr val="tx1">
                    <a:lumMod val="75000"/>
                    <a:lumOff val="25000"/>
                  </a:schemeClr>
                </a:solidFill>
                <a:latin typeface="Outfit" pitchFamily="2" charset="0"/>
              </a:rPr>
              <a:t>Do you remember the “Move” tool we used to move the background? This tool allows you to slide the entire layer with the mouse.</a:t>
            </a:r>
          </a:p>
          <a:p>
            <a:endParaRPr lang="es-MX" sz="1200" dirty="0">
              <a:solidFill>
                <a:schemeClr val="tx1">
                  <a:lumMod val="75000"/>
                  <a:lumOff val="25000"/>
                </a:schemeClr>
              </a:solidFill>
              <a:latin typeface="Outfit" pitchFamily="2" charset="0"/>
            </a:endParaRPr>
          </a:p>
          <a:p>
            <a:r>
              <a:rPr lang="en-US" sz="1200" dirty="0">
                <a:solidFill>
                  <a:schemeClr val="tx1">
                    <a:lumMod val="75000"/>
                    <a:lumOff val="25000"/>
                  </a:schemeClr>
                </a:solidFill>
                <a:latin typeface="Outfit" pitchFamily="2" charset="0"/>
              </a:rPr>
              <a:t>Use it to swing the bird up and down. In frames 2, 4, 6 and 8, move layer 2 (the bird's body) up one pixel and layer 3 (the feathers) up one pixel. As mentioned before, each layer is independent, so if you move only the body, the feathers will not follow. Move both the body layer and the feather layer.</a:t>
            </a:r>
            <a:endParaRPr lang="es-MX" sz="1200" dirty="0">
              <a:solidFill>
                <a:schemeClr val="tx1">
                  <a:lumMod val="75000"/>
                  <a:lumOff val="25000"/>
                </a:schemeClr>
              </a:solidFill>
              <a:latin typeface="Outfit" pitchFamily="2" charset="0"/>
            </a:endParaRPr>
          </a:p>
        </p:txBody>
      </p:sp>
      <p:pic>
        <p:nvPicPr>
          <p:cNvPr id="2" name="Imagen 1" descr="Imagen que contiene objeto, reloj, dibujo&#10;&#10;Descripción generada automáticamente">
            <a:extLst>
              <a:ext uri="{FF2B5EF4-FFF2-40B4-BE49-F238E27FC236}">
                <a16:creationId xmlns:a16="http://schemas.microsoft.com/office/drawing/2014/main" id="{EFFEFE53-42A8-7430-B946-B7515DBE85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3701" y="4875140"/>
            <a:ext cx="427210" cy="427210"/>
          </a:xfrm>
          <a:prstGeom prst="rect">
            <a:avLst/>
          </a:prstGeom>
        </p:spPr>
      </p:pic>
      <p:grpSp>
        <p:nvGrpSpPr>
          <p:cNvPr id="9" name="Grupo 8">
            <a:extLst>
              <a:ext uri="{FF2B5EF4-FFF2-40B4-BE49-F238E27FC236}">
                <a16:creationId xmlns:a16="http://schemas.microsoft.com/office/drawing/2014/main" id="{69F23AC0-1263-312D-B29F-286227657EE2}"/>
              </a:ext>
            </a:extLst>
          </p:cNvPr>
          <p:cNvGrpSpPr/>
          <p:nvPr/>
        </p:nvGrpSpPr>
        <p:grpSpPr>
          <a:xfrm>
            <a:off x="2029470" y="2613960"/>
            <a:ext cx="328141" cy="328141"/>
            <a:chOff x="1573425" y="1903684"/>
            <a:chExt cx="824920" cy="824920"/>
          </a:xfrm>
        </p:grpSpPr>
        <p:sp>
          <p:nvSpPr>
            <p:cNvPr id="11" name="Elipse 10">
              <a:extLst>
                <a:ext uri="{FF2B5EF4-FFF2-40B4-BE49-F238E27FC236}">
                  <a16:creationId xmlns:a16="http://schemas.microsoft.com/office/drawing/2014/main" id="{CBCAFEFC-31BD-DF4F-F262-77FC18DE3FDA}"/>
                </a:ext>
              </a:extLst>
            </p:cNvPr>
            <p:cNvSpPr/>
            <p:nvPr/>
          </p:nvSpPr>
          <p:spPr>
            <a:xfrm rot="10800000">
              <a:off x="1573425" y="1903684"/>
              <a:ext cx="824920" cy="824920"/>
            </a:xfrm>
            <a:prstGeom prst="ellipse">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100" dirty="0">
                <a:solidFill>
                  <a:schemeClr val="tx1">
                    <a:lumMod val="65000"/>
                    <a:lumOff val="35000"/>
                  </a:schemeClr>
                </a:solidFill>
                <a:latin typeface="Outfit" pitchFamily="2" charset="0"/>
              </a:endParaRPr>
            </a:p>
          </p:txBody>
        </p:sp>
        <p:sp>
          <p:nvSpPr>
            <p:cNvPr id="12" name="Elipse 11">
              <a:extLst>
                <a:ext uri="{FF2B5EF4-FFF2-40B4-BE49-F238E27FC236}">
                  <a16:creationId xmlns:a16="http://schemas.microsoft.com/office/drawing/2014/main" id="{D5585ACC-8196-7617-5A41-2EF38103EAD0}"/>
                </a:ext>
              </a:extLst>
            </p:cNvPr>
            <p:cNvSpPr/>
            <p:nvPr/>
          </p:nvSpPr>
          <p:spPr>
            <a:xfrm>
              <a:off x="1710902" y="2041161"/>
              <a:ext cx="549965" cy="549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solidFill>
                    <a:srgbClr val="DD2120"/>
                  </a:solidFill>
                  <a:latin typeface="Outfit" pitchFamily="2" charset="0"/>
                </a:rPr>
                <a:t>1</a:t>
              </a:r>
              <a:endParaRPr lang="es-CL" sz="1100" dirty="0">
                <a:solidFill>
                  <a:srgbClr val="DD2120"/>
                </a:solidFill>
                <a:latin typeface="Outfit" pitchFamily="2" charset="0"/>
              </a:endParaRPr>
            </a:p>
          </p:txBody>
        </p:sp>
      </p:grpSp>
      <p:grpSp>
        <p:nvGrpSpPr>
          <p:cNvPr id="13" name="Grupo 12">
            <a:extLst>
              <a:ext uri="{FF2B5EF4-FFF2-40B4-BE49-F238E27FC236}">
                <a16:creationId xmlns:a16="http://schemas.microsoft.com/office/drawing/2014/main" id="{A140FCB5-F016-BA65-2B47-118F54AE8BA3}"/>
              </a:ext>
            </a:extLst>
          </p:cNvPr>
          <p:cNvGrpSpPr/>
          <p:nvPr/>
        </p:nvGrpSpPr>
        <p:grpSpPr>
          <a:xfrm>
            <a:off x="3168253" y="2602309"/>
            <a:ext cx="328141" cy="328141"/>
            <a:chOff x="1573425" y="1903684"/>
            <a:chExt cx="824920" cy="824920"/>
          </a:xfrm>
        </p:grpSpPr>
        <p:sp>
          <p:nvSpPr>
            <p:cNvPr id="28" name="Elipse 27">
              <a:extLst>
                <a:ext uri="{FF2B5EF4-FFF2-40B4-BE49-F238E27FC236}">
                  <a16:creationId xmlns:a16="http://schemas.microsoft.com/office/drawing/2014/main" id="{89103EA3-0799-8803-209E-C7FD9C8BCF5D}"/>
                </a:ext>
              </a:extLst>
            </p:cNvPr>
            <p:cNvSpPr/>
            <p:nvPr/>
          </p:nvSpPr>
          <p:spPr>
            <a:xfrm rot="10800000">
              <a:off x="1573425" y="1903684"/>
              <a:ext cx="824920" cy="824920"/>
            </a:xfrm>
            <a:prstGeom prst="ellipse">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100" dirty="0">
                <a:solidFill>
                  <a:schemeClr val="tx1">
                    <a:lumMod val="65000"/>
                    <a:lumOff val="35000"/>
                  </a:schemeClr>
                </a:solidFill>
                <a:latin typeface="Outfit" pitchFamily="2" charset="0"/>
              </a:endParaRPr>
            </a:p>
          </p:txBody>
        </p:sp>
        <p:sp>
          <p:nvSpPr>
            <p:cNvPr id="29" name="Elipse 28">
              <a:extLst>
                <a:ext uri="{FF2B5EF4-FFF2-40B4-BE49-F238E27FC236}">
                  <a16:creationId xmlns:a16="http://schemas.microsoft.com/office/drawing/2014/main" id="{469DDC8D-BA83-287C-EED4-5658503A87DB}"/>
                </a:ext>
              </a:extLst>
            </p:cNvPr>
            <p:cNvSpPr/>
            <p:nvPr/>
          </p:nvSpPr>
          <p:spPr>
            <a:xfrm>
              <a:off x="1710902" y="2041161"/>
              <a:ext cx="549965" cy="549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solidFill>
                    <a:srgbClr val="DD2120"/>
                  </a:solidFill>
                  <a:latin typeface="Outfit" pitchFamily="2" charset="0"/>
                </a:rPr>
                <a:t>2</a:t>
              </a:r>
              <a:endParaRPr lang="es-CL" sz="1100" dirty="0">
                <a:solidFill>
                  <a:srgbClr val="DD2120"/>
                </a:solidFill>
                <a:latin typeface="Outfit" pitchFamily="2" charset="0"/>
              </a:endParaRPr>
            </a:p>
          </p:txBody>
        </p:sp>
      </p:grpSp>
      <p:grpSp>
        <p:nvGrpSpPr>
          <p:cNvPr id="30" name="Grupo 29">
            <a:extLst>
              <a:ext uri="{FF2B5EF4-FFF2-40B4-BE49-F238E27FC236}">
                <a16:creationId xmlns:a16="http://schemas.microsoft.com/office/drawing/2014/main" id="{1F410A2F-943F-52DC-5CDF-9C67AB6EAB01}"/>
              </a:ext>
            </a:extLst>
          </p:cNvPr>
          <p:cNvGrpSpPr/>
          <p:nvPr/>
        </p:nvGrpSpPr>
        <p:grpSpPr>
          <a:xfrm>
            <a:off x="7553615" y="2602310"/>
            <a:ext cx="328141" cy="328141"/>
            <a:chOff x="1573425" y="1903684"/>
            <a:chExt cx="824920" cy="824920"/>
          </a:xfrm>
        </p:grpSpPr>
        <p:sp>
          <p:nvSpPr>
            <p:cNvPr id="31" name="Elipse 30">
              <a:extLst>
                <a:ext uri="{FF2B5EF4-FFF2-40B4-BE49-F238E27FC236}">
                  <a16:creationId xmlns:a16="http://schemas.microsoft.com/office/drawing/2014/main" id="{8795861C-D136-5103-FF28-A72B21438FF7}"/>
                </a:ext>
              </a:extLst>
            </p:cNvPr>
            <p:cNvSpPr/>
            <p:nvPr/>
          </p:nvSpPr>
          <p:spPr>
            <a:xfrm rot="10800000">
              <a:off x="1573425" y="1903684"/>
              <a:ext cx="824920" cy="824920"/>
            </a:xfrm>
            <a:prstGeom prst="ellipse">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100" dirty="0">
                <a:solidFill>
                  <a:schemeClr val="tx1">
                    <a:lumMod val="65000"/>
                    <a:lumOff val="35000"/>
                  </a:schemeClr>
                </a:solidFill>
                <a:latin typeface="Outfit" pitchFamily="2" charset="0"/>
              </a:endParaRPr>
            </a:p>
          </p:txBody>
        </p:sp>
        <p:sp>
          <p:nvSpPr>
            <p:cNvPr id="32" name="Elipse 31">
              <a:extLst>
                <a:ext uri="{FF2B5EF4-FFF2-40B4-BE49-F238E27FC236}">
                  <a16:creationId xmlns:a16="http://schemas.microsoft.com/office/drawing/2014/main" id="{FC70EEE9-D866-6712-21E9-1913BBA1E34C}"/>
                </a:ext>
              </a:extLst>
            </p:cNvPr>
            <p:cNvSpPr/>
            <p:nvPr/>
          </p:nvSpPr>
          <p:spPr>
            <a:xfrm>
              <a:off x="1710902" y="2041161"/>
              <a:ext cx="549965" cy="549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solidFill>
                    <a:srgbClr val="DD2120"/>
                  </a:solidFill>
                  <a:latin typeface="Outfit" pitchFamily="2" charset="0"/>
                </a:rPr>
                <a:t>6</a:t>
              </a:r>
              <a:endParaRPr lang="es-CL" sz="1100" dirty="0">
                <a:solidFill>
                  <a:srgbClr val="DD2120"/>
                </a:solidFill>
                <a:latin typeface="Outfit" pitchFamily="2" charset="0"/>
              </a:endParaRPr>
            </a:p>
          </p:txBody>
        </p:sp>
      </p:grpSp>
      <p:grpSp>
        <p:nvGrpSpPr>
          <p:cNvPr id="33" name="Grupo 32">
            <a:extLst>
              <a:ext uri="{FF2B5EF4-FFF2-40B4-BE49-F238E27FC236}">
                <a16:creationId xmlns:a16="http://schemas.microsoft.com/office/drawing/2014/main" id="{92A3361A-9767-9FC8-40C8-C2E00F3C7D50}"/>
              </a:ext>
            </a:extLst>
          </p:cNvPr>
          <p:cNvGrpSpPr/>
          <p:nvPr/>
        </p:nvGrpSpPr>
        <p:grpSpPr>
          <a:xfrm>
            <a:off x="8616434" y="2605123"/>
            <a:ext cx="328141" cy="328141"/>
            <a:chOff x="1573425" y="1903684"/>
            <a:chExt cx="824920" cy="824920"/>
          </a:xfrm>
        </p:grpSpPr>
        <p:sp>
          <p:nvSpPr>
            <p:cNvPr id="34" name="Elipse 33">
              <a:extLst>
                <a:ext uri="{FF2B5EF4-FFF2-40B4-BE49-F238E27FC236}">
                  <a16:creationId xmlns:a16="http://schemas.microsoft.com/office/drawing/2014/main" id="{C3E26EC9-2DF8-6B20-3524-739650E9D530}"/>
                </a:ext>
              </a:extLst>
            </p:cNvPr>
            <p:cNvSpPr/>
            <p:nvPr/>
          </p:nvSpPr>
          <p:spPr>
            <a:xfrm rot="10800000">
              <a:off x="1573425" y="1903684"/>
              <a:ext cx="824920" cy="824920"/>
            </a:xfrm>
            <a:prstGeom prst="ellipse">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100" dirty="0">
                <a:solidFill>
                  <a:schemeClr val="tx1">
                    <a:lumMod val="65000"/>
                    <a:lumOff val="35000"/>
                  </a:schemeClr>
                </a:solidFill>
                <a:latin typeface="Outfit" pitchFamily="2" charset="0"/>
              </a:endParaRPr>
            </a:p>
          </p:txBody>
        </p:sp>
        <p:sp>
          <p:nvSpPr>
            <p:cNvPr id="36" name="Elipse 35">
              <a:extLst>
                <a:ext uri="{FF2B5EF4-FFF2-40B4-BE49-F238E27FC236}">
                  <a16:creationId xmlns:a16="http://schemas.microsoft.com/office/drawing/2014/main" id="{FC9C0FFA-049C-7824-3E08-B3D4FB90CFED}"/>
                </a:ext>
              </a:extLst>
            </p:cNvPr>
            <p:cNvSpPr/>
            <p:nvPr/>
          </p:nvSpPr>
          <p:spPr>
            <a:xfrm>
              <a:off x="1710902" y="2041161"/>
              <a:ext cx="549965" cy="549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solidFill>
                    <a:srgbClr val="DD2120"/>
                  </a:solidFill>
                  <a:latin typeface="Outfit" pitchFamily="2" charset="0"/>
                </a:rPr>
                <a:t>7</a:t>
              </a:r>
              <a:endParaRPr lang="es-CL" sz="1100" dirty="0">
                <a:solidFill>
                  <a:srgbClr val="DD2120"/>
                </a:solidFill>
                <a:latin typeface="Outfit" pitchFamily="2" charset="0"/>
              </a:endParaRPr>
            </a:p>
          </p:txBody>
        </p:sp>
      </p:grpSp>
      <p:grpSp>
        <p:nvGrpSpPr>
          <p:cNvPr id="37" name="Grupo 36">
            <a:extLst>
              <a:ext uri="{FF2B5EF4-FFF2-40B4-BE49-F238E27FC236}">
                <a16:creationId xmlns:a16="http://schemas.microsoft.com/office/drawing/2014/main" id="{FFC58D88-784D-9C90-D9FE-CB0A189BCA4F}"/>
              </a:ext>
            </a:extLst>
          </p:cNvPr>
          <p:cNvGrpSpPr/>
          <p:nvPr/>
        </p:nvGrpSpPr>
        <p:grpSpPr>
          <a:xfrm>
            <a:off x="9727869" y="2605124"/>
            <a:ext cx="328141" cy="328141"/>
            <a:chOff x="1573425" y="1903684"/>
            <a:chExt cx="824920" cy="824920"/>
          </a:xfrm>
        </p:grpSpPr>
        <p:sp>
          <p:nvSpPr>
            <p:cNvPr id="38" name="Elipse 37">
              <a:extLst>
                <a:ext uri="{FF2B5EF4-FFF2-40B4-BE49-F238E27FC236}">
                  <a16:creationId xmlns:a16="http://schemas.microsoft.com/office/drawing/2014/main" id="{C2DE4DA8-D303-21E8-B1AB-B0C19B04EAF9}"/>
                </a:ext>
              </a:extLst>
            </p:cNvPr>
            <p:cNvSpPr/>
            <p:nvPr/>
          </p:nvSpPr>
          <p:spPr>
            <a:xfrm rot="10800000">
              <a:off x="1573425" y="1903684"/>
              <a:ext cx="824920" cy="824920"/>
            </a:xfrm>
            <a:prstGeom prst="ellipse">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100" dirty="0">
                <a:solidFill>
                  <a:schemeClr val="tx1">
                    <a:lumMod val="65000"/>
                    <a:lumOff val="35000"/>
                  </a:schemeClr>
                </a:solidFill>
                <a:latin typeface="Outfit" pitchFamily="2" charset="0"/>
              </a:endParaRPr>
            </a:p>
          </p:txBody>
        </p:sp>
        <p:sp>
          <p:nvSpPr>
            <p:cNvPr id="39" name="Elipse 38">
              <a:extLst>
                <a:ext uri="{FF2B5EF4-FFF2-40B4-BE49-F238E27FC236}">
                  <a16:creationId xmlns:a16="http://schemas.microsoft.com/office/drawing/2014/main" id="{31C3A8FD-828E-6E36-2061-5E2C343F0100}"/>
                </a:ext>
              </a:extLst>
            </p:cNvPr>
            <p:cNvSpPr/>
            <p:nvPr/>
          </p:nvSpPr>
          <p:spPr>
            <a:xfrm>
              <a:off x="1710902" y="2041161"/>
              <a:ext cx="549965" cy="549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solidFill>
                    <a:srgbClr val="DD2120"/>
                  </a:solidFill>
                  <a:latin typeface="Outfit" pitchFamily="2" charset="0"/>
                </a:rPr>
                <a:t>8</a:t>
              </a:r>
              <a:endParaRPr lang="es-CL" sz="1100" dirty="0">
                <a:solidFill>
                  <a:srgbClr val="DD2120"/>
                </a:solidFill>
                <a:latin typeface="Outfit" pitchFamily="2" charset="0"/>
              </a:endParaRPr>
            </a:p>
          </p:txBody>
        </p:sp>
      </p:grpSp>
      <p:grpSp>
        <p:nvGrpSpPr>
          <p:cNvPr id="40" name="Grupo 39">
            <a:extLst>
              <a:ext uri="{FF2B5EF4-FFF2-40B4-BE49-F238E27FC236}">
                <a16:creationId xmlns:a16="http://schemas.microsoft.com/office/drawing/2014/main" id="{F3BB33E6-CF42-9A4C-5F4C-9CA7689D500F}"/>
              </a:ext>
            </a:extLst>
          </p:cNvPr>
          <p:cNvGrpSpPr/>
          <p:nvPr/>
        </p:nvGrpSpPr>
        <p:grpSpPr>
          <a:xfrm>
            <a:off x="4259824" y="2605477"/>
            <a:ext cx="328141" cy="328141"/>
            <a:chOff x="1573425" y="1903684"/>
            <a:chExt cx="824920" cy="824920"/>
          </a:xfrm>
        </p:grpSpPr>
        <p:sp>
          <p:nvSpPr>
            <p:cNvPr id="41" name="Elipse 40">
              <a:extLst>
                <a:ext uri="{FF2B5EF4-FFF2-40B4-BE49-F238E27FC236}">
                  <a16:creationId xmlns:a16="http://schemas.microsoft.com/office/drawing/2014/main" id="{18266F99-557E-C4EA-2346-21F444C7E5B6}"/>
                </a:ext>
              </a:extLst>
            </p:cNvPr>
            <p:cNvSpPr/>
            <p:nvPr/>
          </p:nvSpPr>
          <p:spPr>
            <a:xfrm rot="10800000">
              <a:off x="1573425" y="1903684"/>
              <a:ext cx="824920" cy="824920"/>
            </a:xfrm>
            <a:prstGeom prst="ellipse">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100" dirty="0">
                <a:solidFill>
                  <a:schemeClr val="tx1">
                    <a:lumMod val="65000"/>
                    <a:lumOff val="35000"/>
                  </a:schemeClr>
                </a:solidFill>
                <a:latin typeface="Outfit" pitchFamily="2" charset="0"/>
              </a:endParaRPr>
            </a:p>
          </p:txBody>
        </p:sp>
        <p:sp>
          <p:nvSpPr>
            <p:cNvPr id="42" name="Elipse 41">
              <a:extLst>
                <a:ext uri="{FF2B5EF4-FFF2-40B4-BE49-F238E27FC236}">
                  <a16:creationId xmlns:a16="http://schemas.microsoft.com/office/drawing/2014/main" id="{FD0EA052-AA94-8444-C5BA-846A698849EC}"/>
                </a:ext>
              </a:extLst>
            </p:cNvPr>
            <p:cNvSpPr/>
            <p:nvPr/>
          </p:nvSpPr>
          <p:spPr>
            <a:xfrm>
              <a:off x="1710902" y="2041161"/>
              <a:ext cx="549965" cy="549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solidFill>
                    <a:srgbClr val="DD2120"/>
                  </a:solidFill>
                  <a:latin typeface="Outfit" pitchFamily="2" charset="0"/>
                </a:rPr>
                <a:t>3</a:t>
              </a:r>
              <a:endParaRPr lang="es-CL" sz="1100" dirty="0">
                <a:solidFill>
                  <a:srgbClr val="DD2120"/>
                </a:solidFill>
                <a:latin typeface="Outfit" pitchFamily="2" charset="0"/>
              </a:endParaRPr>
            </a:p>
          </p:txBody>
        </p:sp>
      </p:grpSp>
      <p:grpSp>
        <p:nvGrpSpPr>
          <p:cNvPr id="43" name="Grupo 42">
            <a:extLst>
              <a:ext uri="{FF2B5EF4-FFF2-40B4-BE49-F238E27FC236}">
                <a16:creationId xmlns:a16="http://schemas.microsoft.com/office/drawing/2014/main" id="{FC162CFC-AA54-72F4-7CD6-8BF266EF860B}"/>
              </a:ext>
            </a:extLst>
          </p:cNvPr>
          <p:cNvGrpSpPr/>
          <p:nvPr/>
        </p:nvGrpSpPr>
        <p:grpSpPr>
          <a:xfrm>
            <a:off x="5330745" y="2625610"/>
            <a:ext cx="328141" cy="328141"/>
            <a:chOff x="1573425" y="1903684"/>
            <a:chExt cx="824920" cy="824920"/>
          </a:xfrm>
        </p:grpSpPr>
        <p:sp>
          <p:nvSpPr>
            <p:cNvPr id="44" name="Elipse 43">
              <a:extLst>
                <a:ext uri="{FF2B5EF4-FFF2-40B4-BE49-F238E27FC236}">
                  <a16:creationId xmlns:a16="http://schemas.microsoft.com/office/drawing/2014/main" id="{AA8DD4F3-7A14-A1A9-3F34-EEE2F42D015B}"/>
                </a:ext>
              </a:extLst>
            </p:cNvPr>
            <p:cNvSpPr/>
            <p:nvPr/>
          </p:nvSpPr>
          <p:spPr>
            <a:xfrm rot="10800000">
              <a:off x="1573425" y="1903684"/>
              <a:ext cx="824920" cy="824920"/>
            </a:xfrm>
            <a:prstGeom prst="ellipse">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100" dirty="0">
                <a:solidFill>
                  <a:schemeClr val="tx1">
                    <a:lumMod val="65000"/>
                    <a:lumOff val="35000"/>
                  </a:schemeClr>
                </a:solidFill>
                <a:latin typeface="Outfit" pitchFamily="2" charset="0"/>
              </a:endParaRPr>
            </a:p>
          </p:txBody>
        </p:sp>
        <p:sp>
          <p:nvSpPr>
            <p:cNvPr id="45" name="Elipse 44">
              <a:extLst>
                <a:ext uri="{FF2B5EF4-FFF2-40B4-BE49-F238E27FC236}">
                  <a16:creationId xmlns:a16="http://schemas.microsoft.com/office/drawing/2014/main" id="{102E7131-B7E0-2833-629B-55767A6E28EA}"/>
                </a:ext>
              </a:extLst>
            </p:cNvPr>
            <p:cNvSpPr/>
            <p:nvPr/>
          </p:nvSpPr>
          <p:spPr>
            <a:xfrm>
              <a:off x="1710902" y="2041161"/>
              <a:ext cx="549965" cy="549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solidFill>
                    <a:srgbClr val="DD2120"/>
                  </a:solidFill>
                  <a:latin typeface="Outfit" pitchFamily="2" charset="0"/>
                </a:rPr>
                <a:t>4</a:t>
              </a:r>
              <a:endParaRPr lang="es-CL" sz="1100" dirty="0">
                <a:solidFill>
                  <a:srgbClr val="DD2120"/>
                </a:solidFill>
                <a:latin typeface="Outfit" pitchFamily="2" charset="0"/>
              </a:endParaRPr>
            </a:p>
          </p:txBody>
        </p:sp>
      </p:grpSp>
      <p:grpSp>
        <p:nvGrpSpPr>
          <p:cNvPr id="46" name="Grupo 45">
            <a:extLst>
              <a:ext uri="{FF2B5EF4-FFF2-40B4-BE49-F238E27FC236}">
                <a16:creationId xmlns:a16="http://schemas.microsoft.com/office/drawing/2014/main" id="{88408908-A0A3-6298-5A89-AD24054E4EF1}"/>
              </a:ext>
            </a:extLst>
          </p:cNvPr>
          <p:cNvGrpSpPr/>
          <p:nvPr/>
        </p:nvGrpSpPr>
        <p:grpSpPr>
          <a:xfrm>
            <a:off x="6422316" y="2628778"/>
            <a:ext cx="328141" cy="328141"/>
            <a:chOff x="1573425" y="1903684"/>
            <a:chExt cx="824920" cy="824920"/>
          </a:xfrm>
        </p:grpSpPr>
        <p:sp>
          <p:nvSpPr>
            <p:cNvPr id="47" name="Elipse 46">
              <a:extLst>
                <a:ext uri="{FF2B5EF4-FFF2-40B4-BE49-F238E27FC236}">
                  <a16:creationId xmlns:a16="http://schemas.microsoft.com/office/drawing/2014/main" id="{ADEC7F43-FA4D-DED9-A56C-F2EA2E572C19}"/>
                </a:ext>
              </a:extLst>
            </p:cNvPr>
            <p:cNvSpPr/>
            <p:nvPr/>
          </p:nvSpPr>
          <p:spPr>
            <a:xfrm rot="10800000">
              <a:off x="1573425" y="1903684"/>
              <a:ext cx="824920" cy="824920"/>
            </a:xfrm>
            <a:prstGeom prst="ellipse">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100" dirty="0">
                <a:solidFill>
                  <a:schemeClr val="tx1">
                    <a:lumMod val="65000"/>
                    <a:lumOff val="35000"/>
                  </a:schemeClr>
                </a:solidFill>
                <a:latin typeface="Outfit" pitchFamily="2" charset="0"/>
              </a:endParaRPr>
            </a:p>
          </p:txBody>
        </p:sp>
        <p:sp>
          <p:nvSpPr>
            <p:cNvPr id="48" name="Elipse 47">
              <a:extLst>
                <a:ext uri="{FF2B5EF4-FFF2-40B4-BE49-F238E27FC236}">
                  <a16:creationId xmlns:a16="http://schemas.microsoft.com/office/drawing/2014/main" id="{62498335-1D09-746D-621B-DD90ED6839A6}"/>
                </a:ext>
              </a:extLst>
            </p:cNvPr>
            <p:cNvSpPr/>
            <p:nvPr/>
          </p:nvSpPr>
          <p:spPr>
            <a:xfrm>
              <a:off x="1710902" y="2041161"/>
              <a:ext cx="549965" cy="549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solidFill>
                    <a:srgbClr val="DD2120"/>
                  </a:solidFill>
                  <a:latin typeface="Outfit" pitchFamily="2" charset="0"/>
                </a:rPr>
                <a:t>5</a:t>
              </a:r>
              <a:endParaRPr lang="es-CL" sz="1100" dirty="0">
                <a:solidFill>
                  <a:srgbClr val="DD2120"/>
                </a:solidFill>
                <a:latin typeface="Outfit" pitchFamily="2" charset="0"/>
              </a:endParaRPr>
            </a:p>
          </p:txBody>
        </p:sp>
      </p:grpSp>
      <p:pic>
        <p:nvPicPr>
          <p:cNvPr id="74" name="Imagen 73">
            <a:extLst>
              <a:ext uri="{FF2B5EF4-FFF2-40B4-BE49-F238E27FC236}">
                <a16:creationId xmlns:a16="http://schemas.microsoft.com/office/drawing/2014/main" id="{151F3087-AC77-EAF8-EE78-B17AD2BA7137}"/>
              </a:ext>
            </a:extLst>
          </p:cNvPr>
          <p:cNvPicPr>
            <a:picLocks noChangeAspect="1"/>
          </p:cNvPicPr>
          <p:nvPr/>
        </p:nvPicPr>
        <p:blipFill>
          <a:blip r:embed="rId8"/>
          <a:srcRect l="3538" r="13396"/>
          <a:stretch/>
        </p:blipFill>
        <p:spPr>
          <a:xfrm>
            <a:off x="1534718" y="3070482"/>
            <a:ext cx="8980483" cy="1026805"/>
          </a:xfrm>
          <a:prstGeom prst="roundRect">
            <a:avLst/>
          </a:prstGeom>
        </p:spPr>
      </p:pic>
      <p:sp>
        <p:nvSpPr>
          <p:cNvPr id="75" name="Flecha: hacia abajo 74">
            <a:extLst>
              <a:ext uri="{FF2B5EF4-FFF2-40B4-BE49-F238E27FC236}">
                <a16:creationId xmlns:a16="http://schemas.microsoft.com/office/drawing/2014/main" id="{C143617E-DF15-6B3F-DB8E-78FF1A13961D}"/>
              </a:ext>
            </a:extLst>
          </p:cNvPr>
          <p:cNvSpPr/>
          <p:nvPr/>
        </p:nvSpPr>
        <p:spPr>
          <a:xfrm rot="10800000">
            <a:off x="3441707" y="3752259"/>
            <a:ext cx="219989" cy="444128"/>
          </a:xfrm>
          <a:prstGeom prst="downArrow">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6" name="CuadroTexto 75">
            <a:extLst>
              <a:ext uri="{FF2B5EF4-FFF2-40B4-BE49-F238E27FC236}">
                <a16:creationId xmlns:a16="http://schemas.microsoft.com/office/drawing/2014/main" id="{2026DAEE-E27B-2EB6-6B0C-E005B8092984}"/>
              </a:ext>
            </a:extLst>
          </p:cNvPr>
          <p:cNvSpPr txBox="1"/>
          <p:nvPr/>
        </p:nvSpPr>
        <p:spPr>
          <a:xfrm>
            <a:off x="3082589" y="3919388"/>
            <a:ext cx="469112" cy="276999"/>
          </a:xfrm>
          <a:prstGeom prst="rect">
            <a:avLst/>
          </a:prstGeom>
          <a:noFill/>
        </p:spPr>
        <p:txBody>
          <a:bodyPr wrap="square" rtlCol="0">
            <a:spAutoFit/>
          </a:bodyPr>
          <a:lstStyle/>
          <a:p>
            <a:r>
              <a:rPr lang="es-MX" sz="1200" dirty="0">
                <a:solidFill>
                  <a:srgbClr val="DD2120"/>
                </a:solidFill>
                <a:latin typeface="Outfit Medium" pitchFamily="2" charset="0"/>
              </a:rPr>
              <a:t>1 </a:t>
            </a:r>
            <a:r>
              <a:rPr lang="es-MX" sz="1200" dirty="0" err="1">
                <a:solidFill>
                  <a:srgbClr val="DD2120"/>
                </a:solidFill>
                <a:latin typeface="Outfit Medium" pitchFamily="2" charset="0"/>
              </a:rPr>
              <a:t>px</a:t>
            </a:r>
            <a:endParaRPr lang="es-MX" sz="1200" dirty="0">
              <a:solidFill>
                <a:srgbClr val="DD2120"/>
              </a:solidFill>
              <a:latin typeface="Outfit Medium" pitchFamily="2" charset="0"/>
            </a:endParaRPr>
          </a:p>
        </p:txBody>
      </p:sp>
      <p:sp>
        <p:nvSpPr>
          <p:cNvPr id="77" name="Flecha: hacia abajo 76">
            <a:extLst>
              <a:ext uri="{FF2B5EF4-FFF2-40B4-BE49-F238E27FC236}">
                <a16:creationId xmlns:a16="http://schemas.microsoft.com/office/drawing/2014/main" id="{8CCB0DA2-E476-1A94-7381-4539C6C72513}"/>
              </a:ext>
            </a:extLst>
          </p:cNvPr>
          <p:cNvSpPr/>
          <p:nvPr/>
        </p:nvSpPr>
        <p:spPr>
          <a:xfrm rot="10800000">
            <a:off x="5658886" y="3752259"/>
            <a:ext cx="219989" cy="444128"/>
          </a:xfrm>
          <a:prstGeom prst="downArrow">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8" name="CuadroTexto 77">
            <a:extLst>
              <a:ext uri="{FF2B5EF4-FFF2-40B4-BE49-F238E27FC236}">
                <a16:creationId xmlns:a16="http://schemas.microsoft.com/office/drawing/2014/main" id="{FCAFFB1B-9AAA-3FC9-E64B-C6D6FE4D3304}"/>
              </a:ext>
            </a:extLst>
          </p:cNvPr>
          <p:cNvSpPr txBox="1"/>
          <p:nvPr/>
        </p:nvSpPr>
        <p:spPr>
          <a:xfrm>
            <a:off x="5299768" y="3919388"/>
            <a:ext cx="469112" cy="276999"/>
          </a:xfrm>
          <a:prstGeom prst="rect">
            <a:avLst/>
          </a:prstGeom>
          <a:noFill/>
        </p:spPr>
        <p:txBody>
          <a:bodyPr wrap="square" rtlCol="0">
            <a:spAutoFit/>
          </a:bodyPr>
          <a:lstStyle/>
          <a:p>
            <a:r>
              <a:rPr lang="es-MX" sz="1200" dirty="0">
                <a:solidFill>
                  <a:srgbClr val="DD2120"/>
                </a:solidFill>
                <a:latin typeface="Outfit Medium" pitchFamily="2" charset="0"/>
              </a:rPr>
              <a:t>1 </a:t>
            </a:r>
            <a:r>
              <a:rPr lang="es-MX" sz="1200" dirty="0" err="1">
                <a:solidFill>
                  <a:srgbClr val="DD2120"/>
                </a:solidFill>
                <a:latin typeface="Outfit Medium" pitchFamily="2" charset="0"/>
              </a:rPr>
              <a:t>px</a:t>
            </a:r>
            <a:endParaRPr lang="es-MX" sz="1200" dirty="0">
              <a:solidFill>
                <a:srgbClr val="DD2120"/>
              </a:solidFill>
              <a:latin typeface="Outfit Medium" pitchFamily="2" charset="0"/>
            </a:endParaRPr>
          </a:p>
        </p:txBody>
      </p:sp>
      <p:sp>
        <p:nvSpPr>
          <p:cNvPr id="79" name="Flecha: hacia abajo 78">
            <a:extLst>
              <a:ext uri="{FF2B5EF4-FFF2-40B4-BE49-F238E27FC236}">
                <a16:creationId xmlns:a16="http://schemas.microsoft.com/office/drawing/2014/main" id="{37064F8E-D80D-1BA6-46EC-A7C13B3884DF}"/>
              </a:ext>
            </a:extLst>
          </p:cNvPr>
          <p:cNvSpPr/>
          <p:nvPr/>
        </p:nvSpPr>
        <p:spPr>
          <a:xfrm rot="10800000">
            <a:off x="7876064" y="3747015"/>
            <a:ext cx="219989" cy="444128"/>
          </a:xfrm>
          <a:prstGeom prst="downArrow">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0" name="CuadroTexto 79">
            <a:extLst>
              <a:ext uri="{FF2B5EF4-FFF2-40B4-BE49-F238E27FC236}">
                <a16:creationId xmlns:a16="http://schemas.microsoft.com/office/drawing/2014/main" id="{721FCBC2-D241-2087-975D-A4F354C3AED3}"/>
              </a:ext>
            </a:extLst>
          </p:cNvPr>
          <p:cNvSpPr txBox="1"/>
          <p:nvPr/>
        </p:nvSpPr>
        <p:spPr>
          <a:xfrm>
            <a:off x="7516946" y="3914144"/>
            <a:ext cx="469112" cy="276999"/>
          </a:xfrm>
          <a:prstGeom prst="rect">
            <a:avLst/>
          </a:prstGeom>
          <a:noFill/>
        </p:spPr>
        <p:txBody>
          <a:bodyPr wrap="square" rtlCol="0">
            <a:spAutoFit/>
          </a:bodyPr>
          <a:lstStyle/>
          <a:p>
            <a:r>
              <a:rPr lang="es-MX" sz="1200" dirty="0">
                <a:solidFill>
                  <a:srgbClr val="DD2120"/>
                </a:solidFill>
                <a:latin typeface="Outfit Medium" pitchFamily="2" charset="0"/>
              </a:rPr>
              <a:t>1 </a:t>
            </a:r>
            <a:r>
              <a:rPr lang="es-MX" sz="1200" dirty="0" err="1">
                <a:solidFill>
                  <a:srgbClr val="DD2120"/>
                </a:solidFill>
                <a:latin typeface="Outfit Medium" pitchFamily="2" charset="0"/>
              </a:rPr>
              <a:t>px</a:t>
            </a:r>
            <a:endParaRPr lang="es-MX" sz="1200" dirty="0">
              <a:solidFill>
                <a:srgbClr val="DD2120"/>
              </a:solidFill>
              <a:latin typeface="Outfit Medium" pitchFamily="2" charset="0"/>
            </a:endParaRPr>
          </a:p>
        </p:txBody>
      </p:sp>
      <p:sp>
        <p:nvSpPr>
          <p:cNvPr id="81" name="Flecha: hacia abajo 80">
            <a:extLst>
              <a:ext uri="{FF2B5EF4-FFF2-40B4-BE49-F238E27FC236}">
                <a16:creationId xmlns:a16="http://schemas.microsoft.com/office/drawing/2014/main" id="{10648360-1FF5-3416-D0D4-FC23FD82511A}"/>
              </a:ext>
            </a:extLst>
          </p:cNvPr>
          <p:cNvSpPr/>
          <p:nvPr/>
        </p:nvSpPr>
        <p:spPr>
          <a:xfrm rot="10800000">
            <a:off x="10060657" y="3747015"/>
            <a:ext cx="219989" cy="444128"/>
          </a:xfrm>
          <a:prstGeom prst="downArrow">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2" name="CuadroTexto 81">
            <a:extLst>
              <a:ext uri="{FF2B5EF4-FFF2-40B4-BE49-F238E27FC236}">
                <a16:creationId xmlns:a16="http://schemas.microsoft.com/office/drawing/2014/main" id="{E65697FD-0D10-F004-0B4C-F6F4342329D0}"/>
              </a:ext>
            </a:extLst>
          </p:cNvPr>
          <p:cNvSpPr txBox="1"/>
          <p:nvPr/>
        </p:nvSpPr>
        <p:spPr>
          <a:xfrm>
            <a:off x="9701539" y="3914144"/>
            <a:ext cx="469112" cy="276999"/>
          </a:xfrm>
          <a:prstGeom prst="rect">
            <a:avLst/>
          </a:prstGeom>
          <a:noFill/>
        </p:spPr>
        <p:txBody>
          <a:bodyPr wrap="square" rtlCol="0">
            <a:spAutoFit/>
          </a:bodyPr>
          <a:lstStyle/>
          <a:p>
            <a:r>
              <a:rPr lang="es-MX" sz="1200" dirty="0">
                <a:solidFill>
                  <a:srgbClr val="DD2120"/>
                </a:solidFill>
                <a:latin typeface="Outfit Medium" pitchFamily="2" charset="0"/>
              </a:rPr>
              <a:t>1 </a:t>
            </a:r>
            <a:r>
              <a:rPr lang="es-MX" sz="1200" dirty="0" err="1">
                <a:solidFill>
                  <a:srgbClr val="DD2120"/>
                </a:solidFill>
                <a:latin typeface="Outfit Medium" pitchFamily="2" charset="0"/>
              </a:rPr>
              <a:t>px</a:t>
            </a:r>
            <a:endParaRPr lang="es-MX" sz="1200" dirty="0">
              <a:solidFill>
                <a:srgbClr val="DD2120"/>
              </a:solidFill>
              <a:latin typeface="Outfit Medium" pitchFamily="2" charset="0"/>
            </a:endParaRPr>
          </a:p>
        </p:txBody>
      </p:sp>
    </p:spTree>
    <p:extLst>
      <p:ext uri="{BB962C8B-B14F-4D97-AF65-F5344CB8AC3E}">
        <p14:creationId xmlns:p14="http://schemas.microsoft.com/office/powerpoint/2010/main" val="2143145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ángulo: esquinas redondeadas 34">
            <a:extLst>
              <a:ext uri="{FF2B5EF4-FFF2-40B4-BE49-F238E27FC236}">
                <a16:creationId xmlns:a16="http://schemas.microsoft.com/office/drawing/2014/main" id="{93420395-A066-4701-BBF9-4E86E685814A}"/>
              </a:ext>
            </a:extLst>
          </p:cNvPr>
          <p:cNvSpPr/>
          <p:nvPr/>
        </p:nvSpPr>
        <p:spPr>
          <a:xfrm>
            <a:off x="1029295" y="1846400"/>
            <a:ext cx="4820435" cy="478276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18" name="Grupo 17">
            <a:extLst>
              <a:ext uri="{FF2B5EF4-FFF2-40B4-BE49-F238E27FC236}">
                <a16:creationId xmlns:a16="http://schemas.microsoft.com/office/drawing/2014/main" id="{B0B3F92A-3962-1E7A-EDC3-31960843E398}"/>
              </a:ext>
            </a:extLst>
          </p:cNvPr>
          <p:cNvGrpSpPr/>
          <p:nvPr/>
        </p:nvGrpSpPr>
        <p:grpSpPr>
          <a:xfrm>
            <a:off x="1356787" y="2051726"/>
            <a:ext cx="615957" cy="615957"/>
            <a:chOff x="1573425" y="1903684"/>
            <a:chExt cx="824920" cy="824920"/>
          </a:xfrm>
        </p:grpSpPr>
        <p:sp>
          <p:nvSpPr>
            <p:cNvPr id="25" name="Elipse 24">
              <a:extLst>
                <a:ext uri="{FF2B5EF4-FFF2-40B4-BE49-F238E27FC236}">
                  <a16:creationId xmlns:a16="http://schemas.microsoft.com/office/drawing/2014/main" id="{575F255C-C5E3-7175-2C3D-9A6922BBF027}"/>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26" name="Elipse 25">
              <a:extLst>
                <a:ext uri="{FF2B5EF4-FFF2-40B4-BE49-F238E27FC236}">
                  <a16:creationId xmlns:a16="http://schemas.microsoft.com/office/drawing/2014/main" id="{B0C7978F-2D4F-7978-719F-B9021FC1FE6C}"/>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grpSp>
      <p:sp>
        <p:nvSpPr>
          <p:cNvPr id="27" name="CuadroTexto 26">
            <a:extLst>
              <a:ext uri="{FF2B5EF4-FFF2-40B4-BE49-F238E27FC236}">
                <a16:creationId xmlns:a16="http://schemas.microsoft.com/office/drawing/2014/main" id="{51A907A6-1D97-A10F-92B8-27F4FAA8F6DF}"/>
              </a:ext>
            </a:extLst>
          </p:cNvPr>
          <p:cNvSpPr txBox="1"/>
          <p:nvPr/>
        </p:nvSpPr>
        <p:spPr>
          <a:xfrm>
            <a:off x="1459439" y="2205815"/>
            <a:ext cx="417444" cy="307777"/>
          </a:xfrm>
          <a:prstGeom prst="rect">
            <a:avLst/>
          </a:prstGeom>
          <a:noFill/>
        </p:spPr>
        <p:txBody>
          <a:bodyPr wrap="square" rtlCol="0">
            <a:spAutoFit/>
          </a:bodyPr>
          <a:lstStyle/>
          <a:p>
            <a:pPr algn="ctr"/>
            <a:r>
              <a:rPr lang="es-MX" sz="1400" dirty="0">
                <a:solidFill>
                  <a:schemeClr val="tx1">
                    <a:lumMod val="65000"/>
                    <a:lumOff val="35000"/>
                  </a:schemeClr>
                </a:solidFill>
                <a:latin typeface="Outfit Medium" pitchFamily="2" charset="0"/>
              </a:rPr>
              <a:t>26</a:t>
            </a:r>
          </a:p>
        </p:txBody>
      </p:sp>
      <p:sp>
        <p:nvSpPr>
          <p:cNvPr id="10" name="Rectángulo: esquinas redondeadas 9">
            <a:extLst>
              <a:ext uri="{FF2B5EF4-FFF2-40B4-BE49-F238E27FC236}">
                <a16:creationId xmlns:a16="http://schemas.microsoft.com/office/drawing/2014/main" id="{EB874BE2-6F8B-86B1-C4B1-EC82ACA053B0}"/>
              </a:ext>
            </a:extLst>
          </p:cNvPr>
          <p:cNvSpPr/>
          <p:nvPr/>
        </p:nvSpPr>
        <p:spPr>
          <a:xfrm>
            <a:off x="6177221" y="1846400"/>
            <a:ext cx="4826153" cy="4782760"/>
          </a:xfrm>
          <a:prstGeom prst="roundRect">
            <a:avLst>
              <a:gd name="adj" fmla="val 12417"/>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9" name="Rectángulo 18">
            <a:extLst>
              <a:ext uri="{FF2B5EF4-FFF2-40B4-BE49-F238E27FC236}">
                <a16:creationId xmlns:a16="http://schemas.microsoft.com/office/drawing/2014/main" id="{EE1EB1AC-9E44-4353-A1C6-79A20E088F31}"/>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 name="Imagen 19">
            <a:hlinkClick r:id="rId2" action="ppaction://hlinksldjump"/>
            <a:extLst>
              <a:ext uri="{FF2B5EF4-FFF2-40B4-BE49-F238E27FC236}">
                <a16:creationId xmlns:a16="http://schemas.microsoft.com/office/drawing/2014/main" id="{C05BCFD5-BDD2-47F9-944C-9C00D2CC621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21" name="Imagen 20">
            <a:hlinkClick r:id="" action="ppaction://hlinkshowjump?jump=previousslide"/>
            <a:extLst>
              <a:ext uri="{FF2B5EF4-FFF2-40B4-BE49-F238E27FC236}">
                <a16:creationId xmlns:a16="http://schemas.microsoft.com/office/drawing/2014/main" id="{989558E1-1AB7-4299-AC07-07FDA3BBA8E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2" name="Imagen 21">
            <a:hlinkClick r:id="" action="ppaction://hlinkshowjump?jump=nextslide"/>
            <a:extLst>
              <a:ext uri="{FF2B5EF4-FFF2-40B4-BE49-F238E27FC236}">
                <a16:creationId xmlns:a16="http://schemas.microsoft.com/office/drawing/2014/main" id="{DF217341-044A-4383-96FF-0227F11556F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23" name="Imagen 22">
            <a:extLst>
              <a:ext uri="{FF2B5EF4-FFF2-40B4-BE49-F238E27FC236}">
                <a16:creationId xmlns:a16="http://schemas.microsoft.com/office/drawing/2014/main" id="{646F0AD1-1AA7-42DA-A8B8-85E60F9718B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24" name="CuadroTexto 23">
            <a:extLst>
              <a:ext uri="{FF2B5EF4-FFF2-40B4-BE49-F238E27FC236}">
                <a16:creationId xmlns:a16="http://schemas.microsoft.com/office/drawing/2014/main" id="{C4E642A0-4E45-4C64-8C4F-A44816ED24CE}"/>
              </a:ext>
            </a:extLst>
          </p:cNvPr>
          <p:cNvSpPr txBox="1"/>
          <p:nvPr/>
        </p:nvSpPr>
        <p:spPr>
          <a:xfrm>
            <a:off x="1525026" y="4585591"/>
            <a:ext cx="3699306" cy="1569660"/>
          </a:xfrm>
          <a:prstGeom prst="rect">
            <a:avLst/>
          </a:prstGeom>
          <a:noFill/>
        </p:spPr>
        <p:txBody>
          <a:bodyPr wrap="square" rtlCol="0">
            <a:spAutoFit/>
          </a:bodyPr>
          <a:lstStyle/>
          <a:p>
            <a:r>
              <a:rPr lang="en-US" sz="1200" dirty="0">
                <a:solidFill>
                  <a:schemeClr val="tx1">
                    <a:lumMod val="75000"/>
                    <a:lumOff val="25000"/>
                  </a:schemeClr>
                </a:solidFill>
                <a:latin typeface="Outfit" pitchFamily="2" charset="0"/>
              </a:rPr>
              <a:t>Once you have moved the bird one pixel up in all four frames, play the animation. The bird now flaps its wings and moves up and down, you have now completed the bird animation!</a:t>
            </a:r>
          </a:p>
          <a:p>
            <a:endParaRPr lang="es-MX" sz="1200" dirty="0">
              <a:solidFill>
                <a:schemeClr val="tx1">
                  <a:lumMod val="75000"/>
                  <a:lumOff val="25000"/>
                </a:schemeClr>
              </a:solidFill>
              <a:latin typeface="Outfit" pitchFamily="2" charset="0"/>
            </a:endParaRPr>
          </a:p>
          <a:p>
            <a:r>
              <a:rPr lang="en-US" sz="1200" dirty="0">
                <a:solidFill>
                  <a:schemeClr val="tx1">
                    <a:lumMod val="75000"/>
                    <a:lumOff val="25000"/>
                  </a:schemeClr>
                </a:solidFill>
                <a:latin typeface="Outfit" pitchFamily="2" charset="0"/>
              </a:rPr>
              <a:t>You can increase the amount of animation patterns, so try to create your own unique and wonderful works of art.</a:t>
            </a:r>
            <a:endParaRPr lang="es-MX" sz="1200" dirty="0">
              <a:solidFill>
                <a:schemeClr val="tx1">
                  <a:lumMod val="75000"/>
                  <a:lumOff val="25000"/>
                </a:schemeClr>
              </a:solidFill>
              <a:latin typeface="Outfit" pitchFamily="2" charset="0"/>
            </a:endParaRPr>
          </a:p>
        </p:txBody>
      </p:sp>
      <p:grpSp>
        <p:nvGrpSpPr>
          <p:cNvPr id="3" name="Grupo 2">
            <a:extLst>
              <a:ext uri="{FF2B5EF4-FFF2-40B4-BE49-F238E27FC236}">
                <a16:creationId xmlns:a16="http://schemas.microsoft.com/office/drawing/2014/main" id="{7F987DCB-DC48-737C-92B9-592A44F529C3}"/>
              </a:ext>
            </a:extLst>
          </p:cNvPr>
          <p:cNvGrpSpPr/>
          <p:nvPr/>
        </p:nvGrpSpPr>
        <p:grpSpPr>
          <a:xfrm>
            <a:off x="927863" y="1253076"/>
            <a:ext cx="1952271" cy="442980"/>
            <a:chOff x="951703" y="1589244"/>
            <a:chExt cx="1778964" cy="442980"/>
          </a:xfrm>
        </p:grpSpPr>
        <p:sp>
          <p:nvSpPr>
            <p:cNvPr id="4" name="Rectángulo: esquinas redondeadas 3">
              <a:extLst>
                <a:ext uri="{FF2B5EF4-FFF2-40B4-BE49-F238E27FC236}">
                  <a16:creationId xmlns:a16="http://schemas.microsoft.com/office/drawing/2014/main" id="{D6D0AB6B-4F94-A833-CAF7-5B1CF3861111}"/>
                </a:ext>
              </a:extLst>
            </p:cNvPr>
            <p:cNvSpPr/>
            <p:nvPr/>
          </p:nvSpPr>
          <p:spPr>
            <a:xfrm>
              <a:off x="951703" y="1589244"/>
              <a:ext cx="1778964" cy="442980"/>
            </a:xfrm>
            <a:prstGeom prst="roundRect">
              <a:avLst>
                <a:gd name="adj" fmla="val 50000"/>
              </a:avLst>
            </a:prstGeom>
            <a:solidFill>
              <a:srgbClr val="EAA60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Design</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5" name="Elipse 4">
              <a:extLst>
                <a:ext uri="{FF2B5EF4-FFF2-40B4-BE49-F238E27FC236}">
                  <a16:creationId xmlns:a16="http://schemas.microsoft.com/office/drawing/2014/main" id="{07368E70-3D6E-3B28-D241-C0C4C93C389E}"/>
                </a:ext>
              </a:extLst>
            </p:cNvPr>
            <p:cNvSpPr/>
            <p:nvPr/>
          </p:nvSpPr>
          <p:spPr>
            <a:xfrm>
              <a:off x="1021796" y="1659644"/>
              <a:ext cx="27555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endParaRPr>
            </a:p>
          </p:txBody>
        </p:sp>
      </p:grpSp>
      <p:sp>
        <p:nvSpPr>
          <p:cNvPr id="15" name="CuadroTexto 14">
            <a:extLst>
              <a:ext uri="{FF2B5EF4-FFF2-40B4-BE49-F238E27FC236}">
                <a16:creationId xmlns:a16="http://schemas.microsoft.com/office/drawing/2014/main" id="{CEFBB706-EC90-B61F-3163-198CB87F901D}"/>
              </a:ext>
            </a:extLst>
          </p:cNvPr>
          <p:cNvSpPr txBox="1"/>
          <p:nvPr/>
        </p:nvSpPr>
        <p:spPr>
          <a:xfrm>
            <a:off x="6565552" y="2565030"/>
            <a:ext cx="4049490" cy="2862322"/>
          </a:xfrm>
          <a:prstGeom prst="rect">
            <a:avLst/>
          </a:prstGeom>
          <a:noFill/>
        </p:spPr>
        <p:txBody>
          <a:bodyPr wrap="square" rtlCol="0">
            <a:spAutoFit/>
          </a:bodyPr>
          <a:lstStyle/>
          <a:p>
            <a:r>
              <a:rPr lang="en-US" sz="1200" b="1" dirty="0"/>
              <a:t>About the </a:t>
            </a:r>
            <a:r>
              <a:rPr lang="en-US" sz="1200" b="1" dirty="0" err="1"/>
              <a:t>Xploris</a:t>
            </a:r>
            <a:r>
              <a:rPr lang="en-US" sz="1200" b="1" dirty="0"/>
              <a:t> Animation Specification</a:t>
            </a:r>
            <a:endParaRPr lang="en-US" sz="1200" dirty="0"/>
          </a:p>
          <a:p>
            <a:endParaRPr lang="es-MX" sz="1200" b="1" dirty="0">
              <a:solidFill>
                <a:schemeClr val="tx1">
                  <a:lumMod val="75000"/>
                  <a:lumOff val="25000"/>
                </a:schemeClr>
              </a:solidFill>
              <a:latin typeface="Outfit" pitchFamily="2" charset="0"/>
            </a:endParaRPr>
          </a:p>
          <a:p>
            <a:r>
              <a:rPr lang="en-US" sz="1200" dirty="0">
                <a:solidFill>
                  <a:schemeClr val="tx1">
                    <a:lumMod val="75000"/>
                    <a:lumOff val="25000"/>
                  </a:schemeClr>
                </a:solidFill>
                <a:latin typeface="Outfit" pitchFamily="2" charset="0"/>
              </a:rPr>
              <a:t>Some full-featured animation creation tools allow you to specify the order and duration of the visualization as if it were a program. While it is possible to create large-scale works, the operation can be quite complex.</a:t>
            </a:r>
          </a:p>
          <a:p>
            <a:endParaRPr lang="es-MX" sz="1200" dirty="0">
              <a:solidFill>
                <a:schemeClr val="tx1">
                  <a:lumMod val="75000"/>
                  <a:lumOff val="25000"/>
                </a:schemeClr>
              </a:solidFill>
              <a:latin typeface="Outfit" pitchFamily="2" charset="0"/>
            </a:endParaRPr>
          </a:p>
          <a:p>
            <a:r>
              <a:rPr lang="en-US" sz="1200" dirty="0" err="1">
                <a:solidFill>
                  <a:schemeClr val="tx1">
                    <a:lumMod val="75000"/>
                    <a:lumOff val="25000"/>
                  </a:schemeClr>
                </a:solidFill>
                <a:latin typeface="Outfit" pitchFamily="2" charset="0"/>
              </a:rPr>
              <a:t>Xploris</a:t>
            </a:r>
            <a:r>
              <a:rPr lang="en-US" sz="1200" dirty="0">
                <a:solidFill>
                  <a:schemeClr val="tx1">
                    <a:lumMod val="75000"/>
                    <a:lumOff val="25000"/>
                  </a:schemeClr>
                </a:solidFill>
                <a:latin typeface="Outfit" pitchFamily="2" charset="0"/>
              </a:rPr>
              <a:t> is easy to use so that anyone can easily create animations.</a:t>
            </a:r>
          </a:p>
          <a:p>
            <a:endParaRPr lang="es-MX" sz="1200" dirty="0">
              <a:solidFill>
                <a:schemeClr val="tx1">
                  <a:lumMod val="75000"/>
                  <a:lumOff val="25000"/>
                </a:schemeClr>
              </a:solidFill>
              <a:latin typeface="Outfit" pitchFamily="2" charset="0"/>
            </a:endParaRPr>
          </a:p>
          <a:p>
            <a:r>
              <a:rPr lang="en-US" sz="1200" dirty="0">
                <a:solidFill>
                  <a:schemeClr val="tx1">
                    <a:lumMod val="75000"/>
                    <a:lumOff val="25000"/>
                  </a:schemeClr>
                </a:solidFill>
                <a:latin typeface="Outfit" pitchFamily="2" charset="0"/>
              </a:rPr>
              <a:t>Similar to the “flip book” we’ve all sketched in the corners of our notebooks at some point, the specification states that “all patterns are displayed in sequence at the same speed.” If you want to create a slowdown effect in the middle of an animation, simply repeat the same image in succession.</a:t>
            </a:r>
            <a:endParaRPr lang="es-MX" sz="1200" dirty="0">
              <a:solidFill>
                <a:schemeClr val="tx1">
                  <a:lumMod val="75000"/>
                  <a:lumOff val="25000"/>
                </a:schemeClr>
              </a:solidFill>
              <a:latin typeface="Outfit" pitchFamily="2" charset="0"/>
            </a:endParaRPr>
          </a:p>
        </p:txBody>
      </p:sp>
      <p:pic>
        <p:nvPicPr>
          <p:cNvPr id="6" name="Imagen 5">
            <a:extLst>
              <a:ext uri="{FF2B5EF4-FFF2-40B4-BE49-F238E27FC236}">
                <a16:creationId xmlns:a16="http://schemas.microsoft.com/office/drawing/2014/main" id="{92303232-F63C-6733-5302-A22963A68F2C}"/>
              </a:ext>
            </a:extLst>
          </p:cNvPr>
          <p:cNvPicPr>
            <a:picLocks noChangeAspect="1"/>
          </p:cNvPicPr>
          <p:nvPr/>
        </p:nvPicPr>
        <p:blipFill>
          <a:blip r:embed="rId7"/>
          <a:stretch>
            <a:fillRect/>
          </a:stretch>
        </p:blipFill>
        <p:spPr>
          <a:xfrm>
            <a:off x="2357611" y="2154378"/>
            <a:ext cx="2362197" cy="2280869"/>
          </a:xfrm>
          <a:prstGeom prst="rect">
            <a:avLst/>
          </a:prstGeom>
        </p:spPr>
      </p:pic>
    </p:spTree>
    <p:extLst>
      <p:ext uri="{BB962C8B-B14F-4D97-AF65-F5344CB8AC3E}">
        <p14:creationId xmlns:p14="http://schemas.microsoft.com/office/powerpoint/2010/main" val="426120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descr="Interfaz de usuario gráfica, Aplicación&#10;&#10;Descripción generada automáticamente">
            <a:extLst>
              <a:ext uri="{FF2B5EF4-FFF2-40B4-BE49-F238E27FC236}">
                <a16:creationId xmlns:a16="http://schemas.microsoft.com/office/drawing/2014/main" id="{F560DE2D-1AE0-D003-D2AA-3BE03EE1A36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154603" y="2084063"/>
            <a:ext cx="2831915" cy="3531680"/>
          </a:xfrm>
          <a:prstGeom prst="rect">
            <a:avLst/>
          </a:prstGeom>
        </p:spPr>
      </p:pic>
      <p:sp>
        <p:nvSpPr>
          <p:cNvPr id="11" name="Rectángulo 10">
            <a:extLst>
              <a:ext uri="{FF2B5EF4-FFF2-40B4-BE49-F238E27FC236}">
                <a16:creationId xmlns:a16="http://schemas.microsoft.com/office/drawing/2014/main" id="{C98E00F1-3FDA-A9C4-7178-FFC8C33AD534}"/>
              </a:ext>
            </a:extLst>
          </p:cNvPr>
          <p:cNvSpPr/>
          <p:nvPr/>
        </p:nvSpPr>
        <p:spPr>
          <a:xfrm>
            <a:off x="926107" y="3228155"/>
            <a:ext cx="6331659" cy="93345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esquinas superiores redondeadas 9">
            <a:extLst>
              <a:ext uri="{FF2B5EF4-FFF2-40B4-BE49-F238E27FC236}">
                <a16:creationId xmlns:a16="http://schemas.microsoft.com/office/drawing/2014/main" id="{FD23BDED-56DF-D194-DDD0-42EBBF4F01D2}"/>
              </a:ext>
            </a:extLst>
          </p:cNvPr>
          <p:cNvSpPr/>
          <p:nvPr/>
        </p:nvSpPr>
        <p:spPr>
          <a:xfrm rot="10800000">
            <a:off x="926108" y="4161611"/>
            <a:ext cx="6331659" cy="1169332"/>
          </a:xfrm>
          <a:prstGeom prst="round2SameRect">
            <a:avLst>
              <a:gd name="adj1" fmla="val 27658"/>
              <a:gd name="adj2" fmla="val 0"/>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8" name="CuadroTexto 37">
            <a:extLst>
              <a:ext uri="{FF2B5EF4-FFF2-40B4-BE49-F238E27FC236}">
                <a16:creationId xmlns:a16="http://schemas.microsoft.com/office/drawing/2014/main" id="{F835D28E-6402-46C9-A03D-0F5F620F1BC3}"/>
              </a:ext>
            </a:extLst>
          </p:cNvPr>
          <p:cNvSpPr txBox="1"/>
          <p:nvPr/>
        </p:nvSpPr>
        <p:spPr>
          <a:xfrm>
            <a:off x="926107" y="1951652"/>
            <a:ext cx="6232375" cy="307777"/>
          </a:xfrm>
          <a:prstGeom prst="rect">
            <a:avLst/>
          </a:prstGeom>
          <a:noFill/>
        </p:spPr>
        <p:txBody>
          <a:bodyPr wrap="square" rtlCol="0">
            <a:spAutoFit/>
          </a:bodyPr>
          <a:lstStyle/>
          <a:p>
            <a:r>
              <a:rPr lang="en-US" sz="1400" dirty="0">
                <a:solidFill>
                  <a:schemeClr val="tx1">
                    <a:lumMod val="65000"/>
                    <a:lumOff val="35000"/>
                  </a:schemeClr>
                </a:solidFill>
                <a:latin typeface="Outfit" pitchFamily="2" charset="0"/>
              </a:rPr>
              <a:t>Once you have finished your drawing, save and upload it to your </a:t>
            </a:r>
            <a:r>
              <a:rPr lang="en-US" sz="1400" dirty="0" err="1">
                <a:solidFill>
                  <a:schemeClr val="tx1">
                    <a:lumMod val="65000"/>
                    <a:lumOff val="35000"/>
                  </a:schemeClr>
                </a:solidFill>
                <a:latin typeface="Outfit" pitchFamily="2" charset="0"/>
              </a:rPr>
              <a:t>Xploris</a:t>
            </a:r>
            <a:r>
              <a:rPr lang="en-US" sz="1400" dirty="0">
                <a:solidFill>
                  <a:schemeClr val="tx1">
                    <a:lumMod val="65000"/>
                    <a:lumOff val="35000"/>
                  </a:schemeClr>
                </a:solidFill>
                <a:latin typeface="Outfit" pitchFamily="2" charset="0"/>
              </a:rPr>
              <a:t> screen.</a:t>
            </a:r>
            <a:endParaRPr lang="es-MX" sz="1400" dirty="0">
              <a:solidFill>
                <a:schemeClr val="tx1">
                  <a:lumMod val="65000"/>
                  <a:lumOff val="35000"/>
                </a:schemeClr>
              </a:solidFill>
              <a:latin typeface="Outfit" pitchFamily="2" charset="0"/>
            </a:endParaRPr>
          </a:p>
        </p:txBody>
      </p:sp>
      <p:sp>
        <p:nvSpPr>
          <p:cNvPr id="19" name="Rectángulo 18">
            <a:extLst>
              <a:ext uri="{FF2B5EF4-FFF2-40B4-BE49-F238E27FC236}">
                <a16:creationId xmlns:a16="http://schemas.microsoft.com/office/drawing/2014/main" id="{EE1EB1AC-9E44-4353-A1C6-79A20E088F31}"/>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 name="Imagen 19">
            <a:hlinkClick r:id="rId3" action="ppaction://hlinksldjump"/>
            <a:extLst>
              <a:ext uri="{FF2B5EF4-FFF2-40B4-BE49-F238E27FC236}">
                <a16:creationId xmlns:a16="http://schemas.microsoft.com/office/drawing/2014/main" id="{C05BCFD5-BDD2-47F9-944C-9C00D2CC621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21" name="Imagen 20">
            <a:hlinkClick r:id="" action="ppaction://hlinkshowjump?jump=previousslide"/>
            <a:extLst>
              <a:ext uri="{FF2B5EF4-FFF2-40B4-BE49-F238E27FC236}">
                <a16:creationId xmlns:a16="http://schemas.microsoft.com/office/drawing/2014/main" id="{989558E1-1AB7-4299-AC07-07FDA3BBA8E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2" name="Imagen 21">
            <a:hlinkClick r:id="" action="ppaction://hlinkshowjump?jump=nextslide"/>
            <a:extLst>
              <a:ext uri="{FF2B5EF4-FFF2-40B4-BE49-F238E27FC236}">
                <a16:creationId xmlns:a16="http://schemas.microsoft.com/office/drawing/2014/main" id="{DF217341-044A-4383-96FF-0227F11556F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23" name="Imagen 22">
            <a:extLst>
              <a:ext uri="{FF2B5EF4-FFF2-40B4-BE49-F238E27FC236}">
                <a16:creationId xmlns:a16="http://schemas.microsoft.com/office/drawing/2014/main" id="{646F0AD1-1AA7-42DA-A8B8-85E60F9718B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pic>
        <p:nvPicPr>
          <p:cNvPr id="25" name="Imagen 24">
            <a:extLst>
              <a:ext uri="{FF2B5EF4-FFF2-40B4-BE49-F238E27FC236}">
                <a16:creationId xmlns:a16="http://schemas.microsoft.com/office/drawing/2014/main" id="{3ABCDD4B-BAC4-4454-9F2F-157064EDD990}"/>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849500" y="3591690"/>
            <a:ext cx="202538" cy="258213"/>
          </a:xfrm>
          <a:prstGeom prst="rect">
            <a:avLst/>
          </a:prstGeom>
        </p:spPr>
      </p:pic>
      <p:sp>
        <p:nvSpPr>
          <p:cNvPr id="24" name="Rectángulo: esquinas superiores redondeadas 23">
            <a:extLst>
              <a:ext uri="{FF2B5EF4-FFF2-40B4-BE49-F238E27FC236}">
                <a16:creationId xmlns:a16="http://schemas.microsoft.com/office/drawing/2014/main" id="{60413ACB-E2A9-494C-98A0-537960AA24C4}"/>
              </a:ext>
            </a:extLst>
          </p:cNvPr>
          <p:cNvSpPr/>
          <p:nvPr/>
        </p:nvSpPr>
        <p:spPr>
          <a:xfrm>
            <a:off x="927863" y="2579849"/>
            <a:ext cx="6329904" cy="693559"/>
          </a:xfrm>
          <a:prstGeom prst="round2SameRect">
            <a:avLst>
              <a:gd name="adj1" fmla="val 42937"/>
              <a:gd name="adj2" fmla="val 0"/>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CuadroTexto 26">
            <a:extLst>
              <a:ext uri="{FF2B5EF4-FFF2-40B4-BE49-F238E27FC236}">
                <a16:creationId xmlns:a16="http://schemas.microsoft.com/office/drawing/2014/main" id="{A5438C98-FB67-4C2B-ACDE-A91E205BC49B}"/>
              </a:ext>
            </a:extLst>
          </p:cNvPr>
          <p:cNvSpPr txBox="1"/>
          <p:nvPr/>
        </p:nvSpPr>
        <p:spPr>
          <a:xfrm>
            <a:off x="1172872" y="2750542"/>
            <a:ext cx="5838133" cy="307777"/>
          </a:xfrm>
          <a:prstGeom prst="rect">
            <a:avLst/>
          </a:prstGeom>
          <a:noFill/>
        </p:spPr>
        <p:txBody>
          <a:bodyPr wrap="square" rtlCol="0">
            <a:spAutoFit/>
          </a:bodyPr>
          <a:lstStyle/>
          <a:p>
            <a:r>
              <a:rPr lang="en-US" sz="1400" dirty="0">
                <a:solidFill>
                  <a:schemeClr val="tx1">
                    <a:lumMod val="65000"/>
                    <a:lumOff val="35000"/>
                  </a:schemeClr>
                </a:solidFill>
                <a:latin typeface="Outfit" pitchFamily="2" charset="0"/>
              </a:rPr>
              <a:t>Press the three-bar icon at the top of the screen.</a:t>
            </a:r>
            <a:endParaRPr lang="es-CL" sz="1400" b="1" dirty="0">
              <a:solidFill>
                <a:schemeClr val="tx1">
                  <a:lumMod val="65000"/>
                  <a:lumOff val="35000"/>
                </a:schemeClr>
              </a:solidFill>
              <a:latin typeface="Outfit" pitchFamily="2" charset="0"/>
            </a:endParaRPr>
          </a:p>
        </p:txBody>
      </p:sp>
      <p:sp>
        <p:nvSpPr>
          <p:cNvPr id="28" name="CuadroTexto 27">
            <a:extLst>
              <a:ext uri="{FF2B5EF4-FFF2-40B4-BE49-F238E27FC236}">
                <a16:creationId xmlns:a16="http://schemas.microsoft.com/office/drawing/2014/main" id="{251C820B-A5D9-4736-9C87-15861E93A3BC}"/>
              </a:ext>
            </a:extLst>
          </p:cNvPr>
          <p:cNvSpPr txBox="1"/>
          <p:nvPr/>
        </p:nvSpPr>
        <p:spPr>
          <a:xfrm>
            <a:off x="1172871" y="3542126"/>
            <a:ext cx="5926267" cy="307777"/>
          </a:xfrm>
          <a:prstGeom prst="rect">
            <a:avLst/>
          </a:prstGeom>
          <a:noFill/>
        </p:spPr>
        <p:txBody>
          <a:bodyPr wrap="square" rtlCol="0">
            <a:spAutoFit/>
          </a:bodyPr>
          <a:lstStyle/>
          <a:p>
            <a:r>
              <a:rPr lang="en-US" sz="1400" dirty="0">
                <a:solidFill>
                  <a:schemeClr val="tx1">
                    <a:lumMod val="65000"/>
                    <a:lumOff val="35000"/>
                  </a:schemeClr>
                </a:solidFill>
                <a:latin typeface="Outfit" pitchFamily="2" charset="0"/>
              </a:rPr>
              <a:t>First, save your drawing by pressing “Save” and give it a name.</a:t>
            </a:r>
            <a:endParaRPr lang="es-CL" sz="1400" b="1" dirty="0">
              <a:solidFill>
                <a:schemeClr val="tx1">
                  <a:lumMod val="65000"/>
                  <a:lumOff val="35000"/>
                </a:schemeClr>
              </a:solidFill>
              <a:latin typeface="Outfit" pitchFamily="2" charset="0"/>
            </a:endParaRPr>
          </a:p>
        </p:txBody>
      </p:sp>
      <p:sp>
        <p:nvSpPr>
          <p:cNvPr id="30" name="CuadroTexto 29">
            <a:extLst>
              <a:ext uri="{FF2B5EF4-FFF2-40B4-BE49-F238E27FC236}">
                <a16:creationId xmlns:a16="http://schemas.microsoft.com/office/drawing/2014/main" id="{07DE88D9-C841-47E1-9429-B6360B9CB506}"/>
              </a:ext>
            </a:extLst>
          </p:cNvPr>
          <p:cNvSpPr txBox="1"/>
          <p:nvPr/>
        </p:nvSpPr>
        <p:spPr>
          <a:xfrm>
            <a:off x="1172873" y="4376945"/>
            <a:ext cx="5515498" cy="523220"/>
          </a:xfrm>
          <a:prstGeom prst="rect">
            <a:avLst/>
          </a:prstGeom>
          <a:noFill/>
        </p:spPr>
        <p:txBody>
          <a:bodyPr wrap="square" rtlCol="0">
            <a:spAutoFit/>
          </a:bodyPr>
          <a:lstStyle/>
          <a:p>
            <a:r>
              <a:rPr lang="en-US" sz="1400" dirty="0">
                <a:solidFill>
                  <a:schemeClr val="tx1">
                    <a:lumMod val="65000"/>
                    <a:lumOff val="35000"/>
                  </a:schemeClr>
                </a:solidFill>
                <a:latin typeface="Outfit" pitchFamily="2" charset="0"/>
              </a:rPr>
              <a:t>Once saved, click on the “Upload” icon at the top of the screen, wait for it to load and watch your drawing appear in </a:t>
            </a:r>
            <a:r>
              <a:rPr lang="en-US" sz="1400" dirty="0" err="1">
                <a:solidFill>
                  <a:schemeClr val="tx1">
                    <a:lumMod val="65000"/>
                    <a:lumOff val="35000"/>
                  </a:schemeClr>
                </a:solidFill>
                <a:latin typeface="Outfit" pitchFamily="2" charset="0"/>
              </a:rPr>
              <a:t>Xploris</a:t>
            </a:r>
            <a:r>
              <a:rPr lang="en-US" sz="1400" dirty="0">
                <a:solidFill>
                  <a:schemeClr val="tx1">
                    <a:lumMod val="65000"/>
                    <a:lumOff val="35000"/>
                  </a:schemeClr>
                </a:solidFill>
                <a:latin typeface="Outfit" pitchFamily="2" charset="0"/>
              </a:rPr>
              <a:t>.</a:t>
            </a:r>
            <a:endParaRPr lang="es-CL" sz="1400" b="1" dirty="0">
              <a:solidFill>
                <a:schemeClr val="tx1">
                  <a:lumMod val="65000"/>
                  <a:lumOff val="35000"/>
                </a:schemeClr>
              </a:solidFill>
              <a:latin typeface="Outfit" pitchFamily="2" charset="0"/>
            </a:endParaRPr>
          </a:p>
        </p:txBody>
      </p:sp>
      <p:grpSp>
        <p:nvGrpSpPr>
          <p:cNvPr id="2" name="Grupo 1">
            <a:extLst>
              <a:ext uri="{FF2B5EF4-FFF2-40B4-BE49-F238E27FC236}">
                <a16:creationId xmlns:a16="http://schemas.microsoft.com/office/drawing/2014/main" id="{B9C3C794-A657-1458-3B71-D4DBBFE79BE0}"/>
              </a:ext>
            </a:extLst>
          </p:cNvPr>
          <p:cNvGrpSpPr/>
          <p:nvPr/>
        </p:nvGrpSpPr>
        <p:grpSpPr>
          <a:xfrm>
            <a:off x="927863" y="1253076"/>
            <a:ext cx="1952271" cy="442980"/>
            <a:chOff x="951703" y="1589244"/>
            <a:chExt cx="1778964" cy="442980"/>
          </a:xfrm>
        </p:grpSpPr>
        <p:sp>
          <p:nvSpPr>
            <p:cNvPr id="4" name="Rectángulo: esquinas redondeadas 3">
              <a:extLst>
                <a:ext uri="{FF2B5EF4-FFF2-40B4-BE49-F238E27FC236}">
                  <a16:creationId xmlns:a16="http://schemas.microsoft.com/office/drawing/2014/main" id="{83EA99A8-C3C6-3236-0C11-CEC896E9EFA8}"/>
                </a:ext>
              </a:extLst>
            </p:cNvPr>
            <p:cNvSpPr/>
            <p:nvPr/>
          </p:nvSpPr>
          <p:spPr>
            <a:xfrm>
              <a:off x="951703" y="1589244"/>
              <a:ext cx="1778964" cy="442980"/>
            </a:xfrm>
            <a:prstGeom prst="roundRect">
              <a:avLst>
                <a:gd name="adj" fmla="val 50000"/>
              </a:avLst>
            </a:prstGeom>
            <a:solidFill>
              <a:srgbClr val="EAA60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Design</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5" name="Elipse 4">
              <a:extLst>
                <a:ext uri="{FF2B5EF4-FFF2-40B4-BE49-F238E27FC236}">
                  <a16:creationId xmlns:a16="http://schemas.microsoft.com/office/drawing/2014/main" id="{DA748FA3-673A-BE81-B72F-BE0EC40D0EAC}"/>
                </a:ext>
              </a:extLst>
            </p:cNvPr>
            <p:cNvSpPr/>
            <p:nvPr/>
          </p:nvSpPr>
          <p:spPr>
            <a:xfrm>
              <a:off x="1021796" y="1659644"/>
              <a:ext cx="27555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endParaRPr>
            </a:p>
          </p:txBody>
        </p:sp>
      </p:grpSp>
      <p:pic>
        <p:nvPicPr>
          <p:cNvPr id="6" name="Imagen 5" descr="Icono&#10;&#10;Descripción generada automáticamente">
            <a:extLst>
              <a:ext uri="{FF2B5EF4-FFF2-40B4-BE49-F238E27FC236}">
                <a16:creationId xmlns:a16="http://schemas.microsoft.com/office/drawing/2014/main" id="{7D3B2E47-7EFD-55C4-0A73-162A27D8ECD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36884" y="2403968"/>
            <a:ext cx="1041764" cy="1045320"/>
          </a:xfrm>
          <a:prstGeom prst="rect">
            <a:avLst/>
          </a:prstGeom>
        </p:spPr>
      </p:pic>
      <p:pic>
        <p:nvPicPr>
          <p:cNvPr id="15" name="Imagen 14" descr="Icono&#10;&#10;Descripción generada automáticamente">
            <a:extLst>
              <a:ext uri="{FF2B5EF4-FFF2-40B4-BE49-F238E27FC236}">
                <a16:creationId xmlns:a16="http://schemas.microsoft.com/office/drawing/2014/main" id="{6729CBB1-246C-C49C-2EA8-D94806C13EB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36884" y="4225395"/>
            <a:ext cx="1041764" cy="1041764"/>
          </a:xfrm>
          <a:prstGeom prst="rect">
            <a:avLst/>
          </a:prstGeom>
        </p:spPr>
      </p:pic>
    </p:spTree>
    <p:extLst>
      <p:ext uri="{BB962C8B-B14F-4D97-AF65-F5344CB8AC3E}">
        <p14:creationId xmlns:p14="http://schemas.microsoft.com/office/powerpoint/2010/main" val="523569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esquinas redondeadas 10">
            <a:extLst>
              <a:ext uri="{FF2B5EF4-FFF2-40B4-BE49-F238E27FC236}">
                <a16:creationId xmlns:a16="http://schemas.microsoft.com/office/drawing/2014/main" id="{4D92457D-1792-4BE8-AD49-ED1DA199350A}"/>
              </a:ext>
            </a:extLst>
          </p:cNvPr>
          <p:cNvSpPr/>
          <p:nvPr/>
        </p:nvSpPr>
        <p:spPr>
          <a:xfrm>
            <a:off x="3621052" y="2265102"/>
            <a:ext cx="194966" cy="4125970"/>
          </a:xfrm>
          <a:prstGeom prst="roundRect">
            <a:avLst>
              <a:gd name="adj" fmla="val 50000"/>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esquinas redondeadas 64">
            <a:extLst>
              <a:ext uri="{FF2B5EF4-FFF2-40B4-BE49-F238E27FC236}">
                <a16:creationId xmlns:a16="http://schemas.microsoft.com/office/drawing/2014/main" id="{9AF76F92-3872-405C-AA91-A28F4D6F1A5C}"/>
              </a:ext>
            </a:extLst>
          </p:cNvPr>
          <p:cNvSpPr/>
          <p:nvPr/>
        </p:nvSpPr>
        <p:spPr>
          <a:xfrm>
            <a:off x="3941070" y="3652356"/>
            <a:ext cx="4879676" cy="1179409"/>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grpSp>
        <p:nvGrpSpPr>
          <p:cNvPr id="66" name="Grupo 65">
            <a:extLst>
              <a:ext uri="{FF2B5EF4-FFF2-40B4-BE49-F238E27FC236}">
                <a16:creationId xmlns:a16="http://schemas.microsoft.com/office/drawing/2014/main" id="{74D61CE8-B2CF-4B93-8A15-60A1C879C77D}"/>
              </a:ext>
            </a:extLst>
          </p:cNvPr>
          <p:cNvGrpSpPr/>
          <p:nvPr/>
        </p:nvGrpSpPr>
        <p:grpSpPr>
          <a:xfrm>
            <a:off x="3360880" y="3641946"/>
            <a:ext cx="712493" cy="712493"/>
            <a:chOff x="1573425" y="1903684"/>
            <a:chExt cx="824920" cy="824920"/>
          </a:xfrm>
        </p:grpSpPr>
        <p:sp>
          <p:nvSpPr>
            <p:cNvPr id="67" name="Elipse 66">
              <a:extLst>
                <a:ext uri="{FF2B5EF4-FFF2-40B4-BE49-F238E27FC236}">
                  <a16:creationId xmlns:a16="http://schemas.microsoft.com/office/drawing/2014/main" id="{6CB8BADB-7301-4F7E-BD12-A92DCEA3224E}"/>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68" name="Elipse 67">
              <a:extLst>
                <a:ext uri="{FF2B5EF4-FFF2-40B4-BE49-F238E27FC236}">
                  <a16:creationId xmlns:a16="http://schemas.microsoft.com/office/drawing/2014/main" id="{D2F06544-C6DA-4C1F-A456-568644D62E37}"/>
                </a:ext>
              </a:extLst>
            </p:cNvPr>
            <p:cNvSpPr/>
            <p:nvPr/>
          </p:nvSpPr>
          <p:spPr>
            <a:xfrm>
              <a:off x="1710901" y="2041160"/>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2</a:t>
              </a:r>
              <a:endParaRPr lang="es-CL" sz="1400" dirty="0">
                <a:solidFill>
                  <a:schemeClr val="tx1">
                    <a:lumMod val="65000"/>
                    <a:lumOff val="35000"/>
                  </a:schemeClr>
                </a:solidFill>
                <a:latin typeface="Outfit Medium" pitchFamily="2" charset="0"/>
              </a:endParaRPr>
            </a:p>
          </p:txBody>
        </p:sp>
      </p:grpSp>
      <p:sp>
        <p:nvSpPr>
          <p:cNvPr id="64" name="Rectángulo: esquinas redondeadas 63">
            <a:extLst>
              <a:ext uri="{FF2B5EF4-FFF2-40B4-BE49-F238E27FC236}">
                <a16:creationId xmlns:a16="http://schemas.microsoft.com/office/drawing/2014/main" id="{B68D6509-71DC-4DF9-B418-9D7A99032B0F}"/>
              </a:ext>
            </a:extLst>
          </p:cNvPr>
          <p:cNvSpPr/>
          <p:nvPr/>
        </p:nvSpPr>
        <p:spPr>
          <a:xfrm>
            <a:off x="3932914" y="2275868"/>
            <a:ext cx="4879675" cy="1179409"/>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sp>
        <p:nvSpPr>
          <p:cNvPr id="13" name="CuadroTexto 12">
            <a:extLst>
              <a:ext uri="{FF2B5EF4-FFF2-40B4-BE49-F238E27FC236}">
                <a16:creationId xmlns:a16="http://schemas.microsoft.com/office/drawing/2014/main" id="{12E5A2F4-9006-4E2C-A2DE-3B7F1132C997}"/>
              </a:ext>
            </a:extLst>
          </p:cNvPr>
          <p:cNvSpPr txBox="1"/>
          <p:nvPr/>
        </p:nvSpPr>
        <p:spPr>
          <a:xfrm>
            <a:off x="4213831" y="2690703"/>
            <a:ext cx="4391832" cy="646331"/>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Not only can you make animations with drawings, you can also do something similar with photographs. Do you know the technique called stop motion?</a:t>
            </a:r>
            <a:endParaRPr lang="es-MX" sz="1200" dirty="0">
              <a:solidFill>
                <a:schemeClr val="tx1">
                  <a:lumMod val="65000"/>
                  <a:lumOff val="35000"/>
                </a:schemeClr>
              </a:solidFill>
              <a:latin typeface="Outfit" pitchFamily="2" charset="0"/>
            </a:endParaRPr>
          </a:p>
        </p:txBody>
      </p:sp>
      <p:sp>
        <p:nvSpPr>
          <p:cNvPr id="17" name="CuadroTexto 16">
            <a:extLst>
              <a:ext uri="{FF2B5EF4-FFF2-40B4-BE49-F238E27FC236}">
                <a16:creationId xmlns:a16="http://schemas.microsoft.com/office/drawing/2014/main" id="{5029B39E-1050-4131-AA13-5A3ADC9D3FF0}"/>
              </a:ext>
            </a:extLst>
          </p:cNvPr>
          <p:cNvSpPr txBox="1"/>
          <p:nvPr/>
        </p:nvSpPr>
        <p:spPr>
          <a:xfrm>
            <a:off x="4213831" y="2413704"/>
            <a:ext cx="2364547" cy="276999"/>
          </a:xfrm>
          <a:prstGeom prst="rect">
            <a:avLst/>
          </a:prstGeom>
          <a:noFill/>
        </p:spPr>
        <p:txBody>
          <a:bodyPr wrap="square" rtlCol="0">
            <a:spAutoFit/>
          </a:bodyPr>
          <a:lstStyle/>
          <a:p>
            <a:r>
              <a:rPr lang="es-CL" sz="1200" dirty="0" err="1">
                <a:solidFill>
                  <a:srgbClr val="565380"/>
                </a:solidFill>
                <a:latin typeface="Outfit Medium" pitchFamily="2" charset="0"/>
              </a:rPr>
              <a:t>Arts</a:t>
            </a:r>
            <a:endParaRPr lang="es-CL" sz="1200" dirty="0">
              <a:solidFill>
                <a:srgbClr val="565380"/>
              </a:solidFill>
              <a:latin typeface="Outfit Medium" pitchFamily="2" charset="0"/>
            </a:endParaRPr>
          </a:p>
        </p:txBody>
      </p:sp>
      <p:grpSp>
        <p:nvGrpSpPr>
          <p:cNvPr id="4" name="Grupo 3">
            <a:extLst>
              <a:ext uri="{FF2B5EF4-FFF2-40B4-BE49-F238E27FC236}">
                <a16:creationId xmlns:a16="http://schemas.microsoft.com/office/drawing/2014/main" id="{4E179A25-3449-41B7-BC3F-40661D243BE7}"/>
              </a:ext>
            </a:extLst>
          </p:cNvPr>
          <p:cNvGrpSpPr/>
          <p:nvPr/>
        </p:nvGrpSpPr>
        <p:grpSpPr>
          <a:xfrm>
            <a:off x="3377260" y="2244816"/>
            <a:ext cx="712493" cy="712493"/>
            <a:chOff x="1573425" y="1903684"/>
            <a:chExt cx="824920" cy="824920"/>
          </a:xfrm>
        </p:grpSpPr>
        <p:sp>
          <p:nvSpPr>
            <p:cNvPr id="25" name="Elipse 24">
              <a:extLst>
                <a:ext uri="{FF2B5EF4-FFF2-40B4-BE49-F238E27FC236}">
                  <a16:creationId xmlns:a16="http://schemas.microsoft.com/office/drawing/2014/main" id="{F2B72A59-779F-4097-9F78-7B6B32E791E6}"/>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26" name="Elipse 25">
              <a:extLst>
                <a:ext uri="{FF2B5EF4-FFF2-40B4-BE49-F238E27FC236}">
                  <a16:creationId xmlns:a16="http://schemas.microsoft.com/office/drawing/2014/main" id="{DB9BAA21-D3F9-4652-A71B-82070DA8DB25}"/>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1</a:t>
              </a:r>
              <a:endParaRPr lang="es-CL" sz="1400" dirty="0">
                <a:solidFill>
                  <a:schemeClr val="tx1">
                    <a:lumMod val="65000"/>
                    <a:lumOff val="35000"/>
                  </a:schemeClr>
                </a:solidFill>
                <a:latin typeface="Outfit Medium" pitchFamily="2" charset="0"/>
              </a:endParaRPr>
            </a:p>
          </p:txBody>
        </p:sp>
      </p:grpSp>
      <p:sp>
        <p:nvSpPr>
          <p:cNvPr id="31" name="CuadroTexto 30">
            <a:extLst>
              <a:ext uri="{FF2B5EF4-FFF2-40B4-BE49-F238E27FC236}">
                <a16:creationId xmlns:a16="http://schemas.microsoft.com/office/drawing/2014/main" id="{CB0EA57A-C2E1-461A-A8DD-D8D0DFE29A1E}"/>
              </a:ext>
            </a:extLst>
          </p:cNvPr>
          <p:cNvSpPr txBox="1"/>
          <p:nvPr/>
        </p:nvSpPr>
        <p:spPr>
          <a:xfrm>
            <a:off x="4221985" y="4098265"/>
            <a:ext cx="4383677" cy="461665"/>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Did you know the concept of FPS (Frames per second)?</a:t>
            </a:r>
          </a:p>
          <a:p>
            <a:pPr algn="just"/>
            <a:r>
              <a:rPr lang="en-US" sz="1200" dirty="0">
                <a:solidFill>
                  <a:schemeClr val="tx1">
                    <a:lumMod val="65000"/>
                    <a:lumOff val="35000"/>
                  </a:schemeClr>
                </a:solidFill>
                <a:latin typeface="Outfit" pitchFamily="2" charset="0"/>
              </a:rPr>
              <a:t>Where have you heard of it?</a:t>
            </a:r>
            <a:endParaRPr lang="es-MX" sz="1200" dirty="0">
              <a:solidFill>
                <a:schemeClr val="tx1">
                  <a:lumMod val="65000"/>
                  <a:lumOff val="35000"/>
                </a:schemeClr>
              </a:solidFill>
              <a:latin typeface="Outfit" pitchFamily="2" charset="0"/>
            </a:endParaRPr>
          </a:p>
        </p:txBody>
      </p:sp>
      <p:sp>
        <p:nvSpPr>
          <p:cNvPr id="32" name="CuadroTexto 31">
            <a:extLst>
              <a:ext uri="{FF2B5EF4-FFF2-40B4-BE49-F238E27FC236}">
                <a16:creationId xmlns:a16="http://schemas.microsoft.com/office/drawing/2014/main" id="{3511E488-8C86-4014-94A1-7FA20B44DF00}"/>
              </a:ext>
            </a:extLst>
          </p:cNvPr>
          <p:cNvSpPr txBox="1"/>
          <p:nvPr/>
        </p:nvSpPr>
        <p:spPr>
          <a:xfrm>
            <a:off x="4213831" y="3849436"/>
            <a:ext cx="2364547" cy="276999"/>
          </a:xfrm>
          <a:prstGeom prst="rect">
            <a:avLst/>
          </a:prstGeom>
          <a:noFill/>
        </p:spPr>
        <p:txBody>
          <a:bodyPr wrap="square" rtlCol="0">
            <a:spAutoFit/>
          </a:bodyPr>
          <a:lstStyle/>
          <a:p>
            <a:r>
              <a:rPr lang="es-CL" sz="1200" dirty="0" err="1">
                <a:solidFill>
                  <a:srgbClr val="565380"/>
                </a:solidFill>
                <a:latin typeface="Outfit Medium" pitchFamily="2" charset="0"/>
              </a:rPr>
              <a:t>Technology</a:t>
            </a:r>
            <a:endParaRPr lang="es-CL" sz="1200" dirty="0">
              <a:solidFill>
                <a:srgbClr val="565380"/>
              </a:solidFill>
              <a:latin typeface="Outfit Medium" pitchFamily="2" charset="0"/>
            </a:endParaRPr>
          </a:p>
        </p:txBody>
      </p:sp>
      <p:sp>
        <p:nvSpPr>
          <p:cNvPr id="69" name="Rectángulo: esquinas redondeadas 68">
            <a:extLst>
              <a:ext uri="{FF2B5EF4-FFF2-40B4-BE49-F238E27FC236}">
                <a16:creationId xmlns:a16="http://schemas.microsoft.com/office/drawing/2014/main" id="{473C95C5-6FD1-4CF5-A79E-073485248423}"/>
              </a:ext>
            </a:extLst>
          </p:cNvPr>
          <p:cNvSpPr/>
          <p:nvPr/>
        </p:nvSpPr>
        <p:spPr>
          <a:xfrm>
            <a:off x="3932914" y="5028845"/>
            <a:ext cx="4879675" cy="1362227"/>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grpSp>
        <p:nvGrpSpPr>
          <p:cNvPr id="72" name="Grupo 71">
            <a:extLst>
              <a:ext uri="{FF2B5EF4-FFF2-40B4-BE49-F238E27FC236}">
                <a16:creationId xmlns:a16="http://schemas.microsoft.com/office/drawing/2014/main" id="{D36C9946-A27E-49C1-9A64-A6FCC34D395C}"/>
              </a:ext>
            </a:extLst>
          </p:cNvPr>
          <p:cNvGrpSpPr/>
          <p:nvPr/>
        </p:nvGrpSpPr>
        <p:grpSpPr>
          <a:xfrm>
            <a:off x="3362288" y="5039076"/>
            <a:ext cx="712493" cy="712493"/>
            <a:chOff x="1573425" y="1903684"/>
            <a:chExt cx="824920" cy="824920"/>
          </a:xfrm>
        </p:grpSpPr>
        <p:sp>
          <p:nvSpPr>
            <p:cNvPr id="73" name="Elipse 72">
              <a:extLst>
                <a:ext uri="{FF2B5EF4-FFF2-40B4-BE49-F238E27FC236}">
                  <a16:creationId xmlns:a16="http://schemas.microsoft.com/office/drawing/2014/main" id="{E2AB503C-5547-4C6D-A70A-9B47C3409FB0}"/>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74" name="Elipse 73">
              <a:extLst>
                <a:ext uri="{FF2B5EF4-FFF2-40B4-BE49-F238E27FC236}">
                  <a16:creationId xmlns:a16="http://schemas.microsoft.com/office/drawing/2014/main" id="{69DF6919-829D-4C4A-811F-8DBC804D6D66}"/>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3</a:t>
              </a:r>
              <a:endParaRPr lang="es-CL" sz="1400" dirty="0">
                <a:solidFill>
                  <a:schemeClr val="tx1">
                    <a:lumMod val="65000"/>
                    <a:lumOff val="35000"/>
                  </a:schemeClr>
                </a:solidFill>
                <a:latin typeface="Outfit Medium" pitchFamily="2" charset="0"/>
              </a:endParaRPr>
            </a:p>
          </p:txBody>
        </p:sp>
      </p:grpSp>
      <p:sp>
        <p:nvSpPr>
          <p:cNvPr id="82" name="CuadroTexto 81">
            <a:extLst>
              <a:ext uri="{FF2B5EF4-FFF2-40B4-BE49-F238E27FC236}">
                <a16:creationId xmlns:a16="http://schemas.microsoft.com/office/drawing/2014/main" id="{7C1E34A6-9D46-4077-A38F-B0195F7A7B4E}"/>
              </a:ext>
            </a:extLst>
          </p:cNvPr>
          <p:cNvSpPr txBox="1"/>
          <p:nvPr/>
        </p:nvSpPr>
        <p:spPr>
          <a:xfrm>
            <a:off x="4213830" y="5561603"/>
            <a:ext cx="4391832" cy="461665"/>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Do you think you can make other animations on your </a:t>
            </a:r>
            <a:r>
              <a:rPr lang="en-US" sz="1200" dirty="0" err="1">
                <a:solidFill>
                  <a:schemeClr val="tx1">
                    <a:lumMod val="65000"/>
                    <a:lumOff val="35000"/>
                  </a:schemeClr>
                </a:solidFill>
                <a:latin typeface="Outfit" pitchFamily="2" charset="0"/>
              </a:rPr>
              <a:t>Xploris</a:t>
            </a:r>
            <a:r>
              <a:rPr lang="en-US" sz="1200" dirty="0">
                <a:solidFill>
                  <a:schemeClr val="tx1">
                    <a:lumMod val="65000"/>
                    <a:lumOff val="35000"/>
                  </a:schemeClr>
                </a:solidFill>
                <a:latin typeface="Outfit" pitchFamily="2" charset="0"/>
              </a:rPr>
              <a:t>?</a:t>
            </a:r>
          </a:p>
          <a:p>
            <a:pPr algn="just"/>
            <a:r>
              <a:rPr lang="en-US" sz="1200" dirty="0">
                <a:solidFill>
                  <a:schemeClr val="tx1">
                    <a:lumMod val="65000"/>
                    <a:lumOff val="35000"/>
                  </a:schemeClr>
                </a:solidFill>
                <a:latin typeface="Outfit" pitchFamily="2" charset="0"/>
              </a:rPr>
              <a:t>Try creating an animation of your favorite animal.</a:t>
            </a:r>
            <a:endParaRPr lang="es-MX" sz="1200" dirty="0">
              <a:solidFill>
                <a:schemeClr val="tx1">
                  <a:lumMod val="65000"/>
                  <a:lumOff val="35000"/>
                </a:schemeClr>
              </a:solidFill>
              <a:latin typeface="Outfit" pitchFamily="2" charset="0"/>
            </a:endParaRPr>
          </a:p>
        </p:txBody>
      </p:sp>
      <p:sp>
        <p:nvSpPr>
          <p:cNvPr id="83" name="CuadroTexto 82">
            <a:extLst>
              <a:ext uri="{FF2B5EF4-FFF2-40B4-BE49-F238E27FC236}">
                <a16:creationId xmlns:a16="http://schemas.microsoft.com/office/drawing/2014/main" id="{9D7A52B2-F7B4-490F-9C9C-E90B23A119CF}"/>
              </a:ext>
            </a:extLst>
          </p:cNvPr>
          <p:cNvSpPr txBox="1"/>
          <p:nvPr/>
        </p:nvSpPr>
        <p:spPr>
          <a:xfrm>
            <a:off x="4213831" y="5255622"/>
            <a:ext cx="2864093" cy="276999"/>
          </a:xfrm>
          <a:prstGeom prst="rect">
            <a:avLst/>
          </a:prstGeom>
          <a:noFill/>
        </p:spPr>
        <p:txBody>
          <a:bodyPr wrap="square" rtlCol="0">
            <a:spAutoFit/>
          </a:bodyPr>
          <a:lstStyle/>
          <a:p>
            <a:r>
              <a:rPr lang="es-CL" sz="1200" dirty="0" err="1">
                <a:solidFill>
                  <a:srgbClr val="565380"/>
                </a:solidFill>
                <a:latin typeface="Outfit Medium" pitchFamily="2" charset="0"/>
              </a:rPr>
              <a:t>Let's</a:t>
            </a:r>
            <a:r>
              <a:rPr lang="es-CL" sz="1200" dirty="0">
                <a:solidFill>
                  <a:srgbClr val="565380"/>
                </a:solidFill>
                <a:latin typeface="Outfit Medium" pitchFamily="2" charset="0"/>
              </a:rPr>
              <a:t> </a:t>
            </a:r>
            <a:r>
              <a:rPr lang="es-CL" sz="1200" dirty="0" err="1">
                <a:solidFill>
                  <a:srgbClr val="565380"/>
                </a:solidFill>
                <a:latin typeface="Outfit Medium" pitchFamily="2" charset="0"/>
              </a:rPr>
              <a:t>keep</a:t>
            </a:r>
            <a:r>
              <a:rPr lang="es-CL" sz="1200" dirty="0">
                <a:solidFill>
                  <a:srgbClr val="565380"/>
                </a:solidFill>
                <a:latin typeface="Outfit Medium" pitchFamily="2" charset="0"/>
              </a:rPr>
              <a:t> </a:t>
            </a:r>
            <a:r>
              <a:rPr lang="es-CL" sz="1200" dirty="0" err="1">
                <a:solidFill>
                  <a:srgbClr val="565380"/>
                </a:solidFill>
                <a:latin typeface="Outfit Medium" pitchFamily="2" charset="0"/>
              </a:rPr>
              <a:t>experimenting</a:t>
            </a:r>
            <a:r>
              <a:rPr lang="es-CL" sz="1200" dirty="0">
                <a:solidFill>
                  <a:srgbClr val="565380"/>
                </a:solidFill>
                <a:latin typeface="Outfit Medium" pitchFamily="2" charset="0"/>
              </a:rPr>
              <a:t>!</a:t>
            </a:r>
          </a:p>
        </p:txBody>
      </p:sp>
      <p:sp>
        <p:nvSpPr>
          <p:cNvPr id="30" name="Rectángulo 29">
            <a:extLst>
              <a:ext uri="{FF2B5EF4-FFF2-40B4-BE49-F238E27FC236}">
                <a16:creationId xmlns:a16="http://schemas.microsoft.com/office/drawing/2014/main" id="{E12CD07C-0A0D-47D6-B2F7-D3253782C593}"/>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3" name="Imagen 32">
            <a:hlinkClick r:id="rId2" action="ppaction://hlinksldjump"/>
            <a:extLst>
              <a:ext uri="{FF2B5EF4-FFF2-40B4-BE49-F238E27FC236}">
                <a16:creationId xmlns:a16="http://schemas.microsoft.com/office/drawing/2014/main" id="{92A5C84E-FFAF-48BD-A4CB-0509DF89FC9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34" name="Imagen 33">
            <a:hlinkClick r:id="" action="ppaction://hlinkshowjump?jump=previousslide"/>
            <a:extLst>
              <a:ext uri="{FF2B5EF4-FFF2-40B4-BE49-F238E27FC236}">
                <a16:creationId xmlns:a16="http://schemas.microsoft.com/office/drawing/2014/main" id="{407D350A-9532-480C-AC25-FDDBD27D6A3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35" name="Imagen 34">
            <a:hlinkClick r:id="" action="ppaction://hlinkshowjump?jump=nextslide"/>
            <a:extLst>
              <a:ext uri="{FF2B5EF4-FFF2-40B4-BE49-F238E27FC236}">
                <a16:creationId xmlns:a16="http://schemas.microsoft.com/office/drawing/2014/main" id="{F05D3D23-B099-4211-AEC9-C4CF55F987F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6" name="Imagen 35">
            <a:extLst>
              <a:ext uri="{FF2B5EF4-FFF2-40B4-BE49-F238E27FC236}">
                <a16:creationId xmlns:a16="http://schemas.microsoft.com/office/drawing/2014/main" id="{E90B6E95-5CD4-48A6-BA92-5178AFB3060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2" name="Grupo 1">
            <a:extLst>
              <a:ext uri="{FF2B5EF4-FFF2-40B4-BE49-F238E27FC236}">
                <a16:creationId xmlns:a16="http://schemas.microsoft.com/office/drawing/2014/main" id="{4D8D3E01-F7CE-2C98-97B0-5712AA8FD420}"/>
              </a:ext>
            </a:extLst>
          </p:cNvPr>
          <p:cNvGrpSpPr/>
          <p:nvPr/>
        </p:nvGrpSpPr>
        <p:grpSpPr>
          <a:xfrm>
            <a:off x="692440" y="1440319"/>
            <a:ext cx="2228313" cy="442980"/>
            <a:chOff x="951703" y="1589244"/>
            <a:chExt cx="1926377" cy="442980"/>
          </a:xfrm>
        </p:grpSpPr>
        <p:sp>
          <p:nvSpPr>
            <p:cNvPr id="3" name="Rectángulo: esquinas redondeadas 2">
              <a:extLst>
                <a:ext uri="{FF2B5EF4-FFF2-40B4-BE49-F238E27FC236}">
                  <a16:creationId xmlns:a16="http://schemas.microsoft.com/office/drawing/2014/main" id="{258DC298-648E-3049-0CB9-9C92B8FA3307}"/>
                </a:ext>
              </a:extLst>
            </p:cNvPr>
            <p:cNvSpPr/>
            <p:nvPr/>
          </p:nvSpPr>
          <p:spPr>
            <a:xfrm>
              <a:off x="951703" y="1589244"/>
              <a:ext cx="1926377" cy="442980"/>
            </a:xfrm>
            <a:prstGeom prst="roundRect">
              <a:avLst>
                <a:gd name="adj" fmla="val 50000"/>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Questions</a:t>
              </a:r>
              <a:endParaRPr lang="es-MX" sz="1600" dirty="0">
                <a:latin typeface="Outfit Medium" pitchFamily="2" charset="0"/>
              </a:endParaRPr>
            </a:p>
          </p:txBody>
        </p:sp>
        <p:sp>
          <p:nvSpPr>
            <p:cNvPr id="5" name="Elipse 4">
              <a:extLst>
                <a:ext uri="{FF2B5EF4-FFF2-40B4-BE49-F238E27FC236}">
                  <a16:creationId xmlns:a16="http://schemas.microsoft.com/office/drawing/2014/main" id="{A5043759-E99B-78D7-7A44-2F866B4CD6D3}"/>
                </a:ext>
              </a:extLst>
            </p:cNvPr>
            <p:cNvSpPr/>
            <p:nvPr/>
          </p:nvSpPr>
          <p:spPr>
            <a:xfrm>
              <a:off x="1021796" y="1659644"/>
              <a:ext cx="26142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565380"/>
                  </a:solidFill>
                  <a:latin typeface="Outfit Medium" pitchFamily="2" charset="0"/>
                </a:rPr>
                <a:t>3</a:t>
              </a:r>
              <a:endParaRPr lang="es-CL" sz="1200" b="1" dirty="0">
                <a:solidFill>
                  <a:srgbClr val="565380"/>
                </a:solidFill>
                <a:latin typeface="Outfit Medium" pitchFamily="2" charset="0"/>
              </a:endParaRPr>
            </a:p>
          </p:txBody>
        </p:sp>
      </p:grpSp>
    </p:spTree>
    <p:extLst>
      <p:ext uri="{BB962C8B-B14F-4D97-AF65-F5344CB8AC3E}">
        <p14:creationId xmlns:p14="http://schemas.microsoft.com/office/powerpoint/2010/main" val="449809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B4FBFF2A-2726-449A-8F9C-21DFEE22E218}"/>
              </a:ext>
            </a:extLst>
          </p:cNvPr>
          <p:cNvGrpSpPr/>
          <p:nvPr/>
        </p:nvGrpSpPr>
        <p:grpSpPr>
          <a:xfrm>
            <a:off x="692441" y="1440319"/>
            <a:ext cx="3636368" cy="442980"/>
            <a:chOff x="951703" y="1589244"/>
            <a:chExt cx="3636368" cy="442980"/>
          </a:xfrm>
        </p:grpSpPr>
        <p:sp>
          <p:nvSpPr>
            <p:cNvPr id="10" name="Rectángulo: esquinas redondeadas 9">
              <a:extLst>
                <a:ext uri="{FF2B5EF4-FFF2-40B4-BE49-F238E27FC236}">
                  <a16:creationId xmlns:a16="http://schemas.microsoft.com/office/drawing/2014/main" id="{A6C75E18-0FAA-4554-B48E-858291BF5C9D}"/>
                </a:ext>
              </a:extLst>
            </p:cNvPr>
            <p:cNvSpPr/>
            <p:nvPr/>
          </p:nvSpPr>
          <p:spPr>
            <a:xfrm>
              <a:off x="951703" y="1589244"/>
              <a:ext cx="3636368" cy="442980"/>
            </a:xfrm>
            <a:prstGeom prst="roundRect">
              <a:avLst>
                <a:gd name="adj" fmla="val 50000"/>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Activity</a:t>
              </a:r>
              <a:r>
                <a:rPr lang="es-MX" sz="1600" dirty="0">
                  <a:latin typeface="Outfit Medium" pitchFamily="2" charset="0"/>
                </a:rPr>
                <a:t> </a:t>
              </a:r>
              <a:r>
                <a:rPr lang="es-MX" sz="1600" dirty="0" err="1">
                  <a:latin typeface="Outfit Medium" pitchFamily="2" charset="0"/>
                </a:rPr>
                <a:t>summary</a:t>
              </a:r>
              <a:endParaRPr lang="es-MX" sz="1600" dirty="0">
                <a:latin typeface="Outfit Medium" pitchFamily="2" charset="0"/>
              </a:endParaRPr>
            </a:p>
          </p:txBody>
        </p:sp>
        <p:sp>
          <p:nvSpPr>
            <p:cNvPr id="11" name="Elipse 10">
              <a:extLst>
                <a:ext uri="{FF2B5EF4-FFF2-40B4-BE49-F238E27FC236}">
                  <a16:creationId xmlns:a16="http://schemas.microsoft.com/office/drawing/2014/main" id="{F40C0D20-F4AC-4377-9B8B-29C7A091FE66}"/>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DD2120"/>
                  </a:solidFill>
                  <a:latin typeface="Outfit Medium" pitchFamily="2" charset="0"/>
                </a:rPr>
                <a:t>4</a:t>
              </a:r>
              <a:endParaRPr lang="es-CL" sz="1200" b="1" dirty="0">
                <a:solidFill>
                  <a:srgbClr val="DD2120"/>
                </a:solidFill>
                <a:latin typeface="Outfit Medium" pitchFamily="2" charset="0"/>
              </a:endParaRPr>
            </a:p>
          </p:txBody>
        </p:sp>
      </p:grpSp>
      <p:sp>
        <p:nvSpPr>
          <p:cNvPr id="34" name="Rectángulo 33">
            <a:extLst>
              <a:ext uri="{FF2B5EF4-FFF2-40B4-BE49-F238E27FC236}">
                <a16:creationId xmlns:a16="http://schemas.microsoft.com/office/drawing/2014/main" id="{DE232417-F6F8-4833-ACA7-8477D48CA96F}"/>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5" name="Imagen 34">
            <a:hlinkClick r:id="rId2" action="ppaction://hlinksldjump"/>
            <a:extLst>
              <a:ext uri="{FF2B5EF4-FFF2-40B4-BE49-F238E27FC236}">
                <a16:creationId xmlns:a16="http://schemas.microsoft.com/office/drawing/2014/main" id="{37A806A6-96CC-4598-9B98-4D98AA1F936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36" name="Imagen 35">
            <a:hlinkClick r:id="" action="ppaction://hlinkshowjump?jump=previousslide"/>
            <a:extLst>
              <a:ext uri="{FF2B5EF4-FFF2-40B4-BE49-F238E27FC236}">
                <a16:creationId xmlns:a16="http://schemas.microsoft.com/office/drawing/2014/main" id="{86C01666-FC39-40A1-9FCA-31065C36B51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37" name="Imagen 36">
            <a:hlinkClick r:id="" action="ppaction://hlinkshowjump?jump=nextslide"/>
            <a:extLst>
              <a:ext uri="{FF2B5EF4-FFF2-40B4-BE49-F238E27FC236}">
                <a16:creationId xmlns:a16="http://schemas.microsoft.com/office/drawing/2014/main" id="{FE022383-B5CB-44E6-AA97-FF12DBBF92C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8" name="Imagen 37">
            <a:extLst>
              <a:ext uri="{FF2B5EF4-FFF2-40B4-BE49-F238E27FC236}">
                <a16:creationId xmlns:a16="http://schemas.microsoft.com/office/drawing/2014/main" id="{2360482B-0037-43F4-BE0A-E0774A8D179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40" name="Rectángulo: esquinas redondeadas 29">
            <a:extLst>
              <a:ext uri="{FF2B5EF4-FFF2-40B4-BE49-F238E27FC236}">
                <a16:creationId xmlns:a16="http://schemas.microsoft.com/office/drawing/2014/main" id="{0AE00087-DDEC-4C13-BDAF-67B2057B1423}"/>
              </a:ext>
            </a:extLst>
          </p:cNvPr>
          <p:cNvSpPr/>
          <p:nvPr/>
        </p:nvSpPr>
        <p:spPr>
          <a:xfrm>
            <a:off x="1254065" y="4712396"/>
            <a:ext cx="9936258" cy="986287"/>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sp>
        <p:nvSpPr>
          <p:cNvPr id="41" name="Rectángulo: esquinas redondeadas 25">
            <a:extLst>
              <a:ext uri="{FF2B5EF4-FFF2-40B4-BE49-F238E27FC236}">
                <a16:creationId xmlns:a16="http://schemas.microsoft.com/office/drawing/2014/main" id="{8EC42075-B20B-4D9C-B6D7-40B8F365FACA}"/>
              </a:ext>
            </a:extLst>
          </p:cNvPr>
          <p:cNvSpPr/>
          <p:nvPr/>
        </p:nvSpPr>
        <p:spPr>
          <a:xfrm>
            <a:off x="1254065" y="3607369"/>
            <a:ext cx="9936258" cy="986287"/>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grpSp>
        <p:nvGrpSpPr>
          <p:cNvPr id="42" name="Grupo 41">
            <a:extLst>
              <a:ext uri="{FF2B5EF4-FFF2-40B4-BE49-F238E27FC236}">
                <a16:creationId xmlns:a16="http://schemas.microsoft.com/office/drawing/2014/main" id="{4C763EFB-706B-4769-980B-CBF21CDE0A65}"/>
              </a:ext>
            </a:extLst>
          </p:cNvPr>
          <p:cNvGrpSpPr/>
          <p:nvPr/>
        </p:nvGrpSpPr>
        <p:grpSpPr>
          <a:xfrm>
            <a:off x="1501107" y="3744265"/>
            <a:ext cx="712493" cy="712493"/>
            <a:chOff x="1573425" y="1903684"/>
            <a:chExt cx="824920" cy="824920"/>
          </a:xfrm>
        </p:grpSpPr>
        <p:sp>
          <p:nvSpPr>
            <p:cNvPr id="43" name="Elipse 42">
              <a:extLst>
                <a:ext uri="{FF2B5EF4-FFF2-40B4-BE49-F238E27FC236}">
                  <a16:creationId xmlns:a16="http://schemas.microsoft.com/office/drawing/2014/main" id="{877BD2AB-BB31-45FE-B385-64E748217751}"/>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pitchFamily="2" charset="0"/>
              </a:endParaRPr>
            </a:p>
          </p:txBody>
        </p:sp>
        <p:sp>
          <p:nvSpPr>
            <p:cNvPr id="44" name="Elipse 43">
              <a:extLst>
                <a:ext uri="{FF2B5EF4-FFF2-40B4-BE49-F238E27FC236}">
                  <a16:creationId xmlns:a16="http://schemas.microsoft.com/office/drawing/2014/main" id="{3123D5E3-3FF4-44A1-B7AB-7A5AA418E9F1}"/>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pitchFamily="2" charset="0"/>
              </a:endParaRPr>
            </a:p>
          </p:txBody>
        </p:sp>
      </p:grpSp>
      <p:sp>
        <p:nvSpPr>
          <p:cNvPr id="45" name="Rectángulo: esquinas redondeadas 24">
            <a:extLst>
              <a:ext uri="{FF2B5EF4-FFF2-40B4-BE49-F238E27FC236}">
                <a16:creationId xmlns:a16="http://schemas.microsoft.com/office/drawing/2014/main" id="{B0C7376E-27F4-4325-A148-C423D67CD166}"/>
              </a:ext>
            </a:extLst>
          </p:cNvPr>
          <p:cNvSpPr/>
          <p:nvPr/>
        </p:nvSpPr>
        <p:spPr>
          <a:xfrm>
            <a:off x="1254065" y="2493680"/>
            <a:ext cx="9936258" cy="986287"/>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sp>
        <p:nvSpPr>
          <p:cNvPr id="46" name="Marcador de contenido 2"/>
          <p:cNvSpPr>
            <a:spLocks noGrp="1"/>
          </p:cNvSpPr>
          <p:nvPr>
            <p:ph idx="1"/>
          </p:nvPr>
        </p:nvSpPr>
        <p:spPr>
          <a:xfrm>
            <a:off x="2460641" y="2630155"/>
            <a:ext cx="8372142" cy="712494"/>
          </a:xfrm>
        </p:spPr>
        <p:txBody>
          <a:bodyPr anchor="ctr">
            <a:normAutofit/>
          </a:bodyPr>
          <a:lstStyle/>
          <a:p>
            <a:pPr marL="0" indent="0" algn="just">
              <a:buNone/>
            </a:pPr>
            <a:r>
              <a:rPr lang="en-US" sz="1400" dirty="0">
                <a:solidFill>
                  <a:schemeClr val="tx1">
                    <a:lumMod val="65000"/>
                    <a:lumOff val="35000"/>
                  </a:schemeClr>
                </a:solidFill>
                <a:latin typeface="Outfit Medium" pitchFamily="2" charset="0"/>
              </a:rPr>
              <a:t>We used the </a:t>
            </a:r>
            <a:r>
              <a:rPr lang="en-US" sz="1400" dirty="0" err="1">
                <a:solidFill>
                  <a:schemeClr val="tx1">
                    <a:lumMod val="65000"/>
                    <a:lumOff val="35000"/>
                  </a:schemeClr>
                </a:solidFill>
                <a:latin typeface="Outfit Medium" pitchFamily="2" charset="0"/>
              </a:rPr>
              <a:t>Xploris</a:t>
            </a:r>
            <a:r>
              <a:rPr lang="en-US" sz="1400" dirty="0">
                <a:solidFill>
                  <a:schemeClr val="tx1">
                    <a:lumMod val="65000"/>
                    <a:lumOff val="35000"/>
                  </a:schemeClr>
                </a:solidFill>
                <a:latin typeface="Outfit Medium" pitchFamily="2" charset="0"/>
              </a:rPr>
              <a:t> software to create a bird flapping in the sky.</a:t>
            </a:r>
            <a:endParaRPr lang="es-MX" sz="1400" dirty="0">
              <a:solidFill>
                <a:schemeClr val="tx1">
                  <a:lumMod val="65000"/>
                  <a:lumOff val="35000"/>
                </a:schemeClr>
              </a:solidFill>
              <a:latin typeface="Outfit Medium" pitchFamily="2" charset="0"/>
            </a:endParaRPr>
          </a:p>
        </p:txBody>
      </p:sp>
      <p:grpSp>
        <p:nvGrpSpPr>
          <p:cNvPr id="47" name="Grupo 46">
            <a:extLst>
              <a:ext uri="{FF2B5EF4-FFF2-40B4-BE49-F238E27FC236}">
                <a16:creationId xmlns:a16="http://schemas.microsoft.com/office/drawing/2014/main" id="{4A1F588E-BA30-4F39-A287-F72D0FA7F773}"/>
              </a:ext>
            </a:extLst>
          </p:cNvPr>
          <p:cNvGrpSpPr/>
          <p:nvPr/>
        </p:nvGrpSpPr>
        <p:grpSpPr>
          <a:xfrm>
            <a:off x="1501107" y="2630576"/>
            <a:ext cx="712493" cy="712493"/>
            <a:chOff x="1573425" y="1903684"/>
            <a:chExt cx="824920" cy="824920"/>
          </a:xfrm>
        </p:grpSpPr>
        <p:sp>
          <p:nvSpPr>
            <p:cNvPr id="48" name="Elipse 47">
              <a:extLst>
                <a:ext uri="{FF2B5EF4-FFF2-40B4-BE49-F238E27FC236}">
                  <a16:creationId xmlns:a16="http://schemas.microsoft.com/office/drawing/2014/main" id="{94C57005-9BB4-4977-AEB1-900780E218C5}"/>
                </a:ext>
              </a:extLst>
            </p:cNvPr>
            <p:cNvSpPr/>
            <p:nvPr/>
          </p:nvSpPr>
          <p:spPr>
            <a:xfrm rot="10800000">
              <a:off x="1573425" y="1903684"/>
              <a:ext cx="824920" cy="824920"/>
            </a:xfrm>
            <a:prstGeom prst="ellipse">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pitchFamily="2" charset="0"/>
              </a:endParaRPr>
            </a:p>
          </p:txBody>
        </p:sp>
        <p:sp>
          <p:nvSpPr>
            <p:cNvPr id="49" name="Elipse 48">
              <a:extLst>
                <a:ext uri="{FF2B5EF4-FFF2-40B4-BE49-F238E27FC236}">
                  <a16:creationId xmlns:a16="http://schemas.microsoft.com/office/drawing/2014/main" id="{AE7D7C56-A2BA-4D3F-88B3-78FCB92E6E27}"/>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pitchFamily="2" charset="0"/>
              </a:endParaRPr>
            </a:p>
          </p:txBody>
        </p:sp>
      </p:grpSp>
      <p:sp>
        <p:nvSpPr>
          <p:cNvPr id="50" name="Rectángulo 49">
            <a:extLst>
              <a:ext uri="{FF2B5EF4-FFF2-40B4-BE49-F238E27FC236}">
                <a16:creationId xmlns:a16="http://schemas.microsoft.com/office/drawing/2014/main" id="{3C5557A0-34B6-46BD-A680-3A084E774441}"/>
              </a:ext>
            </a:extLst>
          </p:cNvPr>
          <p:cNvSpPr/>
          <p:nvPr/>
        </p:nvSpPr>
        <p:spPr>
          <a:xfrm>
            <a:off x="2460641" y="5051649"/>
            <a:ext cx="8477294" cy="307777"/>
          </a:xfrm>
          <a:prstGeom prst="rect">
            <a:avLst/>
          </a:prstGeom>
        </p:spPr>
        <p:txBody>
          <a:bodyPr wrap="square">
            <a:spAutoFit/>
          </a:bodyPr>
          <a:lstStyle/>
          <a:p>
            <a:pPr algn="just"/>
            <a:r>
              <a:rPr lang="en-US" sz="1400" dirty="0">
                <a:solidFill>
                  <a:schemeClr val="tx1">
                    <a:lumMod val="65000"/>
                    <a:lumOff val="35000"/>
                  </a:schemeClr>
                </a:solidFill>
                <a:latin typeface="Outfit Medium" pitchFamily="2" charset="0"/>
              </a:rPr>
              <a:t>We uploaded a moving image to the </a:t>
            </a:r>
            <a:r>
              <a:rPr lang="en-US" sz="1400" dirty="0" err="1">
                <a:solidFill>
                  <a:schemeClr val="tx1">
                    <a:lumMod val="65000"/>
                    <a:lumOff val="35000"/>
                  </a:schemeClr>
                </a:solidFill>
                <a:latin typeface="Outfit Medium" pitchFamily="2" charset="0"/>
              </a:rPr>
              <a:t>Xploris</a:t>
            </a:r>
            <a:r>
              <a:rPr lang="en-US" sz="1400" dirty="0">
                <a:solidFill>
                  <a:schemeClr val="tx1">
                    <a:lumMod val="65000"/>
                    <a:lumOff val="35000"/>
                  </a:schemeClr>
                </a:solidFill>
                <a:latin typeface="Outfit Medium" pitchFamily="2" charset="0"/>
              </a:rPr>
              <a:t> device.</a:t>
            </a:r>
            <a:endParaRPr lang="es-CL" sz="1400" dirty="0">
              <a:solidFill>
                <a:schemeClr val="tx1">
                  <a:lumMod val="65000"/>
                  <a:lumOff val="35000"/>
                </a:schemeClr>
              </a:solidFill>
              <a:latin typeface="Outfit Medium" pitchFamily="2" charset="0"/>
            </a:endParaRPr>
          </a:p>
        </p:txBody>
      </p:sp>
      <p:grpSp>
        <p:nvGrpSpPr>
          <p:cNvPr id="51" name="Grupo 50">
            <a:extLst>
              <a:ext uri="{FF2B5EF4-FFF2-40B4-BE49-F238E27FC236}">
                <a16:creationId xmlns:a16="http://schemas.microsoft.com/office/drawing/2014/main" id="{6082C59A-0430-491C-9E6A-D45E3CC71B8B}"/>
              </a:ext>
            </a:extLst>
          </p:cNvPr>
          <p:cNvGrpSpPr/>
          <p:nvPr/>
        </p:nvGrpSpPr>
        <p:grpSpPr>
          <a:xfrm>
            <a:off x="1501107" y="4849292"/>
            <a:ext cx="712493" cy="712493"/>
            <a:chOff x="1573425" y="1903684"/>
            <a:chExt cx="824920" cy="824920"/>
          </a:xfrm>
        </p:grpSpPr>
        <p:sp>
          <p:nvSpPr>
            <p:cNvPr id="52" name="Elipse 51">
              <a:extLst>
                <a:ext uri="{FF2B5EF4-FFF2-40B4-BE49-F238E27FC236}">
                  <a16:creationId xmlns:a16="http://schemas.microsoft.com/office/drawing/2014/main" id="{C3A6CF8A-FAD5-4427-841A-C7BD29C6E08F}"/>
                </a:ext>
              </a:extLst>
            </p:cNvPr>
            <p:cNvSpPr/>
            <p:nvPr/>
          </p:nvSpPr>
          <p:spPr>
            <a:xfrm rot="10800000">
              <a:off x="1573425" y="1903684"/>
              <a:ext cx="824920" cy="824920"/>
            </a:xfrm>
            <a:prstGeom prst="ellipse">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pitchFamily="2" charset="0"/>
              </a:endParaRPr>
            </a:p>
          </p:txBody>
        </p:sp>
        <p:sp>
          <p:nvSpPr>
            <p:cNvPr id="53" name="Elipse 52">
              <a:extLst>
                <a:ext uri="{FF2B5EF4-FFF2-40B4-BE49-F238E27FC236}">
                  <a16:creationId xmlns:a16="http://schemas.microsoft.com/office/drawing/2014/main" id="{5A732E29-EF24-41BE-9786-807D0CA06151}"/>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pitchFamily="2" charset="0"/>
              </a:endParaRPr>
            </a:p>
          </p:txBody>
        </p:sp>
      </p:grpSp>
      <p:sp>
        <p:nvSpPr>
          <p:cNvPr id="54" name="Rectángulo 53">
            <a:extLst>
              <a:ext uri="{FF2B5EF4-FFF2-40B4-BE49-F238E27FC236}">
                <a16:creationId xmlns:a16="http://schemas.microsoft.com/office/drawing/2014/main" id="{97FFDBF4-847F-4CF9-88CE-4B03A926F312}"/>
              </a:ext>
            </a:extLst>
          </p:cNvPr>
          <p:cNvSpPr/>
          <p:nvPr/>
        </p:nvSpPr>
        <p:spPr>
          <a:xfrm>
            <a:off x="2460641" y="3946622"/>
            <a:ext cx="8268319" cy="307777"/>
          </a:xfrm>
          <a:prstGeom prst="rect">
            <a:avLst/>
          </a:prstGeom>
        </p:spPr>
        <p:txBody>
          <a:bodyPr wrap="square">
            <a:spAutoFit/>
          </a:bodyPr>
          <a:lstStyle/>
          <a:p>
            <a:pPr algn="just"/>
            <a:r>
              <a:rPr lang="en-US" sz="1400" dirty="0">
                <a:solidFill>
                  <a:schemeClr val="tx1">
                    <a:lumMod val="65000"/>
                    <a:lumOff val="35000"/>
                  </a:schemeClr>
                </a:solidFill>
                <a:latin typeface="Outfit Medium" pitchFamily="2" charset="0"/>
              </a:rPr>
              <a:t>We combined several </a:t>
            </a:r>
            <a:r>
              <a:rPr lang="en-US" sz="1400" dirty="0" err="1">
                <a:solidFill>
                  <a:schemeClr val="tx1">
                    <a:lumMod val="65000"/>
                    <a:lumOff val="35000"/>
                  </a:schemeClr>
                </a:solidFill>
                <a:latin typeface="Outfit Medium" pitchFamily="2" charset="0"/>
              </a:rPr>
              <a:t>Xploris</a:t>
            </a:r>
            <a:r>
              <a:rPr lang="en-US" sz="1400" dirty="0">
                <a:solidFill>
                  <a:schemeClr val="tx1">
                    <a:lumMod val="65000"/>
                    <a:lumOff val="35000"/>
                  </a:schemeClr>
                </a:solidFill>
                <a:latin typeface="Outfit Medium" pitchFamily="2" charset="0"/>
              </a:rPr>
              <a:t> tools to create a complex animation.</a:t>
            </a:r>
            <a:endParaRPr lang="es-MX" sz="1400" dirty="0">
              <a:solidFill>
                <a:schemeClr val="tx1">
                  <a:lumMod val="65000"/>
                  <a:lumOff val="35000"/>
                </a:schemeClr>
              </a:solidFill>
              <a:latin typeface="Outfit Medium" pitchFamily="2" charset="0"/>
            </a:endParaRPr>
          </a:p>
        </p:txBody>
      </p:sp>
    </p:spTree>
    <p:extLst>
      <p:ext uri="{BB962C8B-B14F-4D97-AF65-F5344CB8AC3E}">
        <p14:creationId xmlns:p14="http://schemas.microsoft.com/office/powerpoint/2010/main" val="3985760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5911BB92-FC29-4333-8B65-7BF838D6EE9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34081" y="555258"/>
            <a:ext cx="3267450" cy="907781"/>
          </a:xfrm>
          <a:prstGeom prst="rect">
            <a:avLst/>
          </a:prstGeom>
        </p:spPr>
      </p:pic>
      <p:pic>
        <p:nvPicPr>
          <p:cNvPr id="16" name="Imagen 15">
            <a:extLst>
              <a:ext uri="{FF2B5EF4-FFF2-40B4-BE49-F238E27FC236}">
                <a16:creationId xmlns:a16="http://schemas.microsoft.com/office/drawing/2014/main" id="{7D0BDC88-DAE7-4069-842D-4C6C732F06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8629" y="3733827"/>
            <a:ext cx="2500124" cy="803008"/>
          </a:xfrm>
          <a:prstGeom prst="rect">
            <a:avLst/>
          </a:prstGeom>
        </p:spPr>
      </p:pic>
      <p:sp>
        <p:nvSpPr>
          <p:cNvPr id="17" name="Título 1">
            <a:extLst>
              <a:ext uri="{FF2B5EF4-FFF2-40B4-BE49-F238E27FC236}">
                <a16:creationId xmlns:a16="http://schemas.microsoft.com/office/drawing/2014/main" id="{494D5BAE-793C-4A9C-8ACE-E61C95FD8A2C}"/>
              </a:ext>
            </a:extLst>
          </p:cNvPr>
          <p:cNvSpPr txBox="1">
            <a:spLocks/>
          </p:cNvSpPr>
          <p:nvPr/>
        </p:nvSpPr>
        <p:spPr>
          <a:xfrm>
            <a:off x="9200271" y="4536835"/>
            <a:ext cx="2418482" cy="35559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L" sz="2800" b="1" dirty="0">
                <a:solidFill>
                  <a:srgbClr val="F2DCC7"/>
                </a:solidFill>
                <a:latin typeface="Outfit Medium" pitchFamily="2" charset="0"/>
              </a:rPr>
              <a:t>ARTS</a:t>
            </a:r>
          </a:p>
        </p:txBody>
      </p:sp>
      <p:sp>
        <p:nvSpPr>
          <p:cNvPr id="2" name="Título 1">
            <a:extLst>
              <a:ext uri="{FF2B5EF4-FFF2-40B4-BE49-F238E27FC236}">
                <a16:creationId xmlns:a16="http://schemas.microsoft.com/office/drawing/2014/main" id="{1CD44DCF-45FF-A265-7CAA-21683AAE6E69}"/>
              </a:ext>
            </a:extLst>
          </p:cNvPr>
          <p:cNvSpPr txBox="1">
            <a:spLocks/>
          </p:cNvSpPr>
          <p:nvPr/>
        </p:nvSpPr>
        <p:spPr>
          <a:xfrm>
            <a:off x="4908176" y="6100196"/>
            <a:ext cx="6710577" cy="4064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1800">
                <a:solidFill>
                  <a:schemeClr val="bg1"/>
                </a:solidFill>
                <a:latin typeface="Outfit Medium" pitchFamily="2" charset="0"/>
              </a:rPr>
              <a:t>Let's draw an animation of a bird!</a:t>
            </a:r>
            <a:endParaRPr lang="es-CL" sz="1800" dirty="0">
              <a:solidFill>
                <a:schemeClr val="bg1"/>
              </a:solidFill>
              <a:latin typeface="Outfit Medium" pitchFamily="2" charset="0"/>
            </a:endParaRPr>
          </a:p>
        </p:txBody>
      </p:sp>
    </p:spTree>
    <p:extLst>
      <p:ext uri="{BB962C8B-B14F-4D97-AF65-F5344CB8AC3E}">
        <p14:creationId xmlns:p14="http://schemas.microsoft.com/office/powerpoint/2010/main" val="2746151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esquinas redondeadas 14">
            <a:extLst>
              <a:ext uri="{FF2B5EF4-FFF2-40B4-BE49-F238E27FC236}">
                <a16:creationId xmlns:a16="http://schemas.microsoft.com/office/drawing/2014/main" id="{FD750C8E-AA9A-4AEF-8EB5-344705F69888}"/>
              </a:ext>
            </a:extLst>
          </p:cNvPr>
          <p:cNvSpPr/>
          <p:nvPr/>
        </p:nvSpPr>
        <p:spPr>
          <a:xfrm>
            <a:off x="6190700" y="1589244"/>
            <a:ext cx="4979504" cy="3806544"/>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6" name="Rectángulo 25">
            <a:extLst>
              <a:ext uri="{FF2B5EF4-FFF2-40B4-BE49-F238E27FC236}">
                <a16:creationId xmlns:a16="http://schemas.microsoft.com/office/drawing/2014/main" id="{AE1FC77A-D02E-4EA5-A36A-ABB61F267C3E}"/>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 name="Imagen 3">
            <a:hlinkClick r:id="rId2" action="ppaction://hlinksldjump"/>
            <a:extLst>
              <a:ext uri="{FF2B5EF4-FFF2-40B4-BE49-F238E27FC236}">
                <a16:creationId xmlns:a16="http://schemas.microsoft.com/office/drawing/2014/main" id="{BB61D011-2748-4182-ACDB-26E537B96CE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sp>
        <p:nvSpPr>
          <p:cNvPr id="9" name="CuadroTexto 8">
            <a:extLst>
              <a:ext uri="{FF2B5EF4-FFF2-40B4-BE49-F238E27FC236}">
                <a16:creationId xmlns:a16="http://schemas.microsoft.com/office/drawing/2014/main" id="{03978477-44D8-4127-B477-391A3CE34313}"/>
              </a:ext>
            </a:extLst>
          </p:cNvPr>
          <p:cNvSpPr txBox="1"/>
          <p:nvPr/>
        </p:nvSpPr>
        <p:spPr>
          <a:xfrm>
            <a:off x="951703" y="2211665"/>
            <a:ext cx="4979504" cy="2462213"/>
          </a:xfrm>
          <a:prstGeom prst="rect">
            <a:avLst/>
          </a:prstGeom>
          <a:noFill/>
        </p:spPr>
        <p:txBody>
          <a:bodyPr wrap="square" rtlCol="0">
            <a:spAutoFit/>
          </a:bodyPr>
          <a:lstStyle/>
          <a:p>
            <a:pPr algn="just"/>
            <a:r>
              <a:rPr lang="en-US" sz="1400" dirty="0">
                <a:solidFill>
                  <a:schemeClr val="tx1">
                    <a:lumMod val="65000"/>
                    <a:lumOff val="35000"/>
                  </a:schemeClr>
                </a:solidFill>
                <a:latin typeface="Outfit" pitchFamily="2" charset="0"/>
              </a:rPr>
              <a:t>Did you know that animators create numerous similar drawings to produce cartoons? When these drawings are sequenced together, they create the illusion of movement. For instance, if a character raises their hand to wave, the animator must illustrate multiple versions of that same image, capturing each hand position from the starting point to the top.</a:t>
            </a:r>
          </a:p>
          <a:p>
            <a:pPr algn="just"/>
            <a:endParaRPr lang="es-MX" sz="1400" dirty="0">
              <a:solidFill>
                <a:schemeClr val="tx1">
                  <a:lumMod val="65000"/>
                  <a:lumOff val="35000"/>
                </a:schemeClr>
              </a:solidFill>
              <a:latin typeface="Outfit" pitchFamily="2" charset="0"/>
            </a:endParaRPr>
          </a:p>
          <a:p>
            <a:pPr algn="just"/>
            <a:r>
              <a:rPr lang="en-US" sz="1400" dirty="0">
                <a:solidFill>
                  <a:schemeClr val="tx1">
                    <a:lumMod val="65000"/>
                    <a:lumOff val="35000"/>
                  </a:schemeClr>
                </a:solidFill>
                <a:latin typeface="Outfit" pitchFamily="2" charset="0"/>
              </a:rPr>
              <a:t>In this lesson you will create your own animation using the </a:t>
            </a:r>
            <a:r>
              <a:rPr lang="en-US" sz="1400" dirty="0" err="1">
                <a:solidFill>
                  <a:schemeClr val="tx1">
                    <a:lumMod val="65000"/>
                    <a:lumOff val="35000"/>
                  </a:schemeClr>
                </a:solidFill>
                <a:latin typeface="Outfit" pitchFamily="2" charset="0"/>
              </a:rPr>
              <a:t>Xploris</a:t>
            </a:r>
            <a:r>
              <a:rPr lang="en-US" sz="1400" dirty="0">
                <a:solidFill>
                  <a:schemeClr val="tx1">
                    <a:lumMod val="65000"/>
                    <a:lumOff val="35000"/>
                  </a:schemeClr>
                </a:solidFill>
                <a:latin typeface="Outfit" pitchFamily="2" charset="0"/>
              </a:rPr>
              <a:t> software.</a:t>
            </a:r>
          </a:p>
          <a:p>
            <a:pPr algn="just"/>
            <a:endParaRPr lang="es-MX" sz="1400" dirty="0">
              <a:solidFill>
                <a:schemeClr val="tx1">
                  <a:lumMod val="65000"/>
                  <a:lumOff val="35000"/>
                </a:schemeClr>
              </a:solidFill>
              <a:latin typeface="Outfit" pitchFamily="2" charset="0"/>
            </a:endParaRPr>
          </a:p>
          <a:p>
            <a:pPr algn="just"/>
            <a:r>
              <a:rPr lang="en-US" sz="1400" dirty="0">
                <a:solidFill>
                  <a:schemeClr val="tx1">
                    <a:lumMod val="65000"/>
                    <a:lumOff val="35000"/>
                  </a:schemeClr>
                </a:solidFill>
                <a:latin typeface="Outfit" pitchFamily="2" charset="0"/>
              </a:rPr>
              <a:t>The question you will answer will be:</a:t>
            </a:r>
            <a:endParaRPr lang="es-MX" sz="1400" dirty="0">
              <a:solidFill>
                <a:schemeClr val="tx1">
                  <a:lumMod val="65000"/>
                  <a:lumOff val="35000"/>
                </a:schemeClr>
              </a:solidFill>
              <a:latin typeface="Outfit" pitchFamily="2" charset="0"/>
            </a:endParaRPr>
          </a:p>
        </p:txBody>
      </p:sp>
      <p:pic>
        <p:nvPicPr>
          <p:cNvPr id="6" name="Imagen 5">
            <a:hlinkClick r:id="" action="ppaction://hlinkshowjump?jump=previousslide"/>
            <a:extLst>
              <a:ext uri="{FF2B5EF4-FFF2-40B4-BE49-F238E27FC236}">
                <a16:creationId xmlns:a16="http://schemas.microsoft.com/office/drawing/2014/main" id="{0A2D01A1-31CB-4F32-BA69-763AF980D0A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13" name="Imagen 12">
            <a:hlinkClick r:id="" action="ppaction://hlinkshowjump?jump=nextslide"/>
            <a:extLst>
              <a:ext uri="{FF2B5EF4-FFF2-40B4-BE49-F238E27FC236}">
                <a16:creationId xmlns:a16="http://schemas.microsoft.com/office/drawing/2014/main" id="{761C0C95-8ECE-40D2-A289-5C9AEFB251D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sp>
        <p:nvSpPr>
          <p:cNvPr id="25" name="Rectángulo: esquinas redondeadas 24">
            <a:extLst>
              <a:ext uri="{FF2B5EF4-FFF2-40B4-BE49-F238E27FC236}">
                <a16:creationId xmlns:a16="http://schemas.microsoft.com/office/drawing/2014/main" id="{D5764C50-BC06-4A72-A965-1DB3F72DF660}"/>
              </a:ext>
            </a:extLst>
          </p:cNvPr>
          <p:cNvSpPr/>
          <p:nvPr/>
        </p:nvSpPr>
        <p:spPr>
          <a:xfrm>
            <a:off x="1825031" y="5518287"/>
            <a:ext cx="8541938" cy="541493"/>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Outfit Medium" pitchFamily="2" charset="0"/>
              </a:rPr>
              <a:t>Can we animate an image of a bird flying through the sky?</a:t>
            </a:r>
            <a:endParaRPr lang="es-MX" sz="1400" b="1" dirty="0">
              <a:latin typeface="Outfit Medium" pitchFamily="2" charset="0"/>
            </a:endParaRPr>
          </a:p>
        </p:txBody>
      </p:sp>
      <p:pic>
        <p:nvPicPr>
          <p:cNvPr id="29" name="Imagen 28">
            <a:extLst>
              <a:ext uri="{FF2B5EF4-FFF2-40B4-BE49-F238E27FC236}">
                <a16:creationId xmlns:a16="http://schemas.microsoft.com/office/drawing/2014/main" id="{21FA532C-7D6F-43CC-ACDF-E80EB21A4E7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34" name="Grupo 33">
            <a:extLst>
              <a:ext uri="{FF2B5EF4-FFF2-40B4-BE49-F238E27FC236}">
                <a16:creationId xmlns:a16="http://schemas.microsoft.com/office/drawing/2014/main" id="{B04C7C13-7688-4ECB-880B-8296B18F6F9A}"/>
              </a:ext>
            </a:extLst>
          </p:cNvPr>
          <p:cNvGrpSpPr/>
          <p:nvPr/>
        </p:nvGrpSpPr>
        <p:grpSpPr>
          <a:xfrm>
            <a:off x="951703" y="1589244"/>
            <a:ext cx="2312002" cy="442980"/>
            <a:chOff x="951703" y="1589244"/>
            <a:chExt cx="2312002" cy="442980"/>
          </a:xfrm>
        </p:grpSpPr>
        <p:sp>
          <p:nvSpPr>
            <p:cNvPr id="32" name="Rectángulo: esquinas redondeadas 31">
              <a:extLst>
                <a:ext uri="{FF2B5EF4-FFF2-40B4-BE49-F238E27FC236}">
                  <a16:creationId xmlns:a16="http://schemas.microsoft.com/office/drawing/2014/main" id="{F0F51143-5613-49AD-9E49-56F81D67FB0D}"/>
                </a:ext>
              </a:extLst>
            </p:cNvPr>
            <p:cNvSpPr/>
            <p:nvPr/>
          </p:nvSpPr>
          <p:spPr>
            <a:xfrm>
              <a:off x="951703" y="1589244"/>
              <a:ext cx="2312002" cy="442980"/>
            </a:xfrm>
            <a:prstGeom prst="roundRect">
              <a:avLst>
                <a:gd name="adj" fmla="val 50000"/>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Introduction</a:t>
              </a:r>
              <a:endParaRPr lang="es-CL" sz="1600" dirty="0">
                <a:latin typeface="Outfit Medium" pitchFamily="2" charset="0"/>
              </a:endParaRPr>
            </a:p>
          </p:txBody>
        </p:sp>
        <p:sp>
          <p:nvSpPr>
            <p:cNvPr id="35" name="Elipse 34">
              <a:extLst>
                <a:ext uri="{FF2B5EF4-FFF2-40B4-BE49-F238E27FC236}">
                  <a16:creationId xmlns:a16="http://schemas.microsoft.com/office/drawing/2014/main" id="{4422B6D7-429D-4D98-AFAB-6739355F687A}"/>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569FA8"/>
                  </a:solidFill>
                  <a:latin typeface="Outfit Medium" pitchFamily="2" charset="0"/>
                </a:rPr>
                <a:t>1</a:t>
              </a:r>
              <a:endParaRPr lang="es-CL" sz="1200" b="1" dirty="0">
                <a:solidFill>
                  <a:srgbClr val="569FA8"/>
                </a:solidFill>
                <a:latin typeface="Outfit Medium" pitchFamily="2" charset="0"/>
              </a:endParaRPr>
            </a:p>
          </p:txBody>
        </p:sp>
      </p:grpSp>
      <p:pic>
        <p:nvPicPr>
          <p:cNvPr id="2" name="Imagen 1">
            <a:extLst>
              <a:ext uri="{FF2B5EF4-FFF2-40B4-BE49-F238E27FC236}">
                <a16:creationId xmlns:a16="http://schemas.microsoft.com/office/drawing/2014/main" id="{74E4A401-F284-4AE1-A1DA-011653C0B6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5559" y="1799749"/>
            <a:ext cx="4572741" cy="3596039"/>
          </a:xfrm>
          <a:prstGeom prst="rect">
            <a:avLst/>
          </a:prstGeom>
        </p:spPr>
      </p:pic>
    </p:spTree>
    <p:extLst>
      <p:ext uri="{BB962C8B-B14F-4D97-AF65-F5344CB8AC3E}">
        <p14:creationId xmlns:p14="http://schemas.microsoft.com/office/powerpoint/2010/main" val="4255682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ángulo 48">
            <a:extLst>
              <a:ext uri="{FF2B5EF4-FFF2-40B4-BE49-F238E27FC236}">
                <a16:creationId xmlns:a16="http://schemas.microsoft.com/office/drawing/2014/main" id="{030AEFEE-3C62-461D-8C94-F33876E29205}"/>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50" name="Imagen 49">
            <a:hlinkClick r:id="rId2" action="ppaction://hlinksldjump"/>
            <a:extLst>
              <a:ext uri="{FF2B5EF4-FFF2-40B4-BE49-F238E27FC236}">
                <a16:creationId xmlns:a16="http://schemas.microsoft.com/office/drawing/2014/main" id="{6638A1EF-F265-4CA6-AD5F-AD1D4DA73D6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53" name="Imagen 52">
            <a:hlinkClick r:id="" action="ppaction://hlinkshowjump?jump=previousslide"/>
            <a:extLst>
              <a:ext uri="{FF2B5EF4-FFF2-40B4-BE49-F238E27FC236}">
                <a16:creationId xmlns:a16="http://schemas.microsoft.com/office/drawing/2014/main" id="{676FDF6E-6469-4EDB-A6BA-EA8AB5301E6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54" name="Imagen 53">
            <a:hlinkClick r:id="" action="ppaction://hlinkshowjump?jump=nextslide"/>
            <a:extLst>
              <a:ext uri="{FF2B5EF4-FFF2-40B4-BE49-F238E27FC236}">
                <a16:creationId xmlns:a16="http://schemas.microsoft.com/office/drawing/2014/main" id="{65BDB558-95EC-4468-A0FE-FA5B9BB8A8F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57" name="Imagen 56">
            <a:extLst>
              <a:ext uri="{FF2B5EF4-FFF2-40B4-BE49-F238E27FC236}">
                <a16:creationId xmlns:a16="http://schemas.microsoft.com/office/drawing/2014/main" id="{AF5B4C7F-7230-4B3C-8E07-D60C23B6434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62" name="Rectángulo: esquinas redondeadas 61">
            <a:extLst>
              <a:ext uri="{FF2B5EF4-FFF2-40B4-BE49-F238E27FC236}">
                <a16:creationId xmlns:a16="http://schemas.microsoft.com/office/drawing/2014/main" id="{10912C69-5CC2-6F02-E18E-32ACEEA417E3}"/>
              </a:ext>
            </a:extLst>
          </p:cNvPr>
          <p:cNvSpPr/>
          <p:nvPr/>
        </p:nvSpPr>
        <p:spPr>
          <a:xfrm>
            <a:off x="4966298" y="2233481"/>
            <a:ext cx="6627613" cy="4093031"/>
          </a:xfrm>
          <a:prstGeom prst="roundRect">
            <a:avLst>
              <a:gd name="adj" fmla="val 7520"/>
            </a:avLst>
          </a:prstGeom>
          <a:solidFill>
            <a:srgbClr val="E7E6E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s-CL"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3" name="Google Shape;150;p5">
            <a:extLst>
              <a:ext uri="{FF2B5EF4-FFF2-40B4-BE49-F238E27FC236}">
                <a16:creationId xmlns:a16="http://schemas.microsoft.com/office/drawing/2014/main" id="{F35D8814-88EA-440A-1D56-5CCD81B103B2}"/>
              </a:ext>
            </a:extLst>
          </p:cNvPr>
          <p:cNvSpPr/>
          <p:nvPr/>
        </p:nvSpPr>
        <p:spPr>
          <a:xfrm>
            <a:off x="4966296" y="3712068"/>
            <a:ext cx="6627613" cy="941074"/>
          </a:xfrm>
          <a:prstGeom prst="rect">
            <a:avLst/>
          </a:prstGeom>
          <a:solidFill>
            <a:srgbClr val="FFFFFF">
              <a:lumMod val="95000"/>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ea typeface="Calibri"/>
              <a:cs typeface="Calibri"/>
              <a:sym typeface="Calibri"/>
            </a:endParaRPr>
          </a:p>
        </p:txBody>
      </p:sp>
      <p:sp>
        <p:nvSpPr>
          <p:cNvPr id="64" name="Rectángulo: esquinas superiores redondeadas 63">
            <a:extLst>
              <a:ext uri="{FF2B5EF4-FFF2-40B4-BE49-F238E27FC236}">
                <a16:creationId xmlns:a16="http://schemas.microsoft.com/office/drawing/2014/main" id="{39D61854-86D6-4E9E-DFC0-CF6A259D7986}"/>
              </a:ext>
            </a:extLst>
          </p:cNvPr>
          <p:cNvSpPr/>
          <p:nvPr/>
        </p:nvSpPr>
        <p:spPr>
          <a:xfrm>
            <a:off x="4966296" y="2233482"/>
            <a:ext cx="6627613" cy="691000"/>
          </a:xfrm>
          <a:prstGeom prst="round2SameRect">
            <a:avLst>
              <a:gd name="adj1" fmla="val 42576"/>
              <a:gd name="adj2" fmla="val 0"/>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s-CL"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5" name="Google Shape;147;p5">
            <a:extLst>
              <a:ext uri="{FF2B5EF4-FFF2-40B4-BE49-F238E27FC236}">
                <a16:creationId xmlns:a16="http://schemas.microsoft.com/office/drawing/2014/main" id="{1B596038-AF95-855A-A1F8-AB6CDACF91C2}"/>
              </a:ext>
            </a:extLst>
          </p:cNvPr>
          <p:cNvSpPr txBox="1"/>
          <p:nvPr/>
        </p:nvSpPr>
        <p:spPr>
          <a:xfrm>
            <a:off x="6871421" y="3827066"/>
            <a:ext cx="4591196" cy="523180"/>
          </a:xfrm>
          <a:prstGeom prst="rect">
            <a:avLst/>
          </a:prstGeom>
          <a:noFill/>
          <a:ln>
            <a:noFill/>
          </a:ln>
        </p:spPr>
        <p:txBody>
          <a:bodyPr spcFirstLastPara="1" wrap="square" lIns="91425" tIns="45700" rIns="91425" bIns="45700" anchor="t" anchorCtr="0">
            <a:spAutoFit/>
          </a:bodyPr>
          <a:lstStyle/>
          <a:p>
            <a:pPr>
              <a:buClr>
                <a:srgbClr val="000000"/>
              </a:buClr>
              <a:buFont typeface="Arial"/>
              <a:buNone/>
              <a:defRPr/>
            </a:pPr>
            <a:r>
              <a:rPr lang="en-US" sz="1400" kern="0" dirty="0">
                <a:solidFill>
                  <a:srgbClr val="595959"/>
                </a:solidFill>
                <a:latin typeface="Outfit" pitchFamily="2" charset="0"/>
                <a:cs typeface="Arial"/>
                <a:sym typeface="Arial"/>
              </a:rPr>
              <a:t>Once inside </a:t>
            </a:r>
            <a:r>
              <a:rPr lang="en-US" sz="1400" kern="0" dirty="0" err="1">
                <a:solidFill>
                  <a:srgbClr val="595959"/>
                </a:solidFill>
                <a:latin typeface="Outfit" pitchFamily="2" charset="0"/>
                <a:cs typeface="Arial"/>
                <a:sym typeface="Arial"/>
              </a:rPr>
              <a:t>XploriLab</a:t>
            </a:r>
            <a:r>
              <a:rPr lang="en-US" sz="1400" kern="0" dirty="0">
                <a:solidFill>
                  <a:srgbClr val="595959"/>
                </a:solidFill>
                <a:latin typeface="Outfit" pitchFamily="2" charset="0"/>
                <a:cs typeface="Arial"/>
                <a:sym typeface="Arial"/>
              </a:rPr>
              <a:t>, select the icon to connect the device via cable or </a:t>
            </a:r>
            <a:r>
              <a:rPr lang="en-US" sz="1400" kern="0" dirty="0" err="1">
                <a:solidFill>
                  <a:srgbClr val="595959"/>
                </a:solidFill>
                <a:latin typeface="Outfit" pitchFamily="2" charset="0"/>
                <a:cs typeface="Arial"/>
                <a:sym typeface="Arial"/>
              </a:rPr>
              <a:t>bluetooth</a:t>
            </a:r>
            <a:r>
              <a:rPr lang="en-US" sz="1400" kern="0" dirty="0">
                <a:solidFill>
                  <a:srgbClr val="595959"/>
                </a:solidFill>
                <a:latin typeface="Outfit" pitchFamily="2" charset="0"/>
                <a:cs typeface="Arial"/>
                <a:sym typeface="Arial"/>
              </a:rPr>
              <a:t> as applicable.</a:t>
            </a:r>
            <a:endParaRPr lang="en-US" sz="1400" kern="0" dirty="0">
              <a:solidFill>
                <a:srgbClr val="595959"/>
              </a:solidFill>
              <a:latin typeface="Outfit" pitchFamily="2" charset="0"/>
              <a:cs typeface="Arial"/>
              <a:sym typeface="Arial"/>
            </a:endParaRPr>
          </a:p>
        </p:txBody>
      </p:sp>
      <p:pic>
        <p:nvPicPr>
          <p:cNvPr id="66" name="Google Shape;148;p5">
            <a:extLst>
              <a:ext uri="{FF2B5EF4-FFF2-40B4-BE49-F238E27FC236}">
                <a16:creationId xmlns:a16="http://schemas.microsoft.com/office/drawing/2014/main" id="{D5A75B00-6B05-5EC9-7A6A-6F35AD7FE08A}"/>
              </a:ext>
            </a:extLst>
          </p:cNvPr>
          <p:cNvPicPr preferRelativeResize="0"/>
          <p:nvPr/>
        </p:nvPicPr>
        <p:blipFill rotWithShape="1">
          <a:blip r:embed="rId7">
            <a:alphaModFix/>
          </a:blip>
          <a:srcRect/>
          <a:stretch/>
        </p:blipFill>
        <p:spPr>
          <a:xfrm>
            <a:off x="5187203" y="3877664"/>
            <a:ext cx="601189" cy="601189"/>
          </a:xfrm>
          <a:prstGeom prst="rect">
            <a:avLst/>
          </a:prstGeom>
          <a:noFill/>
          <a:ln>
            <a:noFill/>
          </a:ln>
        </p:spPr>
      </p:pic>
      <p:pic>
        <p:nvPicPr>
          <p:cNvPr id="67" name="Google Shape;149;p5">
            <a:extLst>
              <a:ext uri="{FF2B5EF4-FFF2-40B4-BE49-F238E27FC236}">
                <a16:creationId xmlns:a16="http://schemas.microsoft.com/office/drawing/2014/main" id="{CC4FB3FF-2E1A-89F3-D213-5CF5BE5F2C6C}"/>
              </a:ext>
            </a:extLst>
          </p:cNvPr>
          <p:cNvPicPr preferRelativeResize="0"/>
          <p:nvPr/>
        </p:nvPicPr>
        <p:blipFill rotWithShape="1">
          <a:blip r:embed="rId8">
            <a:alphaModFix/>
          </a:blip>
          <a:srcRect/>
          <a:stretch/>
        </p:blipFill>
        <p:spPr>
          <a:xfrm>
            <a:off x="5695687" y="3877664"/>
            <a:ext cx="603603" cy="601189"/>
          </a:xfrm>
          <a:prstGeom prst="rect">
            <a:avLst/>
          </a:prstGeom>
          <a:noFill/>
          <a:ln>
            <a:noFill/>
          </a:ln>
        </p:spPr>
      </p:pic>
      <p:sp>
        <p:nvSpPr>
          <p:cNvPr id="68" name="Google Shape;151;p5">
            <a:extLst>
              <a:ext uri="{FF2B5EF4-FFF2-40B4-BE49-F238E27FC236}">
                <a16:creationId xmlns:a16="http://schemas.microsoft.com/office/drawing/2014/main" id="{8A41C901-D5DA-63C0-F0D3-49C46ED45A9E}"/>
              </a:ext>
            </a:extLst>
          </p:cNvPr>
          <p:cNvSpPr txBox="1"/>
          <p:nvPr/>
        </p:nvSpPr>
        <p:spPr>
          <a:xfrm>
            <a:off x="6871421" y="2329696"/>
            <a:ext cx="4722490" cy="523180"/>
          </a:xfrm>
          <a:prstGeom prst="rect">
            <a:avLst/>
          </a:prstGeom>
          <a:noFill/>
          <a:ln>
            <a:noFill/>
          </a:ln>
        </p:spPr>
        <p:txBody>
          <a:bodyPr spcFirstLastPara="1" wrap="square" lIns="91425" tIns="45700" rIns="91425" bIns="45700" anchor="t" anchorCtr="0">
            <a:spAutoFit/>
          </a:bodyPr>
          <a:lstStyle/>
          <a:p>
            <a:pPr>
              <a:buClr>
                <a:srgbClr val="000000"/>
              </a:buClr>
              <a:buFont typeface="Arial"/>
              <a:buNone/>
              <a:defRPr/>
            </a:pPr>
            <a:r>
              <a:rPr lang="en-US" sz="1400" kern="0" dirty="0">
                <a:solidFill>
                  <a:srgbClr val="595959"/>
                </a:solidFill>
                <a:latin typeface="Outfit" pitchFamily="2" charset="0"/>
                <a:cs typeface="Arial"/>
                <a:sym typeface="Arial"/>
              </a:rPr>
              <a:t>Turn on your </a:t>
            </a:r>
            <a:r>
              <a:rPr lang="en-US" sz="1400" kern="0" dirty="0" err="1">
                <a:solidFill>
                  <a:srgbClr val="595959"/>
                </a:solidFill>
                <a:latin typeface="Outfit" pitchFamily="2" charset="0"/>
                <a:cs typeface="Arial"/>
                <a:sym typeface="Arial"/>
              </a:rPr>
              <a:t>Xploris</a:t>
            </a:r>
            <a:r>
              <a:rPr lang="en-US" sz="1400" kern="0" dirty="0">
                <a:solidFill>
                  <a:srgbClr val="595959"/>
                </a:solidFill>
                <a:latin typeface="Outfit" pitchFamily="2" charset="0"/>
                <a:cs typeface="Arial"/>
                <a:sym typeface="Arial"/>
              </a:rPr>
              <a:t> and connect it to your computer or tablet.</a:t>
            </a:r>
            <a:endParaRPr lang="en-US" sz="1400" kern="0" dirty="0">
              <a:solidFill>
                <a:srgbClr val="595959"/>
              </a:solidFill>
              <a:latin typeface="Outfit" pitchFamily="2" charset="0"/>
              <a:cs typeface="Arial"/>
              <a:sym typeface="Arial"/>
            </a:endParaRPr>
          </a:p>
        </p:txBody>
      </p:sp>
      <p:pic>
        <p:nvPicPr>
          <p:cNvPr id="69" name="Google Shape;161;p5">
            <a:extLst>
              <a:ext uri="{FF2B5EF4-FFF2-40B4-BE49-F238E27FC236}">
                <a16:creationId xmlns:a16="http://schemas.microsoft.com/office/drawing/2014/main" id="{53CF3A55-D0FC-184E-567B-52E7FADF1B78}"/>
              </a:ext>
            </a:extLst>
          </p:cNvPr>
          <p:cNvPicPr preferRelativeResize="0"/>
          <p:nvPr/>
        </p:nvPicPr>
        <p:blipFill rotWithShape="1">
          <a:blip r:embed="rId9">
            <a:alphaModFix/>
          </a:blip>
          <a:srcRect/>
          <a:stretch/>
        </p:blipFill>
        <p:spPr>
          <a:xfrm>
            <a:off x="5452029" y="3033747"/>
            <a:ext cx="569483" cy="569056"/>
          </a:xfrm>
          <a:prstGeom prst="rect">
            <a:avLst/>
          </a:prstGeom>
          <a:noFill/>
          <a:ln>
            <a:noFill/>
          </a:ln>
        </p:spPr>
      </p:pic>
      <p:sp>
        <p:nvSpPr>
          <p:cNvPr id="70" name="Google Shape;162;p5">
            <a:extLst>
              <a:ext uri="{FF2B5EF4-FFF2-40B4-BE49-F238E27FC236}">
                <a16:creationId xmlns:a16="http://schemas.microsoft.com/office/drawing/2014/main" id="{8F6B076A-6F86-CFF0-6016-4C74C9DA6AC5}"/>
              </a:ext>
            </a:extLst>
          </p:cNvPr>
          <p:cNvSpPr txBox="1"/>
          <p:nvPr/>
        </p:nvSpPr>
        <p:spPr>
          <a:xfrm>
            <a:off x="6871421" y="3042903"/>
            <a:ext cx="4591196" cy="523180"/>
          </a:xfrm>
          <a:prstGeom prst="rect">
            <a:avLst/>
          </a:prstGeom>
          <a:noFill/>
          <a:ln>
            <a:noFill/>
          </a:ln>
        </p:spPr>
        <p:txBody>
          <a:bodyPr spcFirstLastPara="1" wrap="square" lIns="91425" tIns="45700" rIns="91425" bIns="45700" anchor="t" anchorCtr="0">
            <a:spAutoFit/>
          </a:bodyPr>
          <a:lstStyle/>
          <a:p>
            <a:pPr>
              <a:buClr>
                <a:srgbClr val="000000"/>
              </a:buClr>
              <a:buFont typeface="Arial"/>
              <a:buNone/>
              <a:defRPr/>
            </a:pPr>
            <a:r>
              <a:rPr lang="en-US" sz="1400" kern="0" dirty="0">
                <a:solidFill>
                  <a:srgbClr val="595959"/>
                </a:solidFill>
                <a:latin typeface="Outfit" pitchFamily="2" charset="0"/>
                <a:cs typeface="Arial"/>
                <a:sym typeface="Arial"/>
              </a:rPr>
              <a:t>Open the </a:t>
            </a:r>
            <a:r>
              <a:rPr lang="en-US" sz="1400" kern="0" dirty="0" err="1">
                <a:solidFill>
                  <a:srgbClr val="595959"/>
                </a:solidFill>
                <a:latin typeface="Outfit" pitchFamily="2" charset="0"/>
                <a:cs typeface="Arial"/>
                <a:sym typeface="Arial"/>
              </a:rPr>
              <a:t>XploriLab</a:t>
            </a:r>
            <a:r>
              <a:rPr lang="en-US" sz="1400" kern="0" dirty="0">
                <a:solidFill>
                  <a:srgbClr val="595959"/>
                </a:solidFill>
                <a:latin typeface="Outfit" pitchFamily="2" charset="0"/>
                <a:cs typeface="Arial"/>
                <a:sym typeface="Arial"/>
              </a:rPr>
              <a:t> software on your computer or tablet.</a:t>
            </a:r>
            <a:endParaRPr lang="en-US" sz="1400" kern="0" dirty="0">
              <a:solidFill>
                <a:srgbClr val="595959"/>
              </a:solidFill>
              <a:latin typeface="Outfit" pitchFamily="2" charset="0"/>
              <a:cs typeface="Arial"/>
              <a:sym typeface="Arial"/>
            </a:endParaRPr>
          </a:p>
        </p:txBody>
      </p:sp>
      <p:pic>
        <p:nvPicPr>
          <p:cNvPr id="71" name="Google Shape;163;p5">
            <a:extLst>
              <a:ext uri="{FF2B5EF4-FFF2-40B4-BE49-F238E27FC236}">
                <a16:creationId xmlns:a16="http://schemas.microsoft.com/office/drawing/2014/main" id="{7DD03F2A-A8BD-C750-C177-FC4650CF9028}"/>
              </a:ext>
            </a:extLst>
          </p:cNvPr>
          <p:cNvPicPr preferRelativeResize="0"/>
          <p:nvPr/>
        </p:nvPicPr>
        <p:blipFill rotWithShape="1">
          <a:blip r:embed="rId10">
            <a:alphaModFix/>
          </a:blip>
          <a:srcRect/>
          <a:stretch/>
        </p:blipFill>
        <p:spPr>
          <a:xfrm>
            <a:off x="5487798" y="2285646"/>
            <a:ext cx="478988" cy="566077"/>
          </a:xfrm>
          <a:prstGeom prst="rect">
            <a:avLst/>
          </a:prstGeom>
          <a:noFill/>
          <a:ln>
            <a:noFill/>
          </a:ln>
        </p:spPr>
      </p:pic>
      <p:pic>
        <p:nvPicPr>
          <p:cNvPr id="75" name="Google Shape;169;p5">
            <a:extLst>
              <a:ext uri="{FF2B5EF4-FFF2-40B4-BE49-F238E27FC236}">
                <a16:creationId xmlns:a16="http://schemas.microsoft.com/office/drawing/2014/main" id="{763984F8-1D7C-94C6-FB45-E92A7C3E5968}"/>
              </a:ext>
            </a:extLst>
          </p:cNvPr>
          <p:cNvPicPr preferRelativeResize="0"/>
          <p:nvPr/>
        </p:nvPicPr>
        <p:blipFill rotWithShape="1">
          <a:blip r:embed="rId11">
            <a:alphaModFix/>
          </a:blip>
          <a:srcRect/>
          <a:stretch/>
        </p:blipFill>
        <p:spPr>
          <a:xfrm>
            <a:off x="5490471" y="4027581"/>
            <a:ext cx="251452" cy="320572"/>
          </a:xfrm>
          <a:prstGeom prst="rect">
            <a:avLst/>
          </a:prstGeom>
          <a:noFill/>
          <a:ln>
            <a:noFill/>
          </a:ln>
        </p:spPr>
      </p:pic>
      <p:grpSp>
        <p:nvGrpSpPr>
          <p:cNvPr id="77" name="Grupo 76">
            <a:extLst>
              <a:ext uri="{FF2B5EF4-FFF2-40B4-BE49-F238E27FC236}">
                <a16:creationId xmlns:a16="http://schemas.microsoft.com/office/drawing/2014/main" id="{4757AE20-33FD-881B-ACEF-31980CFF8F9B}"/>
              </a:ext>
            </a:extLst>
          </p:cNvPr>
          <p:cNvGrpSpPr/>
          <p:nvPr/>
        </p:nvGrpSpPr>
        <p:grpSpPr>
          <a:xfrm>
            <a:off x="951703" y="1589244"/>
            <a:ext cx="1952271" cy="442980"/>
            <a:chOff x="951703" y="1589244"/>
            <a:chExt cx="1778964" cy="442980"/>
          </a:xfrm>
        </p:grpSpPr>
        <p:sp>
          <p:nvSpPr>
            <p:cNvPr id="78" name="Rectángulo: esquinas redondeadas 77">
              <a:extLst>
                <a:ext uri="{FF2B5EF4-FFF2-40B4-BE49-F238E27FC236}">
                  <a16:creationId xmlns:a16="http://schemas.microsoft.com/office/drawing/2014/main" id="{B188A412-40E8-63ED-4B85-064060D8CB2E}"/>
                </a:ext>
              </a:extLst>
            </p:cNvPr>
            <p:cNvSpPr/>
            <p:nvPr/>
          </p:nvSpPr>
          <p:spPr>
            <a:xfrm>
              <a:off x="951703" y="1589244"/>
              <a:ext cx="1778964" cy="442980"/>
            </a:xfrm>
            <a:prstGeom prst="roundRect">
              <a:avLst>
                <a:gd name="adj" fmla="val 50000"/>
              </a:avLst>
            </a:prstGeom>
            <a:solidFill>
              <a:srgbClr val="EAA605"/>
            </a:solidFill>
            <a:ln w="25400" cap="flat" cmpd="sng" algn="ctr">
              <a:noFill/>
              <a:prstDash val="solid"/>
            </a:ln>
            <a:effectLst/>
          </p:spPr>
          <p:txBody>
            <a:bodyPr rtlCol="0" anchor="ctr"/>
            <a:lstStyle/>
            <a:p>
              <a:pPr lvl="0" algn="ctr">
                <a:buClr>
                  <a:srgbClr val="000000"/>
                </a:buClr>
                <a:defRPr/>
              </a:pPr>
              <a:r>
                <a:rPr lang="es-MX" sz="1600" kern="0" dirty="0" err="1">
                  <a:solidFill>
                    <a:srgbClr val="FFFFFF"/>
                  </a:solidFill>
                  <a:latin typeface="Outfit Medium" pitchFamily="2" charset="0"/>
                  <a:sym typeface="Arial"/>
                </a:rPr>
                <a:t>Design</a:t>
              </a:r>
              <a:endParaRPr lang="es-MX" sz="1600" kern="0" dirty="0">
                <a:solidFill>
                  <a:srgbClr val="FFFFFF"/>
                </a:solidFill>
                <a:latin typeface="Outfit Medium" pitchFamily="2" charset="0"/>
                <a:sym typeface="Arial"/>
              </a:endParaRPr>
            </a:p>
          </p:txBody>
        </p:sp>
        <p:sp>
          <p:nvSpPr>
            <p:cNvPr id="79" name="Elipse 78">
              <a:extLst>
                <a:ext uri="{FF2B5EF4-FFF2-40B4-BE49-F238E27FC236}">
                  <a16:creationId xmlns:a16="http://schemas.microsoft.com/office/drawing/2014/main" id="{BB93EEF4-E3D1-E2F2-8085-EB42C3E08A55}"/>
                </a:ext>
              </a:extLst>
            </p:cNvPr>
            <p:cNvSpPr/>
            <p:nvPr/>
          </p:nvSpPr>
          <p:spPr>
            <a:xfrm>
              <a:off x="1021796" y="1659644"/>
              <a:ext cx="27555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endParaRPr>
            </a:p>
          </p:txBody>
        </p:sp>
      </p:grpSp>
      <p:grpSp>
        <p:nvGrpSpPr>
          <p:cNvPr id="85" name="Grupo 84">
            <a:extLst>
              <a:ext uri="{FF2B5EF4-FFF2-40B4-BE49-F238E27FC236}">
                <a16:creationId xmlns:a16="http://schemas.microsoft.com/office/drawing/2014/main" id="{64B9BFD3-4828-FE22-AF03-5670A5307AC3}"/>
              </a:ext>
            </a:extLst>
          </p:cNvPr>
          <p:cNvGrpSpPr/>
          <p:nvPr/>
        </p:nvGrpSpPr>
        <p:grpSpPr>
          <a:xfrm>
            <a:off x="1110341" y="2666790"/>
            <a:ext cx="3022935" cy="3022935"/>
            <a:chOff x="1152309" y="2642020"/>
            <a:chExt cx="3022935" cy="3022935"/>
          </a:xfrm>
        </p:grpSpPr>
        <p:pic>
          <p:nvPicPr>
            <p:cNvPr id="81" name="Imagen 80">
              <a:extLst>
                <a:ext uri="{FF2B5EF4-FFF2-40B4-BE49-F238E27FC236}">
                  <a16:creationId xmlns:a16="http://schemas.microsoft.com/office/drawing/2014/main" id="{3A7FB5C6-CE99-B281-E8CE-DDA33B3E0CD1}"/>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1152309" y="2642020"/>
              <a:ext cx="3022935" cy="3022935"/>
            </a:xfrm>
            <a:prstGeom prst="rect">
              <a:avLst/>
            </a:prstGeom>
          </p:spPr>
        </p:pic>
        <p:pic>
          <p:nvPicPr>
            <p:cNvPr id="84" name="Imagen 83" descr="Gráfico&#10;&#10;Descripción generada automáticamente">
              <a:extLst>
                <a:ext uri="{FF2B5EF4-FFF2-40B4-BE49-F238E27FC236}">
                  <a16:creationId xmlns:a16="http://schemas.microsoft.com/office/drawing/2014/main" id="{8B7A4DF2-2E89-50D0-F8D9-6AE8B70EE665}"/>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2067621" y="3563225"/>
              <a:ext cx="1089917" cy="1089917"/>
            </a:xfrm>
            <a:prstGeom prst="rect">
              <a:avLst/>
            </a:prstGeom>
          </p:spPr>
        </p:pic>
      </p:grpSp>
      <p:sp>
        <p:nvSpPr>
          <p:cNvPr id="4" name="Google Shape;166;p5">
            <a:extLst>
              <a:ext uri="{FF2B5EF4-FFF2-40B4-BE49-F238E27FC236}">
                <a16:creationId xmlns:a16="http://schemas.microsoft.com/office/drawing/2014/main" id="{9DB74D62-FDD7-51C0-7D04-D569FCA3FAD1}"/>
              </a:ext>
            </a:extLst>
          </p:cNvPr>
          <p:cNvSpPr txBox="1"/>
          <p:nvPr/>
        </p:nvSpPr>
        <p:spPr>
          <a:xfrm>
            <a:off x="7516295" y="5214346"/>
            <a:ext cx="3653909" cy="523180"/>
          </a:xfrm>
          <a:prstGeom prst="rect">
            <a:avLst/>
          </a:prstGeom>
          <a:noFill/>
          <a:ln>
            <a:noFill/>
          </a:ln>
        </p:spPr>
        <p:txBody>
          <a:bodyPr spcFirstLastPara="1" wrap="square" lIns="91425" tIns="45700" rIns="91425" bIns="45700" anchor="t" anchorCtr="0">
            <a:spAutoFit/>
          </a:bodyPr>
          <a:lstStyle/>
          <a:p>
            <a:pPr lvl="0">
              <a:buClr>
                <a:srgbClr val="000000"/>
              </a:buClr>
              <a:defRPr/>
            </a:pPr>
            <a:r>
              <a:rPr lang="en-US" sz="1400" kern="0" dirty="0">
                <a:solidFill>
                  <a:srgbClr val="595959"/>
                </a:solidFill>
                <a:latin typeface="Outfit" pitchFamily="2" charset="0"/>
                <a:cs typeface="Arial"/>
                <a:sym typeface="Arial"/>
              </a:rPr>
              <a:t>Enter the art section </a:t>
            </a:r>
            <a:r>
              <a:rPr lang="en-US" sz="1400" kern="0" dirty="0" smtClean="0">
                <a:solidFill>
                  <a:srgbClr val="595959"/>
                </a:solidFill>
                <a:latin typeface="Outfit" pitchFamily="2" charset="0"/>
                <a:cs typeface="Arial"/>
                <a:sym typeface="Arial"/>
              </a:rPr>
              <a:t>(ART) and then to ANIMATOR </a:t>
            </a:r>
            <a:endParaRPr lang="en-US" sz="1400" kern="0" dirty="0">
              <a:solidFill>
                <a:srgbClr val="595959"/>
              </a:solidFill>
              <a:latin typeface="Outfit" pitchFamily="2" charset="0"/>
              <a:cs typeface="Arial"/>
              <a:sym typeface="Arial"/>
            </a:endParaRPr>
          </a:p>
        </p:txBody>
      </p:sp>
      <p:sp>
        <p:nvSpPr>
          <p:cNvPr id="5" name="Google Shape;170;p5">
            <a:extLst>
              <a:ext uri="{FF2B5EF4-FFF2-40B4-BE49-F238E27FC236}">
                <a16:creationId xmlns:a16="http://schemas.microsoft.com/office/drawing/2014/main" id="{CA61554B-AF74-2E12-3A6A-33C275585AF6}"/>
              </a:ext>
            </a:extLst>
          </p:cNvPr>
          <p:cNvSpPr/>
          <p:nvPr/>
        </p:nvSpPr>
        <p:spPr>
          <a:xfrm>
            <a:off x="6186258" y="5350427"/>
            <a:ext cx="218114" cy="251018"/>
          </a:xfrm>
          <a:prstGeom prst="rightArrow">
            <a:avLst>
              <a:gd name="adj1" fmla="val 50000"/>
              <a:gd name="adj2" fmla="val 50000"/>
            </a:avLst>
          </a:prstGeom>
          <a:solidFill>
            <a:srgbClr val="75707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7" name="Imagen 6">
            <a:extLst>
              <a:ext uri="{FF2B5EF4-FFF2-40B4-BE49-F238E27FC236}">
                <a16:creationId xmlns:a16="http://schemas.microsoft.com/office/drawing/2014/main" id="{AF0F74BC-5B37-722B-E678-EAD62C4C6433}"/>
              </a:ext>
            </a:extLst>
          </p:cNvPr>
          <p:cNvPicPr>
            <a:picLocks noChangeAspect="1"/>
          </p:cNvPicPr>
          <p:nvPr/>
        </p:nvPicPr>
        <p:blipFill>
          <a:blip r:embed="rId14"/>
          <a:srcRect l="5211" t="3778" r="3349" b="2767"/>
          <a:stretch/>
        </p:blipFill>
        <p:spPr>
          <a:xfrm>
            <a:off x="6494630" y="4866820"/>
            <a:ext cx="900326" cy="1235657"/>
          </a:xfrm>
          <a:prstGeom prst="roundRect">
            <a:avLst>
              <a:gd name="adj" fmla="val 3367"/>
            </a:avLst>
          </a:prstGeom>
        </p:spPr>
      </p:pic>
      <p:pic>
        <p:nvPicPr>
          <p:cNvPr id="9" name="Imagen 8">
            <a:extLst>
              <a:ext uri="{FF2B5EF4-FFF2-40B4-BE49-F238E27FC236}">
                <a16:creationId xmlns:a16="http://schemas.microsoft.com/office/drawing/2014/main" id="{15756A36-D64C-5D9D-131F-030C672DB416}"/>
              </a:ext>
            </a:extLst>
          </p:cNvPr>
          <p:cNvPicPr>
            <a:picLocks noChangeAspect="1"/>
          </p:cNvPicPr>
          <p:nvPr/>
        </p:nvPicPr>
        <p:blipFill>
          <a:blip r:embed="rId15"/>
          <a:srcRect l="1305" t="1580" r="2074" b="1080"/>
          <a:stretch/>
        </p:blipFill>
        <p:spPr>
          <a:xfrm>
            <a:off x="5213975" y="4870138"/>
            <a:ext cx="882025" cy="1239377"/>
          </a:xfrm>
          <a:prstGeom prst="roundRect">
            <a:avLst>
              <a:gd name="adj" fmla="val 5118"/>
            </a:avLst>
          </a:prstGeom>
        </p:spPr>
      </p:pic>
    </p:spTree>
    <p:extLst>
      <p:ext uri="{BB962C8B-B14F-4D97-AF65-F5344CB8AC3E}">
        <p14:creationId xmlns:p14="http://schemas.microsoft.com/office/powerpoint/2010/main" val="70327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esquinas redondeadas 24">
            <a:extLst>
              <a:ext uri="{FF2B5EF4-FFF2-40B4-BE49-F238E27FC236}">
                <a16:creationId xmlns:a16="http://schemas.microsoft.com/office/drawing/2014/main" id="{F035B06C-F99D-4264-883B-7DD30FF78E81}"/>
              </a:ext>
            </a:extLst>
          </p:cNvPr>
          <p:cNvSpPr/>
          <p:nvPr/>
        </p:nvSpPr>
        <p:spPr>
          <a:xfrm>
            <a:off x="951704" y="2323269"/>
            <a:ext cx="10288593" cy="4242247"/>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4" name="Grupo 3">
            <a:extLst>
              <a:ext uri="{FF2B5EF4-FFF2-40B4-BE49-F238E27FC236}">
                <a16:creationId xmlns:a16="http://schemas.microsoft.com/office/drawing/2014/main" id="{271E442B-CB20-AFCE-571C-1BAED5FFFEB7}"/>
              </a:ext>
            </a:extLst>
          </p:cNvPr>
          <p:cNvGrpSpPr/>
          <p:nvPr/>
        </p:nvGrpSpPr>
        <p:grpSpPr>
          <a:xfrm>
            <a:off x="2463844" y="2504080"/>
            <a:ext cx="7264311" cy="3894957"/>
            <a:chOff x="2463844" y="2504080"/>
            <a:chExt cx="7264311" cy="3894957"/>
          </a:xfrm>
        </p:grpSpPr>
        <p:pic>
          <p:nvPicPr>
            <p:cNvPr id="12" name="Imagen 11">
              <a:extLst>
                <a:ext uri="{FF2B5EF4-FFF2-40B4-BE49-F238E27FC236}">
                  <a16:creationId xmlns:a16="http://schemas.microsoft.com/office/drawing/2014/main" id="{59A430C5-CA5A-CB36-2008-908F8BD0F421}"/>
                </a:ext>
              </a:extLst>
            </p:cNvPr>
            <p:cNvPicPr>
              <a:picLocks noChangeAspect="1"/>
            </p:cNvPicPr>
            <p:nvPr/>
          </p:nvPicPr>
          <p:blipFill>
            <a:blip r:embed="rId2"/>
            <a:stretch>
              <a:fillRect/>
            </a:stretch>
          </p:blipFill>
          <p:spPr>
            <a:xfrm>
              <a:off x="2463844" y="2504080"/>
              <a:ext cx="7264311" cy="3894957"/>
            </a:xfrm>
            <a:prstGeom prst="rect">
              <a:avLst/>
            </a:prstGeom>
          </p:spPr>
        </p:pic>
        <p:pic>
          <p:nvPicPr>
            <p:cNvPr id="3" name="Imagen 2">
              <a:extLst>
                <a:ext uri="{FF2B5EF4-FFF2-40B4-BE49-F238E27FC236}">
                  <a16:creationId xmlns:a16="http://schemas.microsoft.com/office/drawing/2014/main" id="{A8DADACB-6F32-34C9-9C77-B86746B8B3FC}"/>
                </a:ext>
              </a:extLst>
            </p:cNvPr>
            <p:cNvPicPr>
              <a:picLocks noChangeAspect="1"/>
            </p:cNvPicPr>
            <p:nvPr/>
          </p:nvPicPr>
          <p:blipFill>
            <a:blip r:embed="rId3"/>
            <a:stretch>
              <a:fillRect/>
            </a:stretch>
          </p:blipFill>
          <p:spPr>
            <a:xfrm>
              <a:off x="3105510" y="3916966"/>
              <a:ext cx="984901" cy="196068"/>
            </a:xfrm>
            <a:prstGeom prst="rect">
              <a:avLst/>
            </a:prstGeom>
          </p:spPr>
        </p:pic>
      </p:grpSp>
      <p:sp>
        <p:nvSpPr>
          <p:cNvPr id="19" name="Rectángulo 18">
            <a:extLst>
              <a:ext uri="{FF2B5EF4-FFF2-40B4-BE49-F238E27FC236}">
                <a16:creationId xmlns:a16="http://schemas.microsoft.com/office/drawing/2014/main" id="{4CB38CE1-953E-45DD-B54C-B8AED31ACB55}"/>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 name="Imagen 19">
            <a:hlinkClick r:id="rId4" action="ppaction://hlinksldjump"/>
            <a:extLst>
              <a:ext uri="{FF2B5EF4-FFF2-40B4-BE49-F238E27FC236}">
                <a16:creationId xmlns:a16="http://schemas.microsoft.com/office/drawing/2014/main" id="{D7D25563-E7D7-4945-BCCF-E101ED29D88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21" name="Imagen 20">
            <a:hlinkClick r:id="" action="ppaction://hlinkshowjump?jump=previousslide"/>
            <a:extLst>
              <a:ext uri="{FF2B5EF4-FFF2-40B4-BE49-F238E27FC236}">
                <a16:creationId xmlns:a16="http://schemas.microsoft.com/office/drawing/2014/main" id="{DCEA9475-C581-41FC-929D-4CBC1AB573C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2" name="Imagen 21">
            <a:hlinkClick r:id="" action="ppaction://hlinkshowjump?jump=nextslide"/>
            <a:extLst>
              <a:ext uri="{FF2B5EF4-FFF2-40B4-BE49-F238E27FC236}">
                <a16:creationId xmlns:a16="http://schemas.microsoft.com/office/drawing/2014/main" id="{5A59BB4C-F8FF-4DB8-81DD-7AA81DA0878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23" name="Imagen 22">
            <a:extLst>
              <a:ext uri="{FF2B5EF4-FFF2-40B4-BE49-F238E27FC236}">
                <a16:creationId xmlns:a16="http://schemas.microsoft.com/office/drawing/2014/main" id="{C3F34D73-4F4C-4843-8DA2-503AB9F50C41}"/>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56" name="CuadroTexto 55">
            <a:extLst>
              <a:ext uri="{FF2B5EF4-FFF2-40B4-BE49-F238E27FC236}">
                <a16:creationId xmlns:a16="http://schemas.microsoft.com/office/drawing/2014/main" id="{88D6DB10-34BE-4972-A844-6BDE78C2CADF}"/>
              </a:ext>
            </a:extLst>
          </p:cNvPr>
          <p:cNvSpPr txBox="1"/>
          <p:nvPr/>
        </p:nvSpPr>
        <p:spPr>
          <a:xfrm>
            <a:off x="951704" y="1855774"/>
            <a:ext cx="10288593" cy="307777"/>
          </a:xfrm>
          <a:prstGeom prst="rect">
            <a:avLst/>
          </a:prstGeom>
          <a:noFill/>
        </p:spPr>
        <p:txBody>
          <a:bodyPr wrap="square" rtlCol="0">
            <a:spAutoFit/>
          </a:bodyPr>
          <a:lstStyle/>
          <a:p>
            <a:pPr algn="just"/>
            <a:r>
              <a:rPr lang="en-US" sz="1400" dirty="0">
                <a:solidFill>
                  <a:schemeClr val="tx1">
                    <a:lumMod val="75000"/>
                    <a:lumOff val="25000"/>
                  </a:schemeClr>
                </a:solidFill>
                <a:latin typeface="Outfit" pitchFamily="2" charset="0"/>
              </a:rPr>
              <a:t>Inside the main window you will find several sections with the necessary tools to make a digital artwork</a:t>
            </a:r>
            <a:r>
              <a:rPr lang="en-US" sz="1400" dirty="0" smtClean="0">
                <a:solidFill>
                  <a:schemeClr val="tx1">
                    <a:lumMod val="75000"/>
                    <a:lumOff val="25000"/>
                  </a:schemeClr>
                </a:solidFill>
                <a:latin typeface="Outfit" pitchFamily="2" charset="0"/>
              </a:rPr>
              <a:t>.</a:t>
            </a:r>
            <a:endParaRPr lang="en-US" sz="1400" dirty="0">
              <a:solidFill>
                <a:schemeClr val="tx1">
                  <a:lumMod val="75000"/>
                  <a:lumOff val="25000"/>
                </a:schemeClr>
              </a:solidFill>
              <a:latin typeface="Outfit" pitchFamily="2" charset="0"/>
            </a:endParaRPr>
          </a:p>
        </p:txBody>
      </p:sp>
      <p:sp>
        <p:nvSpPr>
          <p:cNvPr id="65" name="CuadroTexto 64">
            <a:extLst>
              <a:ext uri="{FF2B5EF4-FFF2-40B4-BE49-F238E27FC236}">
                <a16:creationId xmlns:a16="http://schemas.microsoft.com/office/drawing/2014/main" id="{8B057AF6-5FE5-442F-96D4-C6A62B0BAE30}"/>
              </a:ext>
            </a:extLst>
          </p:cNvPr>
          <p:cNvSpPr txBox="1"/>
          <p:nvPr/>
        </p:nvSpPr>
        <p:spPr>
          <a:xfrm>
            <a:off x="5364555" y="3972321"/>
            <a:ext cx="1462888" cy="346234"/>
          </a:xfrm>
          <a:prstGeom prst="roundRect">
            <a:avLst>
              <a:gd name="adj" fmla="val 50000"/>
            </a:avLst>
          </a:prstGeom>
          <a:solidFill>
            <a:srgbClr val="569FA8"/>
          </a:solidFill>
        </p:spPr>
        <p:txBody>
          <a:bodyPr wrap="square" rtlCol="0" anchor="ctr">
            <a:spAutoFit/>
          </a:bodyPr>
          <a:lstStyle/>
          <a:p>
            <a:pPr algn="ctr"/>
            <a:r>
              <a:rPr lang="es-MX" sz="1000" dirty="0" err="1" smtClean="0">
                <a:solidFill>
                  <a:schemeClr val="bg1"/>
                </a:solidFill>
                <a:latin typeface="Outfit" pitchFamily="2" charset="0"/>
              </a:rPr>
              <a:t>Drawing</a:t>
            </a:r>
            <a:r>
              <a:rPr lang="es-MX" sz="1000" dirty="0" smtClean="0">
                <a:solidFill>
                  <a:schemeClr val="bg1"/>
                </a:solidFill>
                <a:latin typeface="Outfit" pitchFamily="2" charset="0"/>
              </a:rPr>
              <a:t> </a:t>
            </a:r>
            <a:r>
              <a:rPr lang="es-MX" sz="1000" dirty="0" err="1" smtClean="0">
                <a:solidFill>
                  <a:schemeClr val="bg1"/>
                </a:solidFill>
                <a:latin typeface="Outfit" pitchFamily="2" charset="0"/>
              </a:rPr>
              <a:t>area</a:t>
            </a:r>
            <a:endParaRPr lang="es-CL" sz="1000" dirty="0">
              <a:solidFill>
                <a:schemeClr val="bg1"/>
              </a:solidFill>
              <a:latin typeface="Outfit" pitchFamily="2" charset="0"/>
            </a:endParaRPr>
          </a:p>
        </p:txBody>
      </p:sp>
      <p:sp>
        <p:nvSpPr>
          <p:cNvPr id="66" name="CuadroTexto 65">
            <a:extLst>
              <a:ext uri="{FF2B5EF4-FFF2-40B4-BE49-F238E27FC236}">
                <a16:creationId xmlns:a16="http://schemas.microsoft.com/office/drawing/2014/main" id="{4299FC59-7B44-456D-AE3A-32DF1375BDCF}"/>
              </a:ext>
            </a:extLst>
          </p:cNvPr>
          <p:cNvSpPr txBox="1"/>
          <p:nvPr/>
        </p:nvSpPr>
        <p:spPr>
          <a:xfrm>
            <a:off x="7210499" y="2472043"/>
            <a:ext cx="1112691" cy="346234"/>
          </a:xfrm>
          <a:prstGeom prst="roundRect">
            <a:avLst>
              <a:gd name="adj" fmla="val 50000"/>
            </a:avLst>
          </a:prstGeom>
          <a:solidFill>
            <a:srgbClr val="569FA8"/>
          </a:solidFill>
        </p:spPr>
        <p:txBody>
          <a:bodyPr wrap="square" rtlCol="0">
            <a:spAutoFit/>
          </a:bodyPr>
          <a:lstStyle/>
          <a:p>
            <a:pPr algn="ctr"/>
            <a:r>
              <a:rPr lang="es-MX" sz="1000" dirty="0" smtClean="0">
                <a:solidFill>
                  <a:schemeClr val="bg1"/>
                </a:solidFill>
                <a:latin typeface="Outfit" pitchFamily="2" charset="0"/>
              </a:rPr>
              <a:t>Tools</a:t>
            </a:r>
            <a:endParaRPr lang="es-CL" sz="1000" dirty="0">
              <a:solidFill>
                <a:schemeClr val="bg1"/>
              </a:solidFill>
              <a:latin typeface="Outfit" pitchFamily="2" charset="0"/>
            </a:endParaRPr>
          </a:p>
        </p:txBody>
      </p:sp>
      <p:sp>
        <p:nvSpPr>
          <p:cNvPr id="68" name="CuadroTexto 67">
            <a:extLst>
              <a:ext uri="{FF2B5EF4-FFF2-40B4-BE49-F238E27FC236}">
                <a16:creationId xmlns:a16="http://schemas.microsoft.com/office/drawing/2014/main" id="{C1BC436B-947F-4A49-938E-582046EA7A5D}"/>
              </a:ext>
            </a:extLst>
          </p:cNvPr>
          <p:cNvSpPr txBox="1"/>
          <p:nvPr/>
        </p:nvSpPr>
        <p:spPr>
          <a:xfrm>
            <a:off x="2729041" y="3082766"/>
            <a:ext cx="1704164" cy="346234"/>
          </a:xfrm>
          <a:prstGeom prst="roundRect">
            <a:avLst>
              <a:gd name="adj" fmla="val 50000"/>
            </a:avLst>
          </a:prstGeom>
          <a:solidFill>
            <a:srgbClr val="569FA8"/>
          </a:solidFill>
        </p:spPr>
        <p:txBody>
          <a:bodyPr wrap="square" rtlCol="0" anchor="ctr">
            <a:spAutoFit/>
          </a:bodyPr>
          <a:lstStyle/>
          <a:p>
            <a:pPr algn="ctr"/>
            <a:r>
              <a:rPr lang="es-MX" sz="1000" dirty="0" err="1" smtClean="0">
                <a:solidFill>
                  <a:schemeClr val="bg1"/>
                </a:solidFill>
                <a:latin typeface="Outfit" pitchFamily="2" charset="0"/>
              </a:rPr>
              <a:t>Configuration</a:t>
            </a:r>
            <a:endParaRPr lang="es-CL" sz="1000" dirty="0">
              <a:solidFill>
                <a:schemeClr val="bg1"/>
              </a:solidFill>
              <a:latin typeface="Outfit" pitchFamily="2" charset="0"/>
            </a:endParaRPr>
          </a:p>
        </p:txBody>
      </p:sp>
      <p:sp>
        <p:nvSpPr>
          <p:cNvPr id="69" name="CuadroTexto 68">
            <a:extLst>
              <a:ext uri="{FF2B5EF4-FFF2-40B4-BE49-F238E27FC236}">
                <a16:creationId xmlns:a16="http://schemas.microsoft.com/office/drawing/2014/main" id="{A2159676-33E6-4034-A348-E780FBEF6632}"/>
              </a:ext>
            </a:extLst>
          </p:cNvPr>
          <p:cNvSpPr txBox="1"/>
          <p:nvPr/>
        </p:nvSpPr>
        <p:spPr>
          <a:xfrm>
            <a:off x="7373298" y="5350022"/>
            <a:ext cx="787094" cy="346234"/>
          </a:xfrm>
          <a:prstGeom prst="roundRect">
            <a:avLst>
              <a:gd name="adj" fmla="val 50000"/>
            </a:avLst>
          </a:prstGeom>
          <a:solidFill>
            <a:srgbClr val="569FA8"/>
          </a:solidFill>
        </p:spPr>
        <p:txBody>
          <a:bodyPr wrap="square" rtlCol="0" anchor="ctr">
            <a:spAutoFit/>
          </a:bodyPr>
          <a:lstStyle/>
          <a:p>
            <a:pPr algn="ctr"/>
            <a:r>
              <a:rPr lang="es-MX" sz="1000" dirty="0" err="1" smtClean="0">
                <a:solidFill>
                  <a:schemeClr val="bg1"/>
                </a:solidFill>
                <a:latin typeface="Outfit" pitchFamily="2" charset="0"/>
              </a:rPr>
              <a:t>Layers</a:t>
            </a:r>
            <a:endParaRPr lang="es-CL" sz="1000" dirty="0">
              <a:solidFill>
                <a:schemeClr val="bg1"/>
              </a:solidFill>
              <a:latin typeface="Outfit" pitchFamily="2" charset="0"/>
            </a:endParaRPr>
          </a:p>
        </p:txBody>
      </p:sp>
      <p:sp>
        <p:nvSpPr>
          <p:cNvPr id="70" name="CuadroTexto 69">
            <a:extLst>
              <a:ext uri="{FF2B5EF4-FFF2-40B4-BE49-F238E27FC236}">
                <a16:creationId xmlns:a16="http://schemas.microsoft.com/office/drawing/2014/main" id="{FB76E66F-145F-4D24-BBBA-6B96DB4B2636}"/>
              </a:ext>
            </a:extLst>
          </p:cNvPr>
          <p:cNvSpPr txBox="1"/>
          <p:nvPr/>
        </p:nvSpPr>
        <p:spPr>
          <a:xfrm>
            <a:off x="2124863" y="5962926"/>
            <a:ext cx="1208357" cy="346234"/>
          </a:xfrm>
          <a:prstGeom prst="roundRect">
            <a:avLst>
              <a:gd name="adj" fmla="val 50000"/>
            </a:avLst>
          </a:prstGeom>
          <a:solidFill>
            <a:srgbClr val="569FA8"/>
          </a:solidFill>
        </p:spPr>
        <p:txBody>
          <a:bodyPr wrap="square" rtlCol="0" anchor="ctr">
            <a:spAutoFit/>
          </a:bodyPr>
          <a:lstStyle/>
          <a:p>
            <a:pPr algn="ctr"/>
            <a:r>
              <a:rPr lang="es-MX" sz="1000" dirty="0" err="1" smtClean="0">
                <a:solidFill>
                  <a:schemeClr val="bg1"/>
                </a:solidFill>
                <a:latin typeface="Outfit" pitchFamily="2" charset="0"/>
              </a:rPr>
              <a:t>Frames</a:t>
            </a:r>
            <a:endParaRPr lang="es-CL" sz="1000" dirty="0">
              <a:solidFill>
                <a:schemeClr val="bg1"/>
              </a:solidFill>
              <a:latin typeface="Outfit" pitchFamily="2" charset="0"/>
            </a:endParaRPr>
          </a:p>
        </p:txBody>
      </p:sp>
      <p:sp>
        <p:nvSpPr>
          <p:cNvPr id="26" name="CuadroTexto 25">
            <a:extLst>
              <a:ext uri="{FF2B5EF4-FFF2-40B4-BE49-F238E27FC236}">
                <a16:creationId xmlns:a16="http://schemas.microsoft.com/office/drawing/2014/main" id="{5FC7E1DA-4523-4785-98E2-110BA10DFB44}"/>
              </a:ext>
            </a:extLst>
          </p:cNvPr>
          <p:cNvSpPr txBox="1"/>
          <p:nvPr/>
        </p:nvSpPr>
        <p:spPr>
          <a:xfrm>
            <a:off x="8361263" y="2472043"/>
            <a:ext cx="1328818" cy="329565"/>
          </a:xfrm>
          <a:prstGeom prst="roundRect">
            <a:avLst>
              <a:gd name="adj" fmla="val 43679"/>
            </a:avLst>
          </a:prstGeom>
          <a:solidFill>
            <a:srgbClr val="569FA8"/>
          </a:solidFill>
        </p:spPr>
        <p:txBody>
          <a:bodyPr wrap="square" rtlCol="0" anchor="ctr">
            <a:spAutoFit/>
          </a:bodyPr>
          <a:lstStyle/>
          <a:p>
            <a:pPr algn="ctr"/>
            <a:r>
              <a:rPr lang="es-MX" sz="1000" dirty="0" smtClean="0">
                <a:solidFill>
                  <a:schemeClr val="bg1"/>
                </a:solidFill>
                <a:latin typeface="Outfit" pitchFamily="2" charset="0"/>
              </a:rPr>
              <a:t>Color </a:t>
            </a:r>
            <a:r>
              <a:rPr lang="es-MX" sz="1000" dirty="0" err="1" smtClean="0">
                <a:solidFill>
                  <a:schemeClr val="bg1"/>
                </a:solidFill>
                <a:latin typeface="Outfit" pitchFamily="2" charset="0"/>
              </a:rPr>
              <a:t>palette</a:t>
            </a:r>
            <a:endParaRPr lang="es-CL" sz="1000" dirty="0">
              <a:solidFill>
                <a:schemeClr val="bg1"/>
              </a:solidFill>
              <a:latin typeface="Outfit" pitchFamily="2" charset="0"/>
            </a:endParaRPr>
          </a:p>
        </p:txBody>
      </p:sp>
      <p:grpSp>
        <p:nvGrpSpPr>
          <p:cNvPr id="8" name="Grupo 7">
            <a:extLst>
              <a:ext uri="{FF2B5EF4-FFF2-40B4-BE49-F238E27FC236}">
                <a16:creationId xmlns:a16="http://schemas.microsoft.com/office/drawing/2014/main" id="{898224D2-E1BB-4656-9BE0-DBA67F462041}"/>
              </a:ext>
            </a:extLst>
          </p:cNvPr>
          <p:cNvGrpSpPr/>
          <p:nvPr/>
        </p:nvGrpSpPr>
        <p:grpSpPr>
          <a:xfrm>
            <a:off x="927863" y="1253076"/>
            <a:ext cx="1952271" cy="442980"/>
            <a:chOff x="951703" y="1589244"/>
            <a:chExt cx="1778964" cy="442980"/>
          </a:xfrm>
        </p:grpSpPr>
        <p:sp>
          <p:nvSpPr>
            <p:cNvPr id="9" name="Rectángulo: esquinas redondeadas 8">
              <a:extLst>
                <a:ext uri="{FF2B5EF4-FFF2-40B4-BE49-F238E27FC236}">
                  <a16:creationId xmlns:a16="http://schemas.microsoft.com/office/drawing/2014/main" id="{51EDAABB-4172-369D-6D2C-B121A9415C55}"/>
                </a:ext>
              </a:extLst>
            </p:cNvPr>
            <p:cNvSpPr/>
            <p:nvPr/>
          </p:nvSpPr>
          <p:spPr>
            <a:xfrm>
              <a:off x="951703" y="1589244"/>
              <a:ext cx="1778964" cy="442980"/>
            </a:xfrm>
            <a:prstGeom prst="roundRect">
              <a:avLst>
                <a:gd name="adj" fmla="val 50000"/>
              </a:avLst>
            </a:prstGeom>
            <a:solidFill>
              <a:srgbClr val="EAA60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smtClean="0">
                  <a:ln>
                    <a:noFill/>
                  </a:ln>
                  <a:solidFill>
                    <a:srgbClr val="FFFFFF"/>
                  </a:solidFill>
                  <a:effectLst/>
                  <a:uLnTx/>
                  <a:uFillTx/>
                  <a:latin typeface="Outfit Medium" pitchFamily="2" charset="0"/>
                  <a:ea typeface="+mn-ea"/>
                  <a:cs typeface="+mn-cs"/>
                  <a:sym typeface="Arial"/>
                </a:rPr>
                <a:t>Design</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10" name="Elipse 9">
              <a:extLst>
                <a:ext uri="{FF2B5EF4-FFF2-40B4-BE49-F238E27FC236}">
                  <a16:creationId xmlns:a16="http://schemas.microsoft.com/office/drawing/2014/main" id="{0748B3F5-F7AA-594B-CE70-6048F74D97C3}"/>
                </a:ext>
              </a:extLst>
            </p:cNvPr>
            <p:cNvSpPr/>
            <p:nvPr/>
          </p:nvSpPr>
          <p:spPr>
            <a:xfrm>
              <a:off x="1021796" y="1659644"/>
              <a:ext cx="27555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endParaRPr>
            </a:p>
          </p:txBody>
        </p:sp>
      </p:grpSp>
    </p:spTree>
    <p:extLst>
      <p:ext uri="{BB962C8B-B14F-4D97-AF65-F5344CB8AC3E}">
        <p14:creationId xmlns:p14="http://schemas.microsoft.com/office/powerpoint/2010/main" val="3418359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ángulo: esquinas redondeadas 73">
            <a:extLst>
              <a:ext uri="{FF2B5EF4-FFF2-40B4-BE49-F238E27FC236}">
                <a16:creationId xmlns:a16="http://schemas.microsoft.com/office/drawing/2014/main" id="{E945E984-E214-1CFF-FCD1-214A562854B5}"/>
              </a:ext>
            </a:extLst>
          </p:cNvPr>
          <p:cNvSpPr/>
          <p:nvPr/>
        </p:nvSpPr>
        <p:spPr>
          <a:xfrm>
            <a:off x="951704" y="2598412"/>
            <a:ext cx="10288593" cy="3967104"/>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80" name="Rectángulo: esquinas redondeadas 79">
            <a:extLst>
              <a:ext uri="{FF2B5EF4-FFF2-40B4-BE49-F238E27FC236}">
                <a16:creationId xmlns:a16="http://schemas.microsoft.com/office/drawing/2014/main" id="{F8E4C6F1-5875-18B2-91C9-6C99A568C6D5}"/>
              </a:ext>
            </a:extLst>
          </p:cNvPr>
          <p:cNvSpPr/>
          <p:nvPr/>
        </p:nvSpPr>
        <p:spPr>
          <a:xfrm>
            <a:off x="6356042" y="4814566"/>
            <a:ext cx="4286250" cy="5099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1" name="Rectángulo: esquinas redondeadas 80">
            <a:extLst>
              <a:ext uri="{FF2B5EF4-FFF2-40B4-BE49-F238E27FC236}">
                <a16:creationId xmlns:a16="http://schemas.microsoft.com/office/drawing/2014/main" id="{E075F6FA-DFCE-4542-1B32-898419066710}"/>
              </a:ext>
            </a:extLst>
          </p:cNvPr>
          <p:cNvSpPr/>
          <p:nvPr/>
        </p:nvSpPr>
        <p:spPr>
          <a:xfrm>
            <a:off x="6356042" y="4257279"/>
            <a:ext cx="4286250" cy="5099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2" name="Rectángulo: esquinas redondeadas 81">
            <a:extLst>
              <a:ext uri="{FF2B5EF4-FFF2-40B4-BE49-F238E27FC236}">
                <a16:creationId xmlns:a16="http://schemas.microsoft.com/office/drawing/2014/main" id="{C199B760-DD56-4B52-69B5-249961094876}"/>
              </a:ext>
            </a:extLst>
          </p:cNvPr>
          <p:cNvSpPr/>
          <p:nvPr/>
        </p:nvSpPr>
        <p:spPr>
          <a:xfrm>
            <a:off x="6357370" y="5923389"/>
            <a:ext cx="4286250" cy="5099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3" name="Rectángulo: esquinas redondeadas 82">
            <a:extLst>
              <a:ext uri="{FF2B5EF4-FFF2-40B4-BE49-F238E27FC236}">
                <a16:creationId xmlns:a16="http://schemas.microsoft.com/office/drawing/2014/main" id="{C8B0E859-FE25-69D4-80BB-367249B049A7}"/>
              </a:ext>
            </a:extLst>
          </p:cNvPr>
          <p:cNvSpPr/>
          <p:nvPr/>
        </p:nvSpPr>
        <p:spPr>
          <a:xfrm>
            <a:off x="6357370" y="5366102"/>
            <a:ext cx="4286250" cy="5099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4" name="Rectángulo: esquinas redondeadas 83">
            <a:extLst>
              <a:ext uri="{FF2B5EF4-FFF2-40B4-BE49-F238E27FC236}">
                <a16:creationId xmlns:a16="http://schemas.microsoft.com/office/drawing/2014/main" id="{61A7707B-3390-F172-F728-5954A9611F4F}"/>
              </a:ext>
            </a:extLst>
          </p:cNvPr>
          <p:cNvSpPr/>
          <p:nvPr/>
        </p:nvSpPr>
        <p:spPr>
          <a:xfrm>
            <a:off x="6356042" y="3704865"/>
            <a:ext cx="4286250" cy="5099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5" name="Rectángulo: esquinas redondeadas 84">
            <a:extLst>
              <a:ext uri="{FF2B5EF4-FFF2-40B4-BE49-F238E27FC236}">
                <a16:creationId xmlns:a16="http://schemas.microsoft.com/office/drawing/2014/main" id="{A69980D2-7F95-281C-5C2C-B31F9AB4E0FC}"/>
              </a:ext>
            </a:extLst>
          </p:cNvPr>
          <p:cNvSpPr/>
          <p:nvPr/>
        </p:nvSpPr>
        <p:spPr>
          <a:xfrm>
            <a:off x="6356042" y="3147578"/>
            <a:ext cx="4286250" cy="5099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6" name="Rectángulo: esquinas redondeadas 75">
            <a:extLst>
              <a:ext uri="{FF2B5EF4-FFF2-40B4-BE49-F238E27FC236}">
                <a16:creationId xmlns:a16="http://schemas.microsoft.com/office/drawing/2014/main" id="{332A6506-1D28-F089-7C28-F95A27E8DC50}"/>
              </a:ext>
            </a:extLst>
          </p:cNvPr>
          <p:cNvSpPr/>
          <p:nvPr/>
        </p:nvSpPr>
        <p:spPr>
          <a:xfrm>
            <a:off x="1682288" y="4814566"/>
            <a:ext cx="4286250" cy="5099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7" name="Rectángulo: esquinas redondeadas 76">
            <a:extLst>
              <a:ext uri="{FF2B5EF4-FFF2-40B4-BE49-F238E27FC236}">
                <a16:creationId xmlns:a16="http://schemas.microsoft.com/office/drawing/2014/main" id="{7978632F-9951-55D5-724B-54D8B09844F9}"/>
              </a:ext>
            </a:extLst>
          </p:cNvPr>
          <p:cNvSpPr/>
          <p:nvPr/>
        </p:nvSpPr>
        <p:spPr>
          <a:xfrm>
            <a:off x="1682288" y="4257279"/>
            <a:ext cx="4286250" cy="5099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8" name="Rectángulo: esquinas redondeadas 77">
            <a:extLst>
              <a:ext uri="{FF2B5EF4-FFF2-40B4-BE49-F238E27FC236}">
                <a16:creationId xmlns:a16="http://schemas.microsoft.com/office/drawing/2014/main" id="{5981FBD6-37DB-24F7-C5D7-19EDAC58CFF6}"/>
              </a:ext>
            </a:extLst>
          </p:cNvPr>
          <p:cNvSpPr/>
          <p:nvPr/>
        </p:nvSpPr>
        <p:spPr>
          <a:xfrm>
            <a:off x="1683616" y="5923389"/>
            <a:ext cx="4286250" cy="5099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9" name="Rectángulo: esquinas redondeadas 78">
            <a:extLst>
              <a:ext uri="{FF2B5EF4-FFF2-40B4-BE49-F238E27FC236}">
                <a16:creationId xmlns:a16="http://schemas.microsoft.com/office/drawing/2014/main" id="{EDBACC96-6A38-2A86-D5F3-CE94C29D2055}"/>
              </a:ext>
            </a:extLst>
          </p:cNvPr>
          <p:cNvSpPr/>
          <p:nvPr/>
        </p:nvSpPr>
        <p:spPr>
          <a:xfrm>
            <a:off x="1683616" y="5366102"/>
            <a:ext cx="4286250" cy="5099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5" name="Rectángulo: esquinas redondeadas 74">
            <a:extLst>
              <a:ext uri="{FF2B5EF4-FFF2-40B4-BE49-F238E27FC236}">
                <a16:creationId xmlns:a16="http://schemas.microsoft.com/office/drawing/2014/main" id="{FEA0B7E8-678A-C399-789C-F797640C6C1F}"/>
              </a:ext>
            </a:extLst>
          </p:cNvPr>
          <p:cNvSpPr/>
          <p:nvPr/>
        </p:nvSpPr>
        <p:spPr>
          <a:xfrm>
            <a:off x="1682288" y="3704865"/>
            <a:ext cx="4286250" cy="5099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CuadroTexto 61">
            <a:extLst>
              <a:ext uri="{FF2B5EF4-FFF2-40B4-BE49-F238E27FC236}">
                <a16:creationId xmlns:a16="http://schemas.microsoft.com/office/drawing/2014/main" id="{C2A06920-236F-CA4C-823C-17987B809B76}"/>
              </a:ext>
            </a:extLst>
          </p:cNvPr>
          <p:cNvSpPr txBox="1"/>
          <p:nvPr/>
        </p:nvSpPr>
        <p:spPr>
          <a:xfrm>
            <a:off x="7107847" y="5508367"/>
            <a:ext cx="3363200" cy="2308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Redo: Redo an action you have deleted.</a:t>
            </a:r>
            <a:endParaRPr lang="es-CL" sz="900" dirty="0">
              <a:solidFill>
                <a:schemeClr val="tx1">
                  <a:lumMod val="75000"/>
                  <a:lumOff val="25000"/>
                </a:schemeClr>
              </a:solidFill>
              <a:latin typeface="Outfit" pitchFamily="2" charset="0"/>
            </a:endParaRPr>
          </a:p>
        </p:txBody>
      </p:sp>
      <p:sp>
        <p:nvSpPr>
          <p:cNvPr id="38" name="CuadroTexto 37">
            <a:extLst>
              <a:ext uri="{FF2B5EF4-FFF2-40B4-BE49-F238E27FC236}">
                <a16:creationId xmlns:a16="http://schemas.microsoft.com/office/drawing/2014/main" id="{F835D28E-6402-46C9-A03D-0F5F620F1BC3}"/>
              </a:ext>
            </a:extLst>
          </p:cNvPr>
          <p:cNvSpPr txBox="1"/>
          <p:nvPr/>
        </p:nvSpPr>
        <p:spPr>
          <a:xfrm>
            <a:off x="951704" y="1885624"/>
            <a:ext cx="10229627" cy="307777"/>
          </a:xfrm>
          <a:prstGeom prst="rect">
            <a:avLst/>
          </a:prstGeom>
          <a:noFill/>
        </p:spPr>
        <p:txBody>
          <a:bodyPr wrap="square" rtlCol="0">
            <a:spAutoFit/>
          </a:bodyPr>
          <a:lstStyle/>
          <a:p>
            <a:pPr algn="just"/>
            <a:r>
              <a:rPr lang="en-US" sz="1400" dirty="0">
                <a:solidFill>
                  <a:schemeClr val="tx1">
                    <a:lumMod val="65000"/>
                    <a:lumOff val="35000"/>
                  </a:schemeClr>
                </a:solidFill>
                <a:latin typeface="Outfit" pitchFamily="2" charset="0"/>
              </a:rPr>
              <a:t>Use the different </a:t>
            </a:r>
            <a:r>
              <a:rPr lang="en-US" sz="1400" dirty="0" err="1">
                <a:solidFill>
                  <a:schemeClr val="tx1">
                    <a:lumMod val="65000"/>
                    <a:lumOff val="35000"/>
                  </a:schemeClr>
                </a:solidFill>
                <a:latin typeface="Outfit" pitchFamily="2" charset="0"/>
              </a:rPr>
              <a:t>Xploris</a:t>
            </a:r>
            <a:r>
              <a:rPr lang="en-US" sz="1400" dirty="0">
                <a:solidFill>
                  <a:schemeClr val="tx1">
                    <a:lumMod val="65000"/>
                    <a:lumOff val="35000"/>
                  </a:schemeClr>
                </a:solidFill>
                <a:latin typeface="Outfit" pitchFamily="2" charset="0"/>
              </a:rPr>
              <a:t> tools to animate a bird flying through the sky.</a:t>
            </a:r>
            <a:endParaRPr lang="es-MX" sz="1400" dirty="0">
              <a:solidFill>
                <a:schemeClr val="tx1">
                  <a:lumMod val="65000"/>
                  <a:lumOff val="35000"/>
                </a:schemeClr>
              </a:solidFill>
              <a:latin typeface="Outfit" pitchFamily="2" charset="0"/>
            </a:endParaRPr>
          </a:p>
        </p:txBody>
      </p:sp>
      <p:sp>
        <p:nvSpPr>
          <p:cNvPr id="19" name="Rectángulo 18">
            <a:extLst>
              <a:ext uri="{FF2B5EF4-FFF2-40B4-BE49-F238E27FC236}">
                <a16:creationId xmlns:a16="http://schemas.microsoft.com/office/drawing/2014/main" id="{EE1EB1AC-9E44-4353-A1C6-79A20E088F31}"/>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 name="Imagen 19">
            <a:hlinkClick r:id="rId2" action="ppaction://hlinksldjump"/>
            <a:extLst>
              <a:ext uri="{FF2B5EF4-FFF2-40B4-BE49-F238E27FC236}">
                <a16:creationId xmlns:a16="http://schemas.microsoft.com/office/drawing/2014/main" id="{C05BCFD5-BDD2-47F9-944C-9C00D2CC621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21" name="Imagen 20">
            <a:hlinkClick r:id="" action="ppaction://hlinkshowjump?jump=previousslide"/>
            <a:extLst>
              <a:ext uri="{FF2B5EF4-FFF2-40B4-BE49-F238E27FC236}">
                <a16:creationId xmlns:a16="http://schemas.microsoft.com/office/drawing/2014/main" id="{989558E1-1AB7-4299-AC07-07FDA3BBA8E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2" name="Imagen 21">
            <a:hlinkClick r:id="" action="ppaction://hlinkshowjump?jump=nextslide"/>
            <a:extLst>
              <a:ext uri="{FF2B5EF4-FFF2-40B4-BE49-F238E27FC236}">
                <a16:creationId xmlns:a16="http://schemas.microsoft.com/office/drawing/2014/main" id="{DF217341-044A-4383-96FF-0227F11556F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23" name="Imagen 22">
            <a:extLst>
              <a:ext uri="{FF2B5EF4-FFF2-40B4-BE49-F238E27FC236}">
                <a16:creationId xmlns:a16="http://schemas.microsoft.com/office/drawing/2014/main" id="{646F0AD1-1AA7-42DA-A8B8-85E60F9718B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33" name="Rectángulo: esquinas redondeadas 32">
            <a:extLst>
              <a:ext uri="{FF2B5EF4-FFF2-40B4-BE49-F238E27FC236}">
                <a16:creationId xmlns:a16="http://schemas.microsoft.com/office/drawing/2014/main" id="{23530D8D-CCFA-4A3A-806B-B967A949C968}"/>
              </a:ext>
            </a:extLst>
          </p:cNvPr>
          <p:cNvSpPr/>
          <p:nvPr/>
        </p:nvSpPr>
        <p:spPr>
          <a:xfrm>
            <a:off x="1682288" y="3147578"/>
            <a:ext cx="4286250" cy="5099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3" name="CuadroTexto 42">
            <a:extLst>
              <a:ext uri="{FF2B5EF4-FFF2-40B4-BE49-F238E27FC236}">
                <a16:creationId xmlns:a16="http://schemas.microsoft.com/office/drawing/2014/main" id="{3661E16E-9704-42C9-A65C-27C325D3A418}"/>
              </a:ext>
            </a:extLst>
          </p:cNvPr>
          <p:cNvSpPr txBox="1"/>
          <p:nvPr/>
        </p:nvSpPr>
        <p:spPr>
          <a:xfrm>
            <a:off x="2474618" y="3307510"/>
            <a:ext cx="2834436" cy="2308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Pencil: Adds color to a pixel.</a:t>
            </a:r>
            <a:endParaRPr lang="es-CL" sz="900" dirty="0">
              <a:solidFill>
                <a:schemeClr val="tx1">
                  <a:lumMod val="75000"/>
                  <a:lumOff val="25000"/>
                </a:schemeClr>
              </a:solidFill>
              <a:latin typeface="Outfit" pitchFamily="2" charset="0"/>
            </a:endParaRPr>
          </a:p>
        </p:txBody>
      </p:sp>
      <p:sp>
        <p:nvSpPr>
          <p:cNvPr id="44" name="CuadroTexto 43">
            <a:extLst>
              <a:ext uri="{FF2B5EF4-FFF2-40B4-BE49-F238E27FC236}">
                <a16:creationId xmlns:a16="http://schemas.microsoft.com/office/drawing/2014/main" id="{89006CF1-0ACB-4146-A4F4-004FFFD00FC1}"/>
              </a:ext>
            </a:extLst>
          </p:cNvPr>
          <p:cNvSpPr txBox="1"/>
          <p:nvPr/>
        </p:nvSpPr>
        <p:spPr>
          <a:xfrm>
            <a:off x="2474618" y="3841550"/>
            <a:ext cx="3192284" cy="2308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Bucket: Fills the inside of a closed </a:t>
            </a:r>
            <a:r>
              <a:rPr lang="en-US" sz="900" dirty="0" smtClean="0">
                <a:solidFill>
                  <a:schemeClr val="tx1">
                    <a:lumMod val="75000"/>
                    <a:lumOff val="25000"/>
                  </a:schemeClr>
                </a:solidFill>
                <a:latin typeface="Outfit" pitchFamily="2" charset="0"/>
              </a:rPr>
              <a:t>shape </a:t>
            </a:r>
            <a:r>
              <a:rPr lang="en-US" sz="900" dirty="0">
                <a:solidFill>
                  <a:schemeClr val="tx1">
                    <a:lumMod val="75000"/>
                    <a:lumOff val="25000"/>
                  </a:schemeClr>
                </a:solidFill>
                <a:latin typeface="Outfit" pitchFamily="2" charset="0"/>
              </a:rPr>
              <a:t>with color.</a:t>
            </a:r>
            <a:endParaRPr lang="es-CL" sz="900" dirty="0">
              <a:solidFill>
                <a:schemeClr val="tx1">
                  <a:lumMod val="75000"/>
                  <a:lumOff val="25000"/>
                </a:schemeClr>
              </a:solidFill>
              <a:latin typeface="Outfit" pitchFamily="2" charset="0"/>
            </a:endParaRPr>
          </a:p>
        </p:txBody>
      </p:sp>
      <p:sp>
        <p:nvSpPr>
          <p:cNvPr id="45" name="CuadroTexto 44">
            <a:extLst>
              <a:ext uri="{FF2B5EF4-FFF2-40B4-BE49-F238E27FC236}">
                <a16:creationId xmlns:a16="http://schemas.microsoft.com/office/drawing/2014/main" id="{F3E4B4E7-CC6D-4A11-A32C-D8D41AFF19E7}"/>
              </a:ext>
            </a:extLst>
          </p:cNvPr>
          <p:cNvSpPr txBox="1"/>
          <p:nvPr/>
        </p:nvSpPr>
        <p:spPr>
          <a:xfrm>
            <a:off x="2474618" y="4391009"/>
            <a:ext cx="3363200" cy="2308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Rectangle: Creates a rectangle on the screen.</a:t>
            </a:r>
            <a:endParaRPr lang="es-CL" sz="900" dirty="0">
              <a:solidFill>
                <a:schemeClr val="tx1">
                  <a:lumMod val="75000"/>
                  <a:lumOff val="25000"/>
                </a:schemeClr>
              </a:solidFill>
              <a:latin typeface="Outfit" pitchFamily="2" charset="0"/>
            </a:endParaRPr>
          </a:p>
        </p:txBody>
      </p:sp>
      <p:sp>
        <p:nvSpPr>
          <p:cNvPr id="46" name="CuadroTexto 45">
            <a:extLst>
              <a:ext uri="{FF2B5EF4-FFF2-40B4-BE49-F238E27FC236}">
                <a16:creationId xmlns:a16="http://schemas.microsoft.com/office/drawing/2014/main" id="{22011B61-316E-4C6E-B5EF-7386465B7AC8}"/>
              </a:ext>
            </a:extLst>
          </p:cNvPr>
          <p:cNvSpPr txBox="1"/>
          <p:nvPr/>
        </p:nvSpPr>
        <p:spPr>
          <a:xfrm>
            <a:off x="2474618" y="4954126"/>
            <a:ext cx="3363200" cy="230832"/>
          </a:xfrm>
          <a:prstGeom prst="rect">
            <a:avLst/>
          </a:prstGeom>
          <a:noFill/>
        </p:spPr>
        <p:txBody>
          <a:bodyPr wrap="square" rtlCol="0">
            <a:spAutoFit/>
          </a:bodyPr>
          <a:lstStyle/>
          <a:p>
            <a:r>
              <a:rPr lang="es-CL" sz="900" dirty="0" err="1">
                <a:solidFill>
                  <a:schemeClr val="tx1">
                    <a:lumMod val="75000"/>
                    <a:lumOff val="25000"/>
                  </a:schemeClr>
                </a:solidFill>
                <a:latin typeface="Outfit" pitchFamily="2" charset="0"/>
              </a:rPr>
              <a:t>Eraser</a:t>
            </a:r>
            <a:r>
              <a:rPr lang="es-CL" sz="900" dirty="0">
                <a:solidFill>
                  <a:schemeClr val="tx1">
                    <a:lumMod val="75000"/>
                    <a:lumOff val="25000"/>
                  </a:schemeClr>
                </a:solidFill>
                <a:latin typeface="Outfit" pitchFamily="2" charset="0"/>
              </a:rPr>
              <a:t>: Erases a single pixel.</a:t>
            </a:r>
          </a:p>
        </p:txBody>
      </p:sp>
      <p:sp>
        <p:nvSpPr>
          <p:cNvPr id="47" name="CuadroTexto 46">
            <a:extLst>
              <a:ext uri="{FF2B5EF4-FFF2-40B4-BE49-F238E27FC236}">
                <a16:creationId xmlns:a16="http://schemas.microsoft.com/office/drawing/2014/main" id="{96E0CC45-47F6-477D-A69C-B639FB0DD86C}"/>
              </a:ext>
            </a:extLst>
          </p:cNvPr>
          <p:cNvSpPr txBox="1"/>
          <p:nvPr/>
        </p:nvSpPr>
        <p:spPr>
          <a:xfrm>
            <a:off x="2474618" y="5439288"/>
            <a:ext cx="3363200" cy="2308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Selection: Select a section of the frame to copy, paste and move.</a:t>
            </a:r>
            <a:endParaRPr lang="es-CL" sz="900" dirty="0">
              <a:solidFill>
                <a:schemeClr val="tx1">
                  <a:lumMod val="75000"/>
                  <a:lumOff val="25000"/>
                </a:schemeClr>
              </a:solidFill>
              <a:latin typeface="Outfit" pitchFamily="2" charset="0"/>
            </a:endParaRPr>
          </a:p>
        </p:txBody>
      </p:sp>
      <p:sp>
        <p:nvSpPr>
          <p:cNvPr id="48" name="CuadroTexto 47">
            <a:extLst>
              <a:ext uri="{FF2B5EF4-FFF2-40B4-BE49-F238E27FC236}">
                <a16:creationId xmlns:a16="http://schemas.microsoft.com/office/drawing/2014/main" id="{93CC3DD6-133F-4E2B-97A5-EFF55EA23EF4}"/>
              </a:ext>
            </a:extLst>
          </p:cNvPr>
          <p:cNvSpPr txBox="1"/>
          <p:nvPr/>
        </p:nvSpPr>
        <p:spPr>
          <a:xfrm>
            <a:off x="2474618" y="6061336"/>
            <a:ext cx="3363200" cy="2308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Line: Creates a straight line</a:t>
            </a:r>
            <a:r>
              <a:rPr lang="es-CL" sz="900" dirty="0">
                <a:solidFill>
                  <a:schemeClr val="tx1">
                    <a:lumMod val="75000"/>
                    <a:lumOff val="25000"/>
                  </a:schemeClr>
                </a:solidFill>
                <a:latin typeface="Outfit" pitchFamily="2" charset="0"/>
              </a:rPr>
              <a:t>.</a:t>
            </a:r>
          </a:p>
        </p:txBody>
      </p:sp>
      <p:sp>
        <p:nvSpPr>
          <p:cNvPr id="49" name="CuadroTexto 48">
            <a:extLst>
              <a:ext uri="{FF2B5EF4-FFF2-40B4-BE49-F238E27FC236}">
                <a16:creationId xmlns:a16="http://schemas.microsoft.com/office/drawing/2014/main" id="{C110EF86-E768-4293-94D2-30F067CB6BC6}"/>
              </a:ext>
            </a:extLst>
          </p:cNvPr>
          <p:cNvSpPr txBox="1"/>
          <p:nvPr/>
        </p:nvSpPr>
        <p:spPr>
          <a:xfrm>
            <a:off x="7107847" y="3287578"/>
            <a:ext cx="3363200" cy="2308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Eyedropper: Copy the color of a pixel</a:t>
            </a:r>
            <a:r>
              <a:rPr lang="es-MX" sz="900" dirty="0">
                <a:solidFill>
                  <a:schemeClr val="tx1">
                    <a:lumMod val="75000"/>
                    <a:lumOff val="25000"/>
                  </a:schemeClr>
                </a:solidFill>
                <a:latin typeface="Outfit" pitchFamily="2" charset="0"/>
              </a:rPr>
              <a:t>.</a:t>
            </a:r>
            <a:endParaRPr lang="es-CL" sz="900" dirty="0">
              <a:solidFill>
                <a:schemeClr val="tx1">
                  <a:lumMod val="75000"/>
                  <a:lumOff val="25000"/>
                </a:schemeClr>
              </a:solidFill>
              <a:latin typeface="Outfit" pitchFamily="2" charset="0"/>
            </a:endParaRPr>
          </a:p>
        </p:txBody>
      </p:sp>
      <p:sp>
        <p:nvSpPr>
          <p:cNvPr id="50" name="CuadroTexto 49">
            <a:extLst>
              <a:ext uri="{FF2B5EF4-FFF2-40B4-BE49-F238E27FC236}">
                <a16:creationId xmlns:a16="http://schemas.microsoft.com/office/drawing/2014/main" id="{5DC10B4D-9359-4E27-897A-FB27ED1F4BD9}"/>
              </a:ext>
            </a:extLst>
          </p:cNvPr>
          <p:cNvSpPr txBox="1"/>
          <p:nvPr/>
        </p:nvSpPr>
        <p:spPr>
          <a:xfrm>
            <a:off x="7107847" y="3849937"/>
            <a:ext cx="3363200" cy="2308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Move: Move the selected pixels.</a:t>
            </a:r>
            <a:endParaRPr lang="es-CL" sz="900" dirty="0">
              <a:solidFill>
                <a:schemeClr val="tx1">
                  <a:lumMod val="75000"/>
                  <a:lumOff val="25000"/>
                </a:schemeClr>
              </a:solidFill>
              <a:latin typeface="Outfit" pitchFamily="2" charset="0"/>
            </a:endParaRPr>
          </a:p>
        </p:txBody>
      </p:sp>
      <p:pic>
        <p:nvPicPr>
          <p:cNvPr id="51" name="Imagen 50">
            <a:extLst>
              <a:ext uri="{FF2B5EF4-FFF2-40B4-BE49-F238E27FC236}">
                <a16:creationId xmlns:a16="http://schemas.microsoft.com/office/drawing/2014/main" id="{4D62BB34-8333-4134-AC5E-7B0F64D57EE7}"/>
              </a:ext>
            </a:extLst>
          </p:cNvPr>
          <p:cNvPicPr>
            <a:picLocks noChangeAspect="1"/>
          </p:cNvPicPr>
          <p:nvPr/>
        </p:nvPicPr>
        <p:blipFill rotWithShape="1">
          <a:blip r:embed="rId7">
            <a:extLst>
              <a:ext uri="{28A0092B-C50C-407E-A947-70E740481C1C}">
                <a14:useLocalDpi xmlns:a14="http://schemas.microsoft.com/office/drawing/2010/main" val="0"/>
              </a:ext>
            </a:extLst>
          </a:blip>
          <a:srcRect l="86184" t="61160" r="10734" b="33095"/>
          <a:stretch/>
        </p:blipFill>
        <p:spPr>
          <a:xfrm>
            <a:off x="6480666" y="4301133"/>
            <a:ext cx="427210" cy="427210"/>
          </a:xfrm>
          <a:prstGeom prst="ellipse">
            <a:avLst/>
          </a:prstGeom>
        </p:spPr>
      </p:pic>
      <p:sp>
        <p:nvSpPr>
          <p:cNvPr id="53" name="CuadroTexto 52">
            <a:extLst>
              <a:ext uri="{FF2B5EF4-FFF2-40B4-BE49-F238E27FC236}">
                <a16:creationId xmlns:a16="http://schemas.microsoft.com/office/drawing/2014/main" id="{3E6F9423-8190-4DC2-8F41-EF2049348E56}"/>
              </a:ext>
            </a:extLst>
          </p:cNvPr>
          <p:cNvSpPr txBox="1"/>
          <p:nvPr/>
        </p:nvSpPr>
        <p:spPr>
          <a:xfrm>
            <a:off x="7107847" y="4398837"/>
            <a:ext cx="3363200" cy="2308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More: Change the selected color in your palette.</a:t>
            </a:r>
            <a:endParaRPr lang="es-CL" sz="900" dirty="0">
              <a:solidFill>
                <a:schemeClr val="tx1">
                  <a:lumMod val="75000"/>
                  <a:lumOff val="25000"/>
                </a:schemeClr>
              </a:solidFill>
              <a:latin typeface="Outfit" pitchFamily="2" charset="0"/>
            </a:endParaRPr>
          </a:p>
        </p:txBody>
      </p:sp>
      <p:sp>
        <p:nvSpPr>
          <p:cNvPr id="54" name="CuadroTexto 53">
            <a:extLst>
              <a:ext uri="{FF2B5EF4-FFF2-40B4-BE49-F238E27FC236}">
                <a16:creationId xmlns:a16="http://schemas.microsoft.com/office/drawing/2014/main" id="{01666E59-DDDF-404A-B2BC-503F33BA21E9}"/>
              </a:ext>
            </a:extLst>
          </p:cNvPr>
          <p:cNvSpPr txBox="1"/>
          <p:nvPr/>
        </p:nvSpPr>
        <p:spPr>
          <a:xfrm>
            <a:off x="1682288" y="2699092"/>
            <a:ext cx="1350645" cy="367873"/>
          </a:xfrm>
          <a:prstGeom prst="roundRect">
            <a:avLst>
              <a:gd name="adj" fmla="val 50000"/>
            </a:avLst>
          </a:prstGeom>
          <a:solidFill>
            <a:srgbClr val="569FA8"/>
          </a:solidFill>
        </p:spPr>
        <p:txBody>
          <a:bodyPr wrap="square" rtlCol="0" anchor="ctr">
            <a:spAutoFit/>
          </a:bodyPr>
          <a:lstStyle/>
          <a:p>
            <a:pPr algn="ctr"/>
            <a:r>
              <a:rPr lang="es-MX" sz="1100" dirty="0">
                <a:solidFill>
                  <a:schemeClr val="bg1"/>
                </a:solidFill>
                <a:latin typeface="Outfit" pitchFamily="2" charset="0"/>
              </a:rPr>
              <a:t>Tools</a:t>
            </a:r>
            <a:endParaRPr lang="es-CL" sz="1100" dirty="0">
              <a:solidFill>
                <a:schemeClr val="bg1"/>
              </a:solidFill>
              <a:latin typeface="Outfit" pitchFamily="2" charset="0"/>
            </a:endParaRPr>
          </a:p>
        </p:txBody>
      </p:sp>
      <p:pic>
        <p:nvPicPr>
          <p:cNvPr id="4" name="Imagen 3" descr="Imagen que contiene objeto, reloj, dibujo&#10;&#10;Descripción generada automáticamente">
            <a:extLst>
              <a:ext uri="{FF2B5EF4-FFF2-40B4-BE49-F238E27FC236}">
                <a16:creationId xmlns:a16="http://schemas.microsoft.com/office/drawing/2014/main" id="{08D76EC5-F715-AD88-5161-059F46C69E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80666" y="3747151"/>
            <a:ext cx="427210" cy="427210"/>
          </a:xfrm>
          <a:prstGeom prst="rect">
            <a:avLst/>
          </a:prstGeom>
        </p:spPr>
      </p:pic>
      <p:pic>
        <p:nvPicPr>
          <p:cNvPr id="6" name="Imagen 5" descr="Icono&#10;&#10;Descripción generada automáticamente con confianza media">
            <a:extLst>
              <a:ext uri="{FF2B5EF4-FFF2-40B4-BE49-F238E27FC236}">
                <a16:creationId xmlns:a16="http://schemas.microsoft.com/office/drawing/2014/main" id="{5DC19F04-FC93-06F6-5682-0FCA47E1B4D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16599" y="3190546"/>
            <a:ext cx="427210" cy="427210"/>
          </a:xfrm>
          <a:prstGeom prst="rect">
            <a:avLst/>
          </a:prstGeom>
        </p:spPr>
      </p:pic>
      <p:pic>
        <p:nvPicPr>
          <p:cNvPr id="8" name="Imagen 7" descr="Imagen que contiene objeto, reloj, dibujo&#10;&#10;Descripción generada automáticamente">
            <a:extLst>
              <a:ext uri="{FF2B5EF4-FFF2-40B4-BE49-F238E27FC236}">
                <a16:creationId xmlns:a16="http://schemas.microsoft.com/office/drawing/2014/main" id="{CB5C08A0-1707-213D-C434-9E2FBEECAD2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0666" y="3195442"/>
            <a:ext cx="427210" cy="427210"/>
          </a:xfrm>
          <a:prstGeom prst="rect">
            <a:avLst/>
          </a:prstGeom>
        </p:spPr>
      </p:pic>
      <p:pic>
        <p:nvPicPr>
          <p:cNvPr id="10" name="Imagen 9" descr="Icono&#10;&#10;Descripción generada automáticamente">
            <a:extLst>
              <a:ext uri="{FF2B5EF4-FFF2-40B4-BE49-F238E27FC236}">
                <a16:creationId xmlns:a16="http://schemas.microsoft.com/office/drawing/2014/main" id="{3D8B2182-E8B7-648F-815F-3E5DFE9CB1C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16599" y="4298212"/>
            <a:ext cx="427210" cy="427210"/>
          </a:xfrm>
          <a:prstGeom prst="rect">
            <a:avLst/>
          </a:prstGeom>
        </p:spPr>
      </p:pic>
      <p:pic>
        <p:nvPicPr>
          <p:cNvPr id="12" name="Imagen 11" descr="Círculo&#10;&#10;Descripción generada automáticamente con confianza media">
            <a:extLst>
              <a:ext uri="{FF2B5EF4-FFF2-40B4-BE49-F238E27FC236}">
                <a16:creationId xmlns:a16="http://schemas.microsoft.com/office/drawing/2014/main" id="{E622AF66-7D5D-3498-C02E-399183F131A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80666" y="5402253"/>
            <a:ext cx="427210" cy="427210"/>
          </a:xfrm>
          <a:prstGeom prst="rect">
            <a:avLst/>
          </a:prstGeom>
        </p:spPr>
      </p:pic>
      <p:pic>
        <p:nvPicPr>
          <p:cNvPr id="14" name="Imagen 13" descr="Icono&#10;&#10;Descripción generada automáticamente">
            <a:extLst>
              <a:ext uri="{FF2B5EF4-FFF2-40B4-BE49-F238E27FC236}">
                <a16:creationId xmlns:a16="http://schemas.microsoft.com/office/drawing/2014/main" id="{F944DA94-A10A-579B-5434-0E563DA27C1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16599" y="5407473"/>
            <a:ext cx="427210" cy="427210"/>
          </a:xfrm>
          <a:prstGeom prst="rect">
            <a:avLst/>
          </a:prstGeom>
        </p:spPr>
      </p:pic>
      <p:pic>
        <p:nvPicPr>
          <p:cNvPr id="25" name="Imagen 24" descr="Círculo&#10;&#10;Descripción generada automáticamente">
            <a:extLst>
              <a:ext uri="{FF2B5EF4-FFF2-40B4-BE49-F238E27FC236}">
                <a16:creationId xmlns:a16="http://schemas.microsoft.com/office/drawing/2014/main" id="{D7ADF8FF-05B3-E877-8352-B9DE3EE0D4F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83711" y="4853681"/>
            <a:ext cx="427210" cy="427210"/>
          </a:xfrm>
          <a:prstGeom prst="rect">
            <a:avLst/>
          </a:prstGeom>
        </p:spPr>
      </p:pic>
      <p:pic>
        <p:nvPicPr>
          <p:cNvPr id="28" name="Imagen 27" descr="Icono&#10;&#10;Descripción generada automáticamente">
            <a:extLst>
              <a:ext uri="{FF2B5EF4-FFF2-40B4-BE49-F238E27FC236}">
                <a16:creationId xmlns:a16="http://schemas.microsoft.com/office/drawing/2014/main" id="{5DD56F8C-53B6-B67F-13F8-1E62A3DDA9C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816599" y="4856517"/>
            <a:ext cx="427210" cy="427210"/>
          </a:xfrm>
          <a:prstGeom prst="rect">
            <a:avLst/>
          </a:prstGeom>
        </p:spPr>
      </p:pic>
      <p:pic>
        <p:nvPicPr>
          <p:cNvPr id="56" name="Imagen 55" descr="Imagen en blanco y negro&#10;&#10;Descripción generada automáticamente con confianza baja">
            <a:extLst>
              <a:ext uri="{FF2B5EF4-FFF2-40B4-BE49-F238E27FC236}">
                <a16:creationId xmlns:a16="http://schemas.microsoft.com/office/drawing/2014/main" id="{1A83AD3F-8817-3B99-E487-7C4C57B9D4F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816599" y="3751748"/>
            <a:ext cx="427210" cy="427210"/>
          </a:xfrm>
          <a:prstGeom prst="rect">
            <a:avLst/>
          </a:prstGeom>
        </p:spPr>
      </p:pic>
      <p:pic>
        <p:nvPicPr>
          <p:cNvPr id="58" name="Imagen 57" descr="Un dibujo de una cara feliz&#10;&#10;Descripción generada automáticamente con confianza baja">
            <a:extLst>
              <a:ext uri="{FF2B5EF4-FFF2-40B4-BE49-F238E27FC236}">
                <a16:creationId xmlns:a16="http://schemas.microsoft.com/office/drawing/2014/main" id="{EA7F6900-B139-0C57-CDC4-4954E897DE8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480666" y="5959331"/>
            <a:ext cx="427210" cy="427210"/>
          </a:xfrm>
          <a:prstGeom prst="rect">
            <a:avLst/>
          </a:prstGeom>
        </p:spPr>
      </p:pic>
      <p:pic>
        <p:nvPicPr>
          <p:cNvPr id="60" name="Imagen 59" descr="Imagen en blanco y negro&#10;&#10;Descripción generada automáticamente con confianza baja">
            <a:extLst>
              <a:ext uri="{FF2B5EF4-FFF2-40B4-BE49-F238E27FC236}">
                <a16:creationId xmlns:a16="http://schemas.microsoft.com/office/drawing/2014/main" id="{348D6D33-0A8A-7F5B-818F-47019CEEF8A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816599" y="5964760"/>
            <a:ext cx="427210" cy="427210"/>
          </a:xfrm>
          <a:prstGeom prst="rect">
            <a:avLst/>
          </a:prstGeom>
        </p:spPr>
      </p:pic>
      <p:sp>
        <p:nvSpPr>
          <p:cNvPr id="65" name="CuadroTexto 64">
            <a:extLst>
              <a:ext uri="{FF2B5EF4-FFF2-40B4-BE49-F238E27FC236}">
                <a16:creationId xmlns:a16="http://schemas.microsoft.com/office/drawing/2014/main" id="{E3A437C0-F7BC-2BFD-B988-D8C784D9851B}"/>
              </a:ext>
            </a:extLst>
          </p:cNvPr>
          <p:cNvSpPr txBox="1"/>
          <p:nvPr/>
        </p:nvSpPr>
        <p:spPr>
          <a:xfrm>
            <a:off x="7107847" y="4956304"/>
            <a:ext cx="3363200" cy="230832"/>
          </a:xfrm>
          <a:prstGeom prst="rect">
            <a:avLst/>
          </a:prstGeom>
          <a:noFill/>
        </p:spPr>
        <p:txBody>
          <a:bodyPr wrap="square" rtlCol="0" anchor="ctr">
            <a:spAutoFit/>
          </a:bodyPr>
          <a:lstStyle/>
          <a:p>
            <a:r>
              <a:rPr lang="en-US" sz="900" dirty="0">
                <a:solidFill>
                  <a:schemeClr val="tx1">
                    <a:lumMod val="75000"/>
                    <a:lumOff val="25000"/>
                  </a:schemeClr>
                </a:solidFill>
                <a:latin typeface="Outfit" pitchFamily="2" charset="0"/>
              </a:rPr>
              <a:t>Undo: Deletes your last action.</a:t>
            </a:r>
            <a:endParaRPr lang="es-CL" sz="900" dirty="0">
              <a:solidFill>
                <a:schemeClr val="tx1">
                  <a:lumMod val="75000"/>
                  <a:lumOff val="25000"/>
                </a:schemeClr>
              </a:solidFill>
              <a:latin typeface="Outfit" pitchFamily="2" charset="0"/>
            </a:endParaRPr>
          </a:p>
        </p:txBody>
      </p:sp>
      <p:sp>
        <p:nvSpPr>
          <p:cNvPr id="66" name="CuadroTexto 65">
            <a:extLst>
              <a:ext uri="{FF2B5EF4-FFF2-40B4-BE49-F238E27FC236}">
                <a16:creationId xmlns:a16="http://schemas.microsoft.com/office/drawing/2014/main" id="{2F580F11-8616-337D-2C3D-1F8CEC1E0086}"/>
              </a:ext>
            </a:extLst>
          </p:cNvPr>
          <p:cNvSpPr txBox="1"/>
          <p:nvPr/>
        </p:nvSpPr>
        <p:spPr>
          <a:xfrm>
            <a:off x="7107847" y="6068275"/>
            <a:ext cx="3363200" cy="230832"/>
          </a:xfrm>
          <a:prstGeom prst="rect">
            <a:avLst/>
          </a:prstGeom>
          <a:noFill/>
        </p:spPr>
        <p:txBody>
          <a:bodyPr wrap="square" rtlCol="0" anchor="ctr">
            <a:spAutoFit/>
          </a:bodyPr>
          <a:lstStyle/>
          <a:p>
            <a:r>
              <a:rPr lang="en-US" sz="900" dirty="0">
                <a:solidFill>
                  <a:schemeClr val="tx1">
                    <a:lumMod val="75000"/>
                    <a:lumOff val="25000"/>
                  </a:schemeClr>
                </a:solidFill>
                <a:latin typeface="Outfit" pitchFamily="2" charset="0"/>
              </a:rPr>
              <a:t>Upload: Upload your drawing or animation to the </a:t>
            </a:r>
            <a:r>
              <a:rPr lang="en-US" sz="900" dirty="0" err="1">
                <a:solidFill>
                  <a:schemeClr val="tx1">
                    <a:lumMod val="75000"/>
                    <a:lumOff val="25000"/>
                  </a:schemeClr>
                </a:solidFill>
                <a:latin typeface="Outfit" pitchFamily="2" charset="0"/>
              </a:rPr>
              <a:t>Xploris</a:t>
            </a:r>
            <a:r>
              <a:rPr lang="en-US" sz="900" dirty="0">
                <a:solidFill>
                  <a:schemeClr val="tx1">
                    <a:lumMod val="75000"/>
                    <a:lumOff val="25000"/>
                  </a:schemeClr>
                </a:solidFill>
                <a:latin typeface="Outfit" pitchFamily="2" charset="0"/>
              </a:rPr>
              <a:t> device.</a:t>
            </a:r>
            <a:endParaRPr lang="es-CL" sz="900" dirty="0">
              <a:solidFill>
                <a:schemeClr val="tx1">
                  <a:lumMod val="75000"/>
                  <a:lumOff val="25000"/>
                </a:schemeClr>
              </a:solidFill>
              <a:latin typeface="Outfit" pitchFamily="2" charset="0"/>
            </a:endParaRPr>
          </a:p>
        </p:txBody>
      </p:sp>
      <p:grpSp>
        <p:nvGrpSpPr>
          <p:cNvPr id="70" name="Grupo 69">
            <a:extLst>
              <a:ext uri="{FF2B5EF4-FFF2-40B4-BE49-F238E27FC236}">
                <a16:creationId xmlns:a16="http://schemas.microsoft.com/office/drawing/2014/main" id="{F2874FE4-9CDA-76C3-C560-8498F01C053F}"/>
              </a:ext>
            </a:extLst>
          </p:cNvPr>
          <p:cNvGrpSpPr/>
          <p:nvPr/>
        </p:nvGrpSpPr>
        <p:grpSpPr>
          <a:xfrm>
            <a:off x="927863" y="1253076"/>
            <a:ext cx="1952271" cy="442980"/>
            <a:chOff x="951703" y="1589244"/>
            <a:chExt cx="1778964" cy="442980"/>
          </a:xfrm>
        </p:grpSpPr>
        <p:sp>
          <p:nvSpPr>
            <p:cNvPr id="71" name="Rectángulo: esquinas redondeadas 70">
              <a:extLst>
                <a:ext uri="{FF2B5EF4-FFF2-40B4-BE49-F238E27FC236}">
                  <a16:creationId xmlns:a16="http://schemas.microsoft.com/office/drawing/2014/main" id="{A660E961-EBDE-03C9-AAE5-386E5EA4C792}"/>
                </a:ext>
              </a:extLst>
            </p:cNvPr>
            <p:cNvSpPr/>
            <p:nvPr/>
          </p:nvSpPr>
          <p:spPr>
            <a:xfrm>
              <a:off x="951703" y="1589244"/>
              <a:ext cx="1778964" cy="442980"/>
            </a:xfrm>
            <a:prstGeom prst="roundRect">
              <a:avLst>
                <a:gd name="adj" fmla="val 50000"/>
              </a:avLst>
            </a:prstGeom>
            <a:solidFill>
              <a:srgbClr val="EAA60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Design</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72" name="Elipse 71">
              <a:extLst>
                <a:ext uri="{FF2B5EF4-FFF2-40B4-BE49-F238E27FC236}">
                  <a16:creationId xmlns:a16="http://schemas.microsoft.com/office/drawing/2014/main" id="{C238A64E-9A19-8516-72A3-5A72CEB9FD35}"/>
                </a:ext>
              </a:extLst>
            </p:cNvPr>
            <p:cNvSpPr/>
            <p:nvPr/>
          </p:nvSpPr>
          <p:spPr>
            <a:xfrm>
              <a:off x="1021796" y="1659644"/>
              <a:ext cx="27555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endParaRPr>
            </a:p>
          </p:txBody>
        </p:sp>
      </p:grpSp>
    </p:spTree>
    <p:extLst>
      <p:ext uri="{BB962C8B-B14F-4D97-AF65-F5344CB8AC3E}">
        <p14:creationId xmlns:p14="http://schemas.microsoft.com/office/powerpoint/2010/main" val="2432071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ángulo: esquinas redondeadas 33">
            <a:extLst>
              <a:ext uri="{FF2B5EF4-FFF2-40B4-BE49-F238E27FC236}">
                <a16:creationId xmlns:a16="http://schemas.microsoft.com/office/drawing/2014/main" id="{032A1AFD-C370-4534-BD82-CEB95B8DCC2B}"/>
              </a:ext>
            </a:extLst>
          </p:cNvPr>
          <p:cNvSpPr/>
          <p:nvPr/>
        </p:nvSpPr>
        <p:spPr>
          <a:xfrm>
            <a:off x="6177221" y="1846400"/>
            <a:ext cx="4826153" cy="4782760"/>
          </a:xfrm>
          <a:prstGeom prst="roundRect">
            <a:avLst>
              <a:gd name="adj" fmla="val 12417"/>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5" name="Rectángulo: esquinas redondeadas 34">
            <a:extLst>
              <a:ext uri="{FF2B5EF4-FFF2-40B4-BE49-F238E27FC236}">
                <a16:creationId xmlns:a16="http://schemas.microsoft.com/office/drawing/2014/main" id="{93420395-A066-4701-BBF9-4E86E685814A}"/>
              </a:ext>
            </a:extLst>
          </p:cNvPr>
          <p:cNvSpPr/>
          <p:nvPr/>
        </p:nvSpPr>
        <p:spPr>
          <a:xfrm>
            <a:off x="1029295" y="1846400"/>
            <a:ext cx="4820435" cy="478276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38" name="Grupo 37">
            <a:extLst>
              <a:ext uri="{FF2B5EF4-FFF2-40B4-BE49-F238E27FC236}">
                <a16:creationId xmlns:a16="http://schemas.microsoft.com/office/drawing/2014/main" id="{1E38E790-D789-4828-A37C-BFE5FC428472}"/>
              </a:ext>
            </a:extLst>
          </p:cNvPr>
          <p:cNvGrpSpPr/>
          <p:nvPr/>
        </p:nvGrpSpPr>
        <p:grpSpPr>
          <a:xfrm>
            <a:off x="1356787" y="2051726"/>
            <a:ext cx="615957" cy="615957"/>
            <a:chOff x="1573425" y="1903684"/>
            <a:chExt cx="824920" cy="824920"/>
          </a:xfrm>
        </p:grpSpPr>
        <p:sp>
          <p:nvSpPr>
            <p:cNvPr id="39" name="Elipse 38">
              <a:extLst>
                <a:ext uri="{FF2B5EF4-FFF2-40B4-BE49-F238E27FC236}">
                  <a16:creationId xmlns:a16="http://schemas.microsoft.com/office/drawing/2014/main" id="{F17D9310-AEA7-4CE2-A1ED-07B8EFE57750}"/>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40" name="Elipse 39">
              <a:extLst>
                <a:ext uri="{FF2B5EF4-FFF2-40B4-BE49-F238E27FC236}">
                  <a16:creationId xmlns:a16="http://schemas.microsoft.com/office/drawing/2014/main" id="{DF712581-4F41-468E-8D12-83AF870E24EB}"/>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1</a:t>
              </a:r>
              <a:endParaRPr lang="es-CL" sz="1400" dirty="0">
                <a:solidFill>
                  <a:schemeClr val="tx1">
                    <a:lumMod val="65000"/>
                    <a:lumOff val="35000"/>
                  </a:schemeClr>
                </a:solidFill>
                <a:latin typeface="Outfit Medium" pitchFamily="2" charset="0"/>
              </a:endParaRPr>
            </a:p>
          </p:txBody>
        </p:sp>
      </p:grpSp>
      <p:sp>
        <p:nvSpPr>
          <p:cNvPr id="19" name="Rectángulo 18">
            <a:extLst>
              <a:ext uri="{FF2B5EF4-FFF2-40B4-BE49-F238E27FC236}">
                <a16:creationId xmlns:a16="http://schemas.microsoft.com/office/drawing/2014/main" id="{EE1EB1AC-9E44-4353-A1C6-79A20E088F31}"/>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 name="Imagen 19">
            <a:hlinkClick r:id="rId2" action="ppaction://hlinksldjump"/>
            <a:extLst>
              <a:ext uri="{FF2B5EF4-FFF2-40B4-BE49-F238E27FC236}">
                <a16:creationId xmlns:a16="http://schemas.microsoft.com/office/drawing/2014/main" id="{C05BCFD5-BDD2-47F9-944C-9C00D2CC621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21" name="Imagen 20">
            <a:hlinkClick r:id="" action="ppaction://hlinkshowjump?jump=previousslide"/>
            <a:extLst>
              <a:ext uri="{FF2B5EF4-FFF2-40B4-BE49-F238E27FC236}">
                <a16:creationId xmlns:a16="http://schemas.microsoft.com/office/drawing/2014/main" id="{989558E1-1AB7-4299-AC07-07FDA3BBA8E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2" name="Imagen 21">
            <a:hlinkClick r:id="" action="ppaction://hlinkshowjump?jump=nextslide"/>
            <a:extLst>
              <a:ext uri="{FF2B5EF4-FFF2-40B4-BE49-F238E27FC236}">
                <a16:creationId xmlns:a16="http://schemas.microsoft.com/office/drawing/2014/main" id="{DF217341-044A-4383-96FF-0227F11556F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23" name="Imagen 22">
            <a:extLst>
              <a:ext uri="{FF2B5EF4-FFF2-40B4-BE49-F238E27FC236}">
                <a16:creationId xmlns:a16="http://schemas.microsoft.com/office/drawing/2014/main" id="{646F0AD1-1AA7-42DA-A8B8-85E60F9718B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24" name="CuadroTexto 23">
            <a:extLst>
              <a:ext uri="{FF2B5EF4-FFF2-40B4-BE49-F238E27FC236}">
                <a16:creationId xmlns:a16="http://schemas.microsoft.com/office/drawing/2014/main" id="{C4E642A0-4E45-4C64-8C4F-A44816ED24CE}"/>
              </a:ext>
            </a:extLst>
          </p:cNvPr>
          <p:cNvSpPr txBox="1"/>
          <p:nvPr/>
        </p:nvSpPr>
        <p:spPr>
          <a:xfrm>
            <a:off x="1972744" y="5492640"/>
            <a:ext cx="3443031" cy="646331"/>
          </a:xfrm>
          <a:prstGeom prst="rect">
            <a:avLst/>
          </a:prstGeom>
          <a:noFill/>
        </p:spPr>
        <p:txBody>
          <a:bodyPr wrap="square" rtlCol="0">
            <a:spAutoFit/>
          </a:bodyPr>
          <a:lstStyle/>
          <a:p>
            <a:pPr algn="just"/>
            <a:r>
              <a:rPr lang="en-US" sz="1200" dirty="0">
                <a:solidFill>
                  <a:schemeClr val="tx1">
                    <a:lumMod val="75000"/>
                    <a:lumOff val="25000"/>
                  </a:schemeClr>
                </a:solidFill>
                <a:latin typeface="Outfit" pitchFamily="2" charset="0"/>
              </a:rPr>
              <a:t>On the right, select light blue from the color palette. Then select “Paint Bucket” and fill the drawing area with light blue.</a:t>
            </a:r>
            <a:endParaRPr lang="es-CL" sz="1200" dirty="0">
              <a:solidFill>
                <a:schemeClr val="tx1">
                  <a:lumMod val="75000"/>
                  <a:lumOff val="25000"/>
                </a:schemeClr>
              </a:solidFill>
              <a:latin typeface="Outfit" pitchFamily="2" charset="0"/>
            </a:endParaRPr>
          </a:p>
        </p:txBody>
      </p:sp>
      <p:sp>
        <p:nvSpPr>
          <p:cNvPr id="47" name="CuadroTexto 46">
            <a:extLst>
              <a:ext uri="{FF2B5EF4-FFF2-40B4-BE49-F238E27FC236}">
                <a16:creationId xmlns:a16="http://schemas.microsoft.com/office/drawing/2014/main" id="{B110C1B6-A6CA-447C-8B67-0B6799C425CB}"/>
              </a:ext>
            </a:extLst>
          </p:cNvPr>
          <p:cNvSpPr txBox="1"/>
          <p:nvPr/>
        </p:nvSpPr>
        <p:spPr>
          <a:xfrm>
            <a:off x="6611775" y="5492640"/>
            <a:ext cx="3957044" cy="646331"/>
          </a:xfrm>
          <a:prstGeom prst="rect">
            <a:avLst/>
          </a:prstGeom>
          <a:noFill/>
        </p:spPr>
        <p:txBody>
          <a:bodyPr wrap="square" rtlCol="0">
            <a:spAutoFit/>
          </a:bodyPr>
          <a:lstStyle/>
          <a:p>
            <a:pPr algn="just"/>
            <a:r>
              <a:rPr lang="es-MX" sz="1200" b="1" dirty="0">
                <a:solidFill>
                  <a:schemeClr val="tx1">
                    <a:lumMod val="75000"/>
                    <a:lumOff val="25000"/>
                  </a:schemeClr>
                </a:solidFill>
                <a:latin typeface="Outfit" pitchFamily="2" charset="0"/>
              </a:rPr>
              <a:t>NOTE: </a:t>
            </a:r>
            <a:r>
              <a:rPr lang="en-US" sz="1200" dirty="0">
                <a:solidFill>
                  <a:schemeClr val="tx1">
                    <a:lumMod val="75000"/>
                    <a:lumOff val="25000"/>
                  </a:schemeClr>
                </a:solidFill>
                <a:latin typeface="Outfit" pitchFamily="2" charset="0"/>
              </a:rPr>
              <a:t>The “Bucket” tool fills areas that are connected in a sequence of the same color. It does not fill areas separated by other colors.</a:t>
            </a:r>
            <a:endParaRPr lang="es-CL" sz="1200" dirty="0">
              <a:solidFill>
                <a:schemeClr val="tx1">
                  <a:lumMod val="75000"/>
                  <a:lumOff val="25000"/>
                </a:schemeClr>
              </a:solidFill>
              <a:latin typeface="Outfit" pitchFamily="2" charset="0"/>
            </a:endParaRPr>
          </a:p>
        </p:txBody>
      </p:sp>
      <p:grpSp>
        <p:nvGrpSpPr>
          <p:cNvPr id="3" name="Grupo 2">
            <a:extLst>
              <a:ext uri="{FF2B5EF4-FFF2-40B4-BE49-F238E27FC236}">
                <a16:creationId xmlns:a16="http://schemas.microsoft.com/office/drawing/2014/main" id="{7F987DCB-DC48-737C-92B9-592A44F529C3}"/>
              </a:ext>
            </a:extLst>
          </p:cNvPr>
          <p:cNvGrpSpPr/>
          <p:nvPr/>
        </p:nvGrpSpPr>
        <p:grpSpPr>
          <a:xfrm>
            <a:off x="927863" y="1253076"/>
            <a:ext cx="1952271" cy="442980"/>
            <a:chOff x="951703" y="1589244"/>
            <a:chExt cx="1778964" cy="442980"/>
          </a:xfrm>
        </p:grpSpPr>
        <p:sp>
          <p:nvSpPr>
            <p:cNvPr id="4" name="Rectángulo: esquinas redondeadas 3">
              <a:extLst>
                <a:ext uri="{FF2B5EF4-FFF2-40B4-BE49-F238E27FC236}">
                  <a16:creationId xmlns:a16="http://schemas.microsoft.com/office/drawing/2014/main" id="{D6D0AB6B-4F94-A833-CAF7-5B1CF3861111}"/>
                </a:ext>
              </a:extLst>
            </p:cNvPr>
            <p:cNvSpPr/>
            <p:nvPr/>
          </p:nvSpPr>
          <p:spPr>
            <a:xfrm>
              <a:off x="951703" y="1589244"/>
              <a:ext cx="1778964" cy="442980"/>
            </a:xfrm>
            <a:prstGeom prst="roundRect">
              <a:avLst>
                <a:gd name="adj" fmla="val 50000"/>
              </a:avLst>
            </a:prstGeom>
            <a:solidFill>
              <a:srgbClr val="EAA60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Design</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5" name="Elipse 4">
              <a:extLst>
                <a:ext uri="{FF2B5EF4-FFF2-40B4-BE49-F238E27FC236}">
                  <a16:creationId xmlns:a16="http://schemas.microsoft.com/office/drawing/2014/main" id="{07368E70-3D6E-3B28-D241-C0C4C93C389E}"/>
                </a:ext>
              </a:extLst>
            </p:cNvPr>
            <p:cNvSpPr/>
            <p:nvPr/>
          </p:nvSpPr>
          <p:spPr>
            <a:xfrm>
              <a:off x="1021796" y="1659644"/>
              <a:ext cx="27555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endParaRPr>
            </a:p>
          </p:txBody>
        </p:sp>
      </p:grpSp>
      <p:pic>
        <p:nvPicPr>
          <p:cNvPr id="2" name="Imagen 1" descr="Imagen en blanco y negro&#10;&#10;Descripción generada automáticamente con confianza baja">
            <a:extLst>
              <a:ext uri="{FF2B5EF4-FFF2-40B4-BE49-F238E27FC236}">
                <a16:creationId xmlns:a16="http://schemas.microsoft.com/office/drawing/2014/main" id="{DB22C1C2-D7CE-698E-4547-151E384743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51160" y="5492640"/>
            <a:ext cx="427210" cy="427210"/>
          </a:xfrm>
          <a:prstGeom prst="rect">
            <a:avLst/>
          </a:prstGeom>
        </p:spPr>
      </p:pic>
      <p:pic>
        <p:nvPicPr>
          <p:cNvPr id="7" name="Imagen 6" descr="Imagen que contiene Gráfico&#10;&#10;Descripción generada automáticamente">
            <a:extLst>
              <a:ext uri="{FF2B5EF4-FFF2-40B4-BE49-F238E27FC236}">
                <a16:creationId xmlns:a16="http://schemas.microsoft.com/office/drawing/2014/main" id="{ECAD7557-3619-D18F-B5F5-65128BB924C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13083" y="3178233"/>
            <a:ext cx="3957044" cy="1350641"/>
          </a:xfrm>
          <a:prstGeom prst="rect">
            <a:avLst/>
          </a:prstGeom>
        </p:spPr>
      </p:pic>
      <p:pic>
        <p:nvPicPr>
          <p:cNvPr id="10" name="Imagen 9">
            <a:extLst>
              <a:ext uri="{FF2B5EF4-FFF2-40B4-BE49-F238E27FC236}">
                <a16:creationId xmlns:a16="http://schemas.microsoft.com/office/drawing/2014/main" id="{ADD9997E-CE86-D778-1107-5D3A8A8AA05F}"/>
              </a:ext>
            </a:extLst>
          </p:cNvPr>
          <p:cNvPicPr>
            <a:picLocks noChangeAspect="1"/>
          </p:cNvPicPr>
          <p:nvPr/>
        </p:nvPicPr>
        <p:blipFill>
          <a:blip r:embed="rId9"/>
          <a:stretch>
            <a:fillRect/>
          </a:stretch>
        </p:blipFill>
        <p:spPr>
          <a:xfrm>
            <a:off x="1649757" y="2792486"/>
            <a:ext cx="3579510" cy="2358418"/>
          </a:xfrm>
          <a:prstGeom prst="rect">
            <a:avLst/>
          </a:prstGeom>
        </p:spPr>
      </p:pic>
      <p:pic>
        <p:nvPicPr>
          <p:cNvPr id="50" name="Imagen 49">
            <a:extLst>
              <a:ext uri="{FF2B5EF4-FFF2-40B4-BE49-F238E27FC236}">
                <a16:creationId xmlns:a16="http://schemas.microsoft.com/office/drawing/2014/main" id="{8759AD0C-687E-40EC-9B33-6B6E32947EE4}"/>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5140023" y="3830419"/>
            <a:ext cx="221630" cy="282552"/>
          </a:xfrm>
          <a:prstGeom prst="rect">
            <a:avLst/>
          </a:prstGeom>
        </p:spPr>
      </p:pic>
      <p:pic>
        <p:nvPicPr>
          <p:cNvPr id="11" name="Imagen 10">
            <a:extLst>
              <a:ext uri="{FF2B5EF4-FFF2-40B4-BE49-F238E27FC236}">
                <a16:creationId xmlns:a16="http://schemas.microsoft.com/office/drawing/2014/main" id="{10918049-E84C-235B-FEF6-9E58F67EA9B6}"/>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4265703" y="2792486"/>
            <a:ext cx="221630" cy="282552"/>
          </a:xfrm>
          <a:prstGeom prst="rect">
            <a:avLst/>
          </a:prstGeom>
        </p:spPr>
      </p:pic>
    </p:spTree>
    <p:extLst>
      <p:ext uri="{BB962C8B-B14F-4D97-AF65-F5344CB8AC3E}">
        <p14:creationId xmlns:p14="http://schemas.microsoft.com/office/powerpoint/2010/main" val="3864994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ángulo: esquinas redondeadas 33">
            <a:extLst>
              <a:ext uri="{FF2B5EF4-FFF2-40B4-BE49-F238E27FC236}">
                <a16:creationId xmlns:a16="http://schemas.microsoft.com/office/drawing/2014/main" id="{032A1AFD-C370-4534-BD82-CEB95B8DCC2B}"/>
              </a:ext>
            </a:extLst>
          </p:cNvPr>
          <p:cNvSpPr/>
          <p:nvPr/>
        </p:nvSpPr>
        <p:spPr>
          <a:xfrm>
            <a:off x="6177221" y="1846400"/>
            <a:ext cx="4826153" cy="4782760"/>
          </a:xfrm>
          <a:prstGeom prst="roundRect">
            <a:avLst>
              <a:gd name="adj" fmla="val 12417"/>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5" name="Rectángulo: esquinas redondeadas 34">
            <a:extLst>
              <a:ext uri="{FF2B5EF4-FFF2-40B4-BE49-F238E27FC236}">
                <a16:creationId xmlns:a16="http://schemas.microsoft.com/office/drawing/2014/main" id="{93420395-A066-4701-BBF9-4E86E685814A}"/>
              </a:ext>
            </a:extLst>
          </p:cNvPr>
          <p:cNvSpPr/>
          <p:nvPr/>
        </p:nvSpPr>
        <p:spPr>
          <a:xfrm>
            <a:off x="1029295" y="1846400"/>
            <a:ext cx="4820435" cy="478276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38" name="Grupo 37">
            <a:extLst>
              <a:ext uri="{FF2B5EF4-FFF2-40B4-BE49-F238E27FC236}">
                <a16:creationId xmlns:a16="http://schemas.microsoft.com/office/drawing/2014/main" id="{1E38E790-D789-4828-A37C-BFE5FC428472}"/>
              </a:ext>
            </a:extLst>
          </p:cNvPr>
          <p:cNvGrpSpPr/>
          <p:nvPr/>
        </p:nvGrpSpPr>
        <p:grpSpPr>
          <a:xfrm>
            <a:off x="1356787" y="2051726"/>
            <a:ext cx="615957" cy="615957"/>
            <a:chOff x="1573425" y="1903684"/>
            <a:chExt cx="824920" cy="824920"/>
          </a:xfrm>
        </p:grpSpPr>
        <p:sp>
          <p:nvSpPr>
            <p:cNvPr id="39" name="Elipse 38">
              <a:extLst>
                <a:ext uri="{FF2B5EF4-FFF2-40B4-BE49-F238E27FC236}">
                  <a16:creationId xmlns:a16="http://schemas.microsoft.com/office/drawing/2014/main" id="{F17D9310-AEA7-4CE2-A1ED-07B8EFE57750}"/>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40" name="Elipse 39">
              <a:extLst>
                <a:ext uri="{FF2B5EF4-FFF2-40B4-BE49-F238E27FC236}">
                  <a16:creationId xmlns:a16="http://schemas.microsoft.com/office/drawing/2014/main" id="{DF712581-4F41-468E-8D12-83AF870E24EB}"/>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2</a:t>
              </a:r>
              <a:endParaRPr lang="es-CL" sz="1400" dirty="0">
                <a:solidFill>
                  <a:schemeClr val="tx1">
                    <a:lumMod val="65000"/>
                    <a:lumOff val="35000"/>
                  </a:schemeClr>
                </a:solidFill>
                <a:latin typeface="Outfit Medium" pitchFamily="2" charset="0"/>
              </a:endParaRPr>
            </a:p>
          </p:txBody>
        </p:sp>
      </p:grpSp>
      <p:sp>
        <p:nvSpPr>
          <p:cNvPr id="19" name="Rectángulo 18">
            <a:extLst>
              <a:ext uri="{FF2B5EF4-FFF2-40B4-BE49-F238E27FC236}">
                <a16:creationId xmlns:a16="http://schemas.microsoft.com/office/drawing/2014/main" id="{EE1EB1AC-9E44-4353-A1C6-79A20E088F31}"/>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 name="Imagen 19">
            <a:hlinkClick r:id="rId2" action="ppaction://hlinksldjump"/>
            <a:extLst>
              <a:ext uri="{FF2B5EF4-FFF2-40B4-BE49-F238E27FC236}">
                <a16:creationId xmlns:a16="http://schemas.microsoft.com/office/drawing/2014/main" id="{C05BCFD5-BDD2-47F9-944C-9C00D2CC621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21" name="Imagen 20">
            <a:hlinkClick r:id="" action="ppaction://hlinkshowjump?jump=previousslide"/>
            <a:extLst>
              <a:ext uri="{FF2B5EF4-FFF2-40B4-BE49-F238E27FC236}">
                <a16:creationId xmlns:a16="http://schemas.microsoft.com/office/drawing/2014/main" id="{989558E1-1AB7-4299-AC07-07FDA3BBA8E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2" name="Imagen 21">
            <a:hlinkClick r:id="" action="ppaction://hlinkshowjump?jump=nextslide"/>
            <a:extLst>
              <a:ext uri="{FF2B5EF4-FFF2-40B4-BE49-F238E27FC236}">
                <a16:creationId xmlns:a16="http://schemas.microsoft.com/office/drawing/2014/main" id="{DF217341-044A-4383-96FF-0227F11556F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23" name="Imagen 22">
            <a:extLst>
              <a:ext uri="{FF2B5EF4-FFF2-40B4-BE49-F238E27FC236}">
                <a16:creationId xmlns:a16="http://schemas.microsoft.com/office/drawing/2014/main" id="{646F0AD1-1AA7-42DA-A8B8-85E60F9718B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24" name="CuadroTexto 23">
            <a:extLst>
              <a:ext uri="{FF2B5EF4-FFF2-40B4-BE49-F238E27FC236}">
                <a16:creationId xmlns:a16="http://schemas.microsoft.com/office/drawing/2014/main" id="{C4E642A0-4E45-4C64-8C4F-A44816ED24CE}"/>
              </a:ext>
            </a:extLst>
          </p:cNvPr>
          <p:cNvSpPr txBox="1"/>
          <p:nvPr/>
        </p:nvSpPr>
        <p:spPr>
          <a:xfrm>
            <a:off x="1972744" y="5140762"/>
            <a:ext cx="3443031" cy="1015663"/>
          </a:xfrm>
          <a:prstGeom prst="rect">
            <a:avLst/>
          </a:prstGeom>
          <a:noFill/>
        </p:spPr>
        <p:txBody>
          <a:bodyPr wrap="square" rtlCol="0">
            <a:spAutoFit/>
          </a:bodyPr>
          <a:lstStyle/>
          <a:p>
            <a:pPr algn="just"/>
            <a:r>
              <a:rPr lang="en-US" sz="1200" dirty="0">
                <a:solidFill>
                  <a:schemeClr val="tx1">
                    <a:lumMod val="75000"/>
                    <a:lumOff val="25000"/>
                  </a:schemeClr>
                </a:solidFill>
                <a:latin typeface="Outfit" pitchFamily="2" charset="0"/>
              </a:rPr>
              <a:t>With the light blue color selected on the right side of the palette, click the “+” button in the lower right corner to open the “Change Color” window. Adjust the color to a slightly brighter light blue (RGB = 150.255.255) than the original shade.</a:t>
            </a:r>
            <a:endParaRPr lang="es-CL" sz="1200" dirty="0">
              <a:solidFill>
                <a:schemeClr val="tx1">
                  <a:lumMod val="75000"/>
                  <a:lumOff val="25000"/>
                </a:schemeClr>
              </a:solidFill>
              <a:latin typeface="Outfit" pitchFamily="2" charset="0"/>
            </a:endParaRPr>
          </a:p>
        </p:txBody>
      </p:sp>
      <p:sp>
        <p:nvSpPr>
          <p:cNvPr id="47" name="CuadroTexto 46">
            <a:extLst>
              <a:ext uri="{FF2B5EF4-FFF2-40B4-BE49-F238E27FC236}">
                <a16:creationId xmlns:a16="http://schemas.microsoft.com/office/drawing/2014/main" id="{B110C1B6-A6CA-447C-8B67-0B6799C425CB}"/>
              </a:ext>
            </a:extLst>
          </p:cNvPr>
          <p:cNvSpPr txBox="1"/>
          <p:nvPr/>
        </p:nvSpPr>
        <p:spPr>
          <a:xfrm>
            <a:off x="6611775" y="4991120"/>
            <a:ext cx="3957044" cy="1015663"/>
          </a:xfrm>
          <a:prstGeom prst="rect">
            <a:avLst/>
          </a:prstGeom>
          <a:noFill/>
        </p:spPr>
        <p:txBody>
          <a:bodyPr wrap="square" rtlCol="0">
            <a:spAutoFit/>
          </a:bodyPr>
          <a:lstStyle/>
          <a:p>
            <a:pPr algn="just"/>
            <a:r>
              <a:rPr lang="es-MX" sz="1200" b="1" dirty="0">
                <a:solidFill>
                  <a:schemeClr val="tx1">
                    <a:lumMod val="75000"/>
                    <a:lumOff val="25000"/>
                  </a:schemeClr>
                </a:solidFill>
                <a:latin typeface="Outfit" pitchFamily="2" charset="0"/>
              </a:rPr>
              <a:t>NOTE: </a:t>
            </a:r>
            <a:r>
              <a:rPr lang="en-US" sz="1200" dirty="0">
                <a:solidFill>
                  <a:schemeClr val="tx1">
                    <a:lumMod val="75000"/>
                    <a:lumOff val="25000"/>
                  </a:schemeClr>
                </a:solidFill>
                <a:latin typeface="Outfit" pitchFamily="2" charset="0"/>
              </a:rPr>
              <a:t>The “R,G,B” at the bottom indicates the intensity of red, green and blue light, respectively. You can also change the color by directly manipulating these sliders (RGB=0,0,0 looks like “black” but works as “transparent”. If you want to draw black, RGB=0,0,1 is recommended).</a:t>
            </a:r>
            <a:endParaRPr lang="es-CL" sz="1200" dirty="0">
              <a:solidFill>
                <a:schemeClr val="tx1">
                  <a:lumMod val="75000"/>
                  <a:lumOff val="25000"/>
                </a:schemeClr>
              </a:solidFill>
              <a:latin typeface="Outfit" pitchFamily="2" charset="0"/>
            </a:endParaRPr>
          </a:p>
        </p:txBody>
      </p:sp>
      <p:grpSp>
        <p:nvGrpSpPr>
          <p:cNvPr id="3" name="Grupo 2">
            <a:extLst>
              <a:ext uri="{FF2B5EF4-FFF2-40B4-BE49-F238E27FC236}">
                <a16:creationId xmlns:a16="http://schemas.microsoft.com/office/drawing/2014/main" id="{7F987DCB-DC48-737C-92B9-592A44F529C3}"/>
              </a:ext>
            </a:extLst>
          </p:cNvPr>
          <p:cNvGrpSpPr/>
          <p:nvPr/>
        </p:nvGrpSpPr>
        <p:grpSpPr>
          <a:xfrm>
            <a:off x="927863" y="1253076"/>
            <a:ext cx="1952271" cy="442980"/>
            <a:chOff x="951703" y="1589244"/>
            <a:chExt cx="1778964" cy="442980"/>
          </a:xfrm>
        </p:grpSpPr>
        <p:sp>
          <p:nvSpPr>
            <p:cNvPr id="4" name="Rectángulo: esquinas redondeadas 3">
              <a:extLst>
                <a:ext uri="{FF2B5EF4-FFF2-40B4-BE49-F238E27FC236}">
                  <a16:creationId xmlns:a16="http://schemas.microsoft.com/office/drawing/2014/main" id="{D6D0AB6B-4F94-A833-CAF7-5B1CF3861111}"/>
                </a:ext>
              </a:extLst>
            </p:cNvPr>
            <p:cNvSpPr/>
            <p:nvPr/>
          </p:nvSpPr>
          <p:spPr>
            <a:xfrm>
              <a:off x="951703" y="1589244"/>
              <a:ext cx="1778964" cy="442980"/>
            </a:xfrm>
            <a:prstGeom prst="roundRect">
              <a:avLst>
                <a:gd name="adj" fmla="val 50000"/>
              </a:avLst>
            </a:prstGeom>
            <a:solidFill>
              <a:srgbClr val="EAA60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Design</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5" name="Elipse 4">
              <a:extLst>
                <a:ext uri="{FF2B5EF4-FFF2-40B4-BE49-F238E27FC236}">
                  <a16:creationId xmlns:a16="http://schemas.microsoft.com/office/drawing/2014/main" id="{07368E70-3D6E-3B28-D241-C0C4C93C389E}"/>
                </a:ext>
              </a:extLst>
            </p:cNvPr>
            <p:cNvSpPr/>
            <p:nvPr/>
          </p:nvSpPr>
          <p:spPr>
            <a:xfrm>
              <a:off x="1021796" y="1659644"/>
              <a:ext cx="27555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endParaRPr>
            </a:p>
          </p:txBody>
        </p:sp>
      </p:grpSp>
      <p:pic>
        <p:nvPicPr>
          <p:cNvPr id="6" name="Imagen 5">
            <a:extLst>
              <a:ext uri="{FF2B5EF4-FFF2-40B4-BE49-F238E27FC236}">
                <a16:creationId xmlns:a16="http://schemas.microsoft.com/office/drawing/2014/main" id="{83164505-7F8D-A9CE-B0B2-FA86D9EC1FBF}"/>
              </a:ext>
            </a:extLst>
          </p:cNvPr>
          <p:cNvPicPr>
            <a:picLocks noChangeAspect="1"/>
          </p:cNvPicPr>
          <p:nvPr/>
        </p:nvPicPr>
        <p:blipFill rotWithShape="1">
          <a:blip r:embed="rId7">
            <a:extLst>
              <a:ext uri="{28A0092B-C50C-407E-A947-70E740481C1C}">
                <a14:useLocalDpi xmlns:a14="http://schemas.microsoft.com/office/drawing/2010/main" val="0"/>
              </a:ext>
            </a:extLst>
          </a:blip>
          <a:srcRect l="86184" t="61160" r="10734" b="33095"/>
          <a:stretch/>
        </p:blipFill>
        <p:spPr>
          <a:xfrm>
            <a:off x="1476788" y="5212031"/>
            <a:ext cx="427210" cy="427210"/>
          </a:xfrm>
          <a:prstGeom prst="ellipse">
            <a:avLst/>
          </a:prstGeom>
        </p:spPr>
      </p:pic>
      <p:pic>
        <p:nvPicPr>
          <p:cNvPr id="9" name="Imagen 8">
            <a:extLst>
              <a:ext uri="{FF2B5EF4-FFF2-40B4-BE49-F238E27FC236}">
                <a16:creationId xmlns:a16="http://schemas.microsoft.com/office/drawing/2014/main" id="{3FA47B54-7F39-3C6D-8038-AA03A6C987E3}"/>
              </a:ext>
            </a:extLst>
          </p:cNvPr>
          <p:cNvPicPr>
            <a:picLocks noChangeAspect="1"/>
          </p:cNvPicPr>
          <p:nvPr/>
        </p:nvPicPr>
        <p:blipFill>
          <a:blip r:embed="rId8"/>
          <a:srcRect t="48956"/>
          <a:stretch/>
        </p:blipFill>
        <p:spPr>
          <a:xfrm>
            <a:off x="7426682" y="2845840"/>
            <a:ext cx="2327230" cy="1786023"/>
          </a:xfrm>
          <a:prstGeom prst="roundRect">
            <a:avLst/>
          </a:prstGeom>
        </p:spPr>
      </p:pic>
      <p:pic>
        <p:nvPicPr>
          <p:cNvPr id="16" name="Imagen 15">
            <a:extLst>
              <a:ext uri="{FF2B5EF4-FFF2-40B4-BE49-F238E27FC236}">
                <a16:creationId xmlns:a16="http://schemas.microsoft.com/office/drawing/2014/main" id="{67989F33-506F-9728-F9BC-0B85528CF771}"/>
              </a:ext>
            </a:extLst>
          </p:cNvPr>
          <p:cNvPicPr>
            <a:picLocks noChangeAspect="1"/>
          </p:cNvPicPr>
          <p:nvPr/>
        </p:nvPicPr>
        <p:blipFill>
          <a:blip r:embed="rId9"/>
          <a:srcRect t="305"/>
          <a:stretch/>
        </p:blipFill>
        <p:spPr>
          <a:xfrm>
            <a:off x="2458145" y="2108733"/>
            <a:ext cx="1962734" cy="2954805"/>
          </a:xfrm>
          <a:prstGeom prst="roundRect">
            <a:avLst>
              <a:gd name="adj" fmla="val 10761"/>
            </a:avLst>
          </a:prstGeom>
        </p:spPr>
      </p:pic>
    </p:spTree>
    <p:extLst>
      <p:ext uri="{BB962C8B-B14F-4D97-AF65-F5344CB8AC3E}">
        <p14:creationId xmlns:p14="http://schemas.microsoft.com/office/powerpoint/2010/main" val="2716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esquinas redondeadas 34">
            <a:extLst>
              <a:ext uri="{FF2B5EF4-FFF2-40B4-BE49-F238E27FC236}">
                <a16:creationId xmlns:a16="http://schemas.microsoft.com/office/drawing/2014/main" id="{93420395-A066-4701-BBF9-4E86E685814A}"/>
              </a:ext>
            </a:extLst>
          </p:cNvPr>
          <p:cNvSpPr/>
          <p:nvPr/>
        </p:nvSpPr>
        <p:spPr>
          <a:xfrm>
            <a:off x="1029295" y="1846400"/>
            <a:ext cx="9944580" cy="478276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38" name="Grupo 37">
            <a:extLst>
              <a:ext uri="{FF2B5EF4-FFF2-40B4-BE49-F238E27FC236}">
                <a16:creationId xmlns:a16="http://schemas.microsoft.com/office/drawing/2014/main" id="{1E38E790-D789-4828-A37C-BFE5FC428472}"/>
              </a:ext>
            </a:extLst>
          </p:cNvPr>
          <p:cNvGrpSpPr/>
          <p:nvPr/>
        </p:nvGrpSpPr>
        <p:grpSpPr>
          <a:xfrm>
            <a:off x="1356787" y="2051726"/>
            <a:ext cx="615957" cy="615957"/>
            <a:chOff x="1573425" y="1903684"/>
            <a:chExt cx="824920" cy="824920"/>
          </a:xfrm>
        </p:grpSpPr>
        <p:sp>
          <p:nvSpPr>
            <p:cNvPr id="39" name="Elipse 38">
              <a:extLst>
                <a:ext uri="{FF2B5EF4-FFF2-40B4-BE49-F238E27FC236}">
                  <a16:creationId xmlns:a16="http://schemas.microsoft.com/office/drawing/2014/main" id="{F17D9310-AEA7-4CE2-A1ED-07B8EFE57750}"/>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40" name="Elipse 39">
              <a:extLst>
                <a:ext uri="{FF2B5EF4-FFF2-40B4-BE49-F238E27FC236}">
                  <a16:creationId xmlns:a16="http://schemas.microsoft.com/office/drawing/2014/main" id="{DF712581-4F41-468E-8D12-83AF870E24EB}"/>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3</a:t>
              </a:r>
              <a:endParaRPr lang="es-CL" sz="1400" dirty="0">
                <a:solidFill>
                  <a:schemeClr val="tx1">
                    <a:lumMod val="65000"/>
                    <a:lumOff val="35000"/>
                  </a:schemeClr>
                </a:solidFill>
                <a:latin typeface="Outfit Medium" pitchFamily="2" charset="0"/>
              </a:endParaRPr>
            </a:p>
          </p:txBody>
        </p:sp>
      </p:grpSp>
      <p:sp>
        <p:nvSpPr>
          <p:cNvPr id="19" name="Rectángulo 18">
            <a:extLst>
              <a:ext uri="{FF2B5EF4-FFF2-40B4-BE49-F238E27FC236}">
                <a16:creationId xmlns:a16="http://schemas.microsoft.com/office/drawing/2014/main" id="{EE1EB1AC-9E44-4353-A1C6-79A20E088F31}"/>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 name="Imagen 19">
            <a:hlinkClick r:id="rId2" action="ppaction://hlinksldjump"/>
            <a:extLst>
              <a:ext uri="{FF2B5EF4-FFF2-40B4-BE49-F238E27FC236}">
                <a16:creationId xmlns:a16="http://schemas.microsoft.com/office/drawing/2014/main" id="{C05BCFD5-BDD2-47F9-944C-9C00D2CC621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21" name="Imagen 20">
            <a:hlinkClick r:id="" action="ppaction://hlinkshowjump?jump=previousslide"/>
            <a:extLst>
              <a:ext uri="{FF2B5EF4-FFF2-40B4-BE49-F238E27FC236}">
                <a16:creationId xmlns:a16="http://schemas.microsoft.com/office/drawing/2014/main" id="{989558E1-1AB7-4299-AC07-07FDA3BBA8E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2" name="Imagen 21">
            <a:hlinkClick r:id="" action="ppaction://hlinkshowjump?jump=nextslide"/>
            <a:extLst>
              <a:ext uri="{FF2B5EF4-FFF2-40B4-BE49-F238E27FC236}">
                <a16:creationId xmlns:a16="http://schemas.microsoft.com/office/drawing/2014/main" id="{DF217341-044A-4383-96FF-0227F11556F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23" name="Imagen 22">
            <a:extLst>
              <a:ext uri="{FF2B5EF4-FFF2-40B4-BE49-F238E27FC236}">
                <a16:creationId xmlns:a16="http://schemas.microsoft.com/office/drawing/2014/main" id="{646F0AD1-1AA7-42DA-A8B8-85E60F9718B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29" name="CuadroTexto 28">
            <a:extLst>
              <a:ext uri="{FF2B5EF4-FFF2-40B4-BE49-F238E27FC236}">
                <a16:creationId xmlns:a16="http://schemas.microsoft.com/office/drawing/2014/main" id="{A41C7C36-BC5E-45EE-967E-A62FF72A25EB}"/>
              </a:ext>
            </a:extLst>
          </p:cNvPr>
          <p:cNvSpPr txBox="1"/>
          <p:nvPr/>
        </p:nvSpPr>
        <p:spPr>
          <a:xfrm>
            <a:off x="7003898" y="2437287"/>
            <a:ext cx="3321201" cy="3231654"/>
          </a:xfrm>
          <a:prstGeom prst="rect">
            <a:avLst/>
          </a:prstGeom>
          <a:noFill/>
        </p:spPr>
        <p:txBody>
          <a:bodyPr wrap="square" rtlCol="0">
            <a:spAutoFit/>
          </a:bodyPr>
          <a:lstStyle/>
          <a:p>
            <a:r>
              <a:rPr lang="en-US" sz="1200" dirty="0">
                <a:solidFill>
                  <a:schemeClr val="tx1">
                    <a:lumMod val="75000"/>
                    <a:lumOff val="25000"/>
                  </a:schemeClr>
                </a:solidFill>
                <a:latin typeface="Outfit" pitchFamily="2" charset="0"/>
              </a:rPr>
              <a:t>Let's try using “draw a rectangle”. While the previous “Bucket” tool painted a series of areas of the same color, “Rectangle” is a tool that fills a rectangular shape (be careful not to confuse it with the “selection tool” which has a similar shape).</a:t>
            </a:r>
          </a:p>
          <a:p>
            <a:endParaRPr lang="es-MX" sz="1200" dirty="0">
              <a:solidFill>
                <a:schemeClr val="tx1">
                  <a:lumMod val="75000"/>
                  <a:lumOff val="25000"/>
                </a:schemeClr>
              </a:solidFill>
              <a:latin typeface="Outfit" pitchFamily="2" charset="0"/>
            </a:endParaRPr>
          </a:p>
          <a:p>
            <a:r>
              <a:rPr lang="en-US" sz="1200" dirty="0">
                <a:solidFill>
                  <a:schemeClr val="tx1">
                    <a:lumMod val="75000"/>
                    <a:lumOff val="25000"/>
                  </a:schemeClr>
                </a:solidFill>
                <a:latin typeface="Outfit" pitchFamily="2" charset="0"/>
              </a:rPr>
              <a:t>Referring to the screen below, use your mouse to drag from the eighth point from the left in the drawing area to the eighth point from the top (noted as “coordinate (0,8)”). Then, continue dragging to the bottom right corner of the drawing area at coordinate (15,15).</a:t>
            </a:r>
          </a:p>
          <a:p>
            <a:endParaRPr lang="es-MX" sz="1200" dirty="0">
              <a:solidFill>
                <a:schemeClr val="tx1">
                  <a:lumMod val="75000"/>
                  <a:lumOff val="25000"/>
                </a:schemeClr>
              </a:solidFill>
              <a:latin typeface="Outfit" pitchFamily="2" charset="0"/>
            </a:endParaRPr>
          </a:p>
          <a:p>
            <a:r>
              <a:rPr lang="en-US" sz="1200" dirty="0">
                <a:solidFill>
                  <a:schemeClr val="tx1">
                    <a:lumMod val="75000"/>
                    <a:lumOff val="25000"/>
                  </a:schemeClr>
                </a:solidFill>
                <a:latin typeface="Outfit" pitchFamily="2" charset="0"/>
              </a:rPr>
              <a:t>The lower two-thirds of the drawing area is now filled with a light blue slightly lighter than the first light blue.</a:t>
            </a:r>
            <a:endParaRPr lang="es-CL" sz="1200" dirty="0">
              <a:solidFill>
                <a:schemeClr val="tx1">
                  <a:lumMod val="75000"/>
                  <a:lumOff val="25000"/>
                </a:schemeClr>
              </a:solidFill>
              <a:latin typeface="Outfit" pitchFamily="2" charset="0"/>
            </a:endParaRPr>
          </a:p>
        </p:txBody>
      </p:sp>
      <p:grpSp>
        <p:nvGrpSpPr>
          <p:cNvPr id="5" name="Grupo 4">
            <a:extLst>
              <a:ext uri="{FF2B5EF4-FFF2-40B4-BE49-F238E27FC236}">
                <a16:creationId xmlns:a16="http://schemas.microsoft.com/office/drawing/2014/main" id="{E65DCCD5-DA10-8056-31E5-60001538F725}"/>
              </a:ext>
            </a:extLst>
          </p:cNvPr>
          <p:cNvGrpSpPr/>
          <p:nvPr/>
        </p:nvGrpSpPr>
        <p:grpSpPr>
          <a:xfrm>
            <a:off x="927863" y="1253076"/>
            <a:ext cx="1952271" cy="442980"/>
            <a:chOff x="951703" y="1589244"/>
            <a:chExt cx="1778964" cy="442980"/>
          </a:xfrm>
        </p:grpSpPr>
        <p:sp>
          <p:nvSpPr>
            <p:cNvPr id="6" name="Rectángulo: esquinas redondeadas 5">
              <a:extLst>
                <a:ext uri="{FF2B5EF4-FFF2-40B4-BE49-F238E27FC236}">
                  <a16:creationId xmlns:a16="http://schemas.microsoft.com/office/drawing/2014/main" id="{D5DB96EC-267A-A471-91D7-5F6BF540C283}"/>
                </a:ext>
              </a:extLst>
            </p:cNvPr>
            <p:cNvSpPr/>
            <p:nvPr/>
          </p:nvSpPr>
          <p:spPr>
            <a:xfrm>
              <a:off x="951703" y="1589244"/>
              <a:ext cx="1778964" cy="442980"/>
            </a:xfrm>
            <a:prstGeom prst="roundRect">
              <a:avLst>
                <a:gd name="adj" fmla="val 50000"/>
              </a:avLst>
            </a:prstGeom>
            <a:solidFill>
              <a:srgbClr val="EAA60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Design</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7" name="Elipse 6">
              <a:extLst>
                <a:ext uri="{FF2B5EF4-FFF2-40B4-BE49-F238E27FC236}">
                  <a16:creationId xmlns:a16="http://schemas.microsoft.com/office/drawing/2014/main" id="{E69568D0-1000-0483-FFA3-4EFC6AC3D0C4}"/>
                </a:ext>
              </a:extLst>
            </p:cNvPr>
            <p:cNvSpPr/>
            <p:nvPr/>
          </p:nvSpPr>
          <p:spPr>
            <a:xfrm>
              <a:off x="1021796" y="1659644"/>
              <a:ext cx="27555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endParaRPr>
            </a:p>
          </p:txBody>
        </p:sp>
      </p:grpSp>
      <p:pic>
        <p:nvPicPr>
          <p:cNvPr id="4" name="Imagen 3">
            <a:extLst>
              <a:ext uri="{FF2B5EF4-FFF2-40B4-BE49-F238E27FC236}">
                <a16:creationId xmlns:a16="http://schemas.microsoft.com/office/drawing/2014/main" id="{3098B9CB-7DCB-740A-76F9-3D449C1B6876}"/>
              </a:ext>
            </a:extLst>
          </p:cNvPr>
          <p:cNvPicPr>
            <a:picLocks noChangeAspect="1"/>
          </p:cNvPicPr>
          <p:nvPr/>
        </p:nvPicPr>
        <p:blipFill>
          <a:blip r:embed="rId7"/>
          <a:stretch>
            <a:fillRect/>
          </a:stretch>
        </p:blipFill>
        <p:spPr>
          <a:xfrm>
            <a:off x="2187364" y="2388026"/>
            <a:ext cx="4374065" cy="3700347"/>
          </a:xfrm>
          <a:prstGeom prst="roundRect">
            <a:avLst>
              <a:gd name="adj" fmla="val 6165"/>
            </a:avLst>
          </a:prstGeom>
        </p:spPr>
      </p:pic>
      <p:pic>
        <p:nvPicPr>
          <p:cNvPr id="9" name="Imagen 8">
            <a:extLst>
              <a:ext uri="{FF2B5EF4-FFF2-40B4-BE49-F238E27FC236}">
                <a16:creationId xmlns:a16="http://schemas.microsoft.com/office/drawing/2014/main" id="{A2C97FCE-52E2-7AFA-CA49-A6167C519D7A}"/>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890770" y="2809339"/>
            <a:ext cx="221630" cy="282552"/>
          </a:xfrm>
          <a:prstGeom prst="rect">
            <a:avLst/>
          </a:prstGeom>
        </p:spPr>
      </p:pic>
      <p:sp>
        <p:nvSpPr>
          <p:cNvPr id="11" name="CuadroTexto 10">
            <a:extLst>
              <a:ext uri="{FF2B5EF4-FFF2-40B4-BE49-F238E27FC236}">
                <a16:creationId xmlns:a16="http://schemas.microsoft.com/office/drawing/2014/main" id="{83806570-2AED-0E27-91BC-FC63347B28C1}"/>
              </a:ext>
            </a:extLst>
          </p:cNvPr>
          <p:cNvSpPr txBox="1"/>
          <p:nvPr/>
        </p:nvSpPr>
        <p:spPr>
          <a:xfrm>
            <a:off x="1760050" y="3769985"/>
            <a:ext cx="510115" cy="276999"/>
          </a:xfrm>
          <a:prstGeom prst="rect">
            <a:avLst/>
          </a:prstGeom>
          <a:noFill/>
        </p:spPr>
        <p:txBody>
          <a:bodyPr wrap="square" rtlCol="0">
            <a:spAutoFit/>
          </a:bodyPr>
          <a:lstStyle/>
          <a:p>
            <a:r>
              <a:rPr lang="es-MX" sz="1200" dirty="0">
                <a:solidFill>
                  <a:srgbClr val="FF0000"/>
                </a:solidFill>
                <a:latin typeface="Outfit" pitchFamily="2" charset="0"/>
              </a:rPr>
              <a:t>(0,8)</a:t>
            </a:r>
            <a:endParaRPr lang="es-CL" sz="1200" dirty="0">
              <a:solidFill>
                <a:srgbClr val="FF0000"/>
              </a:solidFill>
              <a:latin typeface="Outfit" pitchFamily="2" charset="0"/>
            </a:endParaRPr>
          </a:p>
        </p:txBody>
      </p:sp>
      <p:sp>
        <p:nvSpPr>
          <p:cNvPr id="14" name="CuadroTexto 13">
            <a:extLst>
              <a:ext uri="{FF2B5EF4-FFF2-40B4-BE49-F238E27FC236}">
                <a16:creationId xmlns:a16="http://schemas.microsoft.com/office/drawing/2014/main" id="{E5510BE2-09F4-850F-C062-614F8C68B9D7}"/>
              </a:ext>
            </a:extLst>
          </p:cNvPr>
          <p:cNvSpPr txBox="1"/>
          <p:nvPr/>
        </p:nvSpPr>
        <p:spPr>
          <a:xfrm>
            <a:off x="5403670" y="5339705"/>
            <a:ext cx="692330" cy="276999"/>
          </a:xfrm>
          <a:prstGeom prst="rect">
            <a:avLst/>
          </a:prstGeom>
          <a:noFill/>
        </p:spPr>
        <p:txBody>
          <a:bodyPr wrap="square" rtlCol="0">
            <a:spAutoFit/>
          </a:bodyPr>
          <a:lstStyle/>
          <a:p>
            <a:r>
              <a:rPr lang="es-MX" sz="1200" dirty="0">
                <a:solidFill>
                  <a:srgbClr val="FF0000"/>
                </a:solidFill>
                <a:latin typeface="Outfit" pitchFamily="2" charset="0"/>
              </a:rPr>
              <a:t>(15,15)</a:t>
            </a:r>
            <a:endParaRPr lang="es-CL" sz="1200" dirty="0">
              <a:solidFill>
                <a:srgbClr val="FF0000"/>
              </a:solidFill>
              <a:latin typeface="Outfit" pitchFamily="2" charset="0"/>
            </a:endParaRPr>
          </a:p>
        </p:txBody>
      </p:sp>
    </p:spTree>
    <p:extLst>
      <p:ext uri="{BB962C8B-B14F-4D97-AF65-F5344CB8AC3E}">
        <p14:creationId xmlns:p14="http://schemas.microsoft.com/office/powerpoint/2010/main" val="297018112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2491</TotalTime>
  <Words>2275</Words>
  <Application>Microsoft Office PowerPoint</Application>
  <PresentationFormat>Panorámica</PresentationFormat>
  <Paragraphs>235</Paragraphs>
  <Slides>27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27</vt:i4>
      </vt:variant>
    </vt:vector>
  </HeadingPairs>
  <TitlesOfParts>
    <vt:vector size="33" baseType="lpstr">
      <vt:lpstr>Arial</vt:lpstr>
      <vt:lpstr>Calibri</vt:lpstr>
      <vt:lpstr>Calibri Light</vt:lpstr>
      <vt:lpstr>Outfit</vt:lpstr>
      <vt:lpstr>Outfit Medium</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NOMBRE DE LA UNIDAD</dc:title>
  <dc:creator>Cami</dc:creator>
  <cp:lastModifiedBy>matiasvergara@efectoeducativo.cl</cp:lastModifiedBy>
  <cp:revision>212</cp:revision>
  <dcterms:created xsi:type="dcterms:W3CDTF">2024-05-06T19:31:29Z</dcterms:created>
  <dcterms:modified xsi:type="dcterms:W3CDTF">2024-10-08T12:15:26Z</dcterms:modified>
</cp:coreProperties>
</file>