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omments/modernComment_118_C86F3031.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58" r:id="rId4"/>
    <p:sldId id="298" r:id="rId5"/>
    <p:sldId id="299" r:id="rId6"/>
    <p:sldId id="293" r:id="rId7"/>
    <p:sldId id="289" r:id="rId8"/>
    <p:sldId id="290" r:id="rId9"/>
    <p:sldId id="291" r:id="rId10"/>
    <p:sldId id="297" r:id="rId11"/>
    <p:sldId id="280" r:id="rId12"/>
    <p:sldId id="282" r:id="rId13"/>
    <p:sldId id="295" r:id="rId14"/>
    <p:sldId id="272" r:id="rId15"/>
    <p:sldId id="273" r:id="rId16"/>
    <p:sldId id="265"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BC8BC2-2260-FD70-AC62-2E4731F01198}" name="Camila Vivanco G." initials="CV" userId="S::cvivanco@duoc.cl::06ab92a1-6904-4f71-8e2b-21c1852389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mi" initials="C" lastIdx="2" clrIdx="0">
    <p:extLst>
      <p:ext uri="{19B8F6BF-5375-455C-9EA6-DF929625EA0E}">
        <p15:presenceInfo xmlns:p15="http://schemas.microsoft.com/office/powerpoint/2012/main" userId="Cami" providerId="None"/>
      </p:ext>
    </p:extLst>
  </p:cmAuthor>
  <p:cmAuthor id="2" name="lilo" initials="l" lastIdx="16" clrIdx="1">
    <p:extLst>
      <p:ext uri="{19B8F6BF-5375-455C-9EA6-DF929625EA0E}">
        <p15:presenceInfo xmlns:p15="http://schemas.microsoft.com/office/powerpoint/2012/main" userId="li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2120"/>
    <a:srgbClr val="565380"/>
    <a:srgbClr val="569FA8"/>
    <a:srgbClr val="D179AD"/>
    <a:srgbClr val="FE999D"/>
    <a:srgbClr val="EAA605"/>
    <a:srgbClr val="F3F3F3"/>
    <a:srgbClr val="026C4E"/>
    <a:srgbClr val="F2D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7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modernComment_118_C86F3031.xml><?xml version="1.0" encoding="utf-8"?>
<p188:cmLst xmlns:a="http://schemas.openxmlformats.org/drawingml/2006/main" xmlns:r="http://schemas.openxmlformats.org/officeDocument/2006/relationships" xmlns:p188="http://schemas.microsoft.com/office/powerpoint/2018/8/main">
  <p188:cm id="{9DEB9F0F-48B7-4BF8-B35F-7D3A37035467}" authorId="{9EBC8BC2-2260-FD70-AC62-2E4731F01198}" created="2024-09-22T01:50:39.816">
    <pc:sldMkLst xmlns:pc="http://schemas.microsoft.com/office/powerpoint/2013/main/command">
      <pc:docMk/>
      <pc:sldMk cId="3362730033" sldId="280"/>
    </pc:sldMkLst>
    <p188:txBody>
      <a:bodyPr/>
      <a:lstStyle/>
      <a:p>
        <a:r>
          <a:rPr lang="es-MX"/>
          <a:t>•	P10 – La venta de barcos está abierta hacia el lado derecho, lo que significa que el viento también empuja las nubes hacia el lado derecho. Corrija esto en la diapositiva (tanto el texto como las flechas).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BFC9F-6054-4712-AB3F-A6BB8C25798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8338E934-7BF3-4994-96A9-4F072EA66D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B37DBEFF-52D2-4747-9C12-BB48FF1E3B98}"/>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A1E9EC25-B888-449B-911E-1FA1E86E180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5BF715A-53D2-4D49-9034-DB326AFCE0BA}"/>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28486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9C7F5-BA87-4BB9-BE71-D186F6022A9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476F425-1DFD-4A15-8F28-2E32E1E649C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E21F7BC-6FB7-49B1-AF6C-2F4D4860AF60}"/>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3E491305-6D3E-48FC-8C4F-D60D68F1669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26F4F45-E25F-4D2A-89BA-5D9BD22AD1D5}"/>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05080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D5D743-0055-4C30-BCF8-7C2779D4B2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577714-7BE9-4350-AF55-B7294B0AC93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1DC24A-6249-44E6-87C9-AE17DF0D0041}"/>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9B4A6A49-9401-4E28-B2F9-C2CAC1916B5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719820-97C8-401B-BE17-4DD7AB731FBC}"/>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2098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870455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9F4AD-BEB9-45D7-BC23-5DE8A0702BF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0CAA9D7-D34C-4D4D-8984-FBF6C6EEB3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15DDE8-252D-4831-9FC6-59BF55B0BF96}"/>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4475B809-1989-4F8E-BBA9-96BC4A417E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0E19388-A6AC-4C47-A150-82A256DF5D44}"/>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12301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F89E7F-E460-4C13-9370-E89759232B0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1109A75-8894-4869-BCCE-7DAE84BD60A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BCFF93C-9399-45B8-BBCA-8D28FA570E9A}"/>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B57E2E82-CF99-4CD3-A7A7-CDE71620551A}"/>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6" name="Marcador de pie de página 5">
            <a:extLst>
              <a:ext uri="{FF2B5EF4-FFF2-40B4-BE49-F238E27FC236}">
                <a16:creationId xmlns:a16="http://schemas.microsoft.com/office/drawing/2014/main" id="{D93B78DD-AE53-4BC9-9A47-890D704331D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3C7E39-FC20-475C-B4D9-8909A04D8AB4}"/>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83490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F37D8-C9AC-485D-A718-68D6764D171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8A6CD3E-7A5D-4D7D-9551-2741DBCF0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3427F55-81A2-4EE8-87A7-3A17FD00B75C}"/>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D7747B-21A2-4FEA-AA82-FDCC7F1DB5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A5DDC36-BAF9-446D-A873-2AEF593458A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C6808D7-3E5E-4609-B53E-A324018D467D}"/>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8" name="Marcador de pie de página 7">
            <a:extLst>
              <a:ext uri="{FF2B5EF4-FFF2-40B4-BE49-F238E27FC236}">
                <a16:creationId xmlns:a16="http://schemas.microsoft.com/office/drawing/2014/main" id="{22281E78-6C9E-4987-BB10-4C3638702C4E}"/>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5F72F2F-F62D-40BE-A999-351B0ACEDC97}"/>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11129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ECB63-16BD-4032-AB6B-93294E60D2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B622B50F-3ED4-412F-B1DE-EE38B7506E5F}"/>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4" name="Marcador de pie de página 3">
            <a:extLst>
              <a:ext uri="{FF2B5EF4-FFF2-40B4-BE49-F238E27FC236}">
                <a16:creationId xmlns:a16="http://schemas.microsoft.com/office/drawing/2014/main" id="{5686F87E-2821-404D-9C72-3634CFFAD50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AB58BCF-ED3F-4A19-9F80-9FE9E33E7E67}"/>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336676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33FCDC-74B6-4DCB-8316-825F51AD8650}"/>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3" name="Marcador de pie de página 2">
            <a:extLst>
              <a:ext uri="{FF2B5EF4-FFF2-40B4-BE49-F238E27FC236}">
                <a16:creationId xmlns:a16="http://schemas.microsoft.com/office/drawing/2014/main" id="{D104969E-BC15-448F-B972-860B33B64C1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14F6123-4CEA-4073-A8F1-4D6DA65ADB41}"/>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27454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08536-1033-464D-92B3-DD1D1EA5A5E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AABE134-2880-4461-8111-CA6EA201A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B6113B-DCE5-469D-BF84-BD0D8AF87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BC066DA-6386-48D4-ACB4-AE46987E1F10}"/>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6" name="Marcador de pie de página 5">
            <a:extLst>
              <a:ext uri="{FF2B5EF4-FFF2-40B4-BE49-F238E27FC236}">
                <a16:creationId xmlns:a16="http://schemas.microsoft.com/office/drawing/2014/main" id="{BD04F123-F492-4269-9031-D156E9F8A01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3FBB64-90A3-45D8-BDE8-16528D6737FD}"/>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10232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78D3AB-68BD-4FA4-9185-40AA9D6B51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0ACFCF9-8707-448E-A978-180E4F17F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F69CD55-9F1B-4959-BDEC-342A5C6BD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C7542AD-919B-4AED-89A4-0B6062AC86D4}"/>
              </a:ext>
            </a:extLst>
          </p:cNvPr>
          <p:cNvSpPr>
            <a:spLocks noGrp="1"/>
          </p:cNvSpPr>
          <p:nvPr>
            <p:ph type="dt" sz="half" idx="10"/>
          </p:nvPr>
        </p:nvSpPr>
        <p:spPr/>
        <p:txBody>
          <a:bodyPr/>
          <a:lstStyle/>
          <a:p>
            <a:fld id="{313FC429-14B6-482D-B645-74AAF7C7EC4C}" type="datetimeFigureOut">
              <a:rPr lang="es-CL" smtClean="0"/>
              <a:t>08-10-2024</a:t>
            </a:fld>
            <a:endParaRPr lang="es-CL"/>
          </a:p>
        </p:txBody>
      </p:sp>
      <p:sp>
        <p:nvSpPr>
          <p:cNvPr id="6" name="Marcador de pie de página 5">
            <a:extLst>
              <a:ext uri="{FF2B5EF4-FFF2-40B4-BE49-F238E27FC236}">
                <a16:creationId xmlns:a16="http://schemas.microsoft.com/office/drawing/2014/main" id="{CD19C382-7424-4F89-B0B4-344B33C5689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C248032-B409-4D97-B68D-9F0599602EAE}"/>
              </a:ext>
            </a:extLst>
          </p:cNvPr>
          <p:cNvSpPr>
            <a:spLocks noGrp="1"/>
          </p:cNvSpPr>
          <p:nvPr>
            <p:ph type="sldNum" sz="quarter" idx="12"/>
          </p:nvPr>
        </p:nvSpPr>
        <p:spPr/>
        <p:txBody>
          <a:bodyPr/>
          <a:lstStyle/>
          <a:p>
            <a:fld id="{F09648AE-74DE-4272-9F9E-945616CE4C1B}" type="slidenum">
              <a:rPr lang="es-CL" smtClean="0"/>
              <a:t>‹Nº›</a:t>
            </a:fld>
            <a:endParaRPr lang="es-CL"/>
          </a:p>
        </p:txBody>
      </p:sp>
    </p:spTree>
    <p:extLst>
      <p:ext uri="{BB962C8B-B14F-4D97-AF65-F5344CB8AC3E}">
        <p14:creationId xmlns:p14="http://schemas.microsoft.com/office/powerpoint/2010/main" val="321513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1C79BA-7DC3-4BFD-8D81-8364C28B2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BE518A9-DC46-4642-BCDE-E6994F1503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FB981F5-030F-4E23-A643-D0323D529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FC429-14B6-482D-B645-74AAF7C7EC4C}" type="datetimeFigureOut">
              <a:rPr lang="es-CL" smtClean="0"/>
              <a:t>08-10-2024</a:t>
            </a:fld>
            <a:endParaRPr lang="es-CL"/>
          </a:p>
        </p:txBody>
      </p:sp>
      <p:sp>
        <p:nvSpPr>
          <p:cNvPr id="5" name="Marcador de pie de página 4">
            <a:extLst>
              <a:ext uri="{FF2B5EF4-FFF2-40B4-BE49-F238E27FC236}">
                <a16:creationId xmlns:a16="http://schemas.microsoft.com/office/drawing/2014/main" id="{B33D8ACB-678B-4701-9839-C77EB1B10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AFB61BB8-087C-4B61-85E9-138DC5C39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648AE-74DE-4272-9F9E-945616CE4C1B}" type="slidenum">
              <a:rPr lang="es-CL" smtClean="0"/>
              <a:t>‹Nº›</a:t>
            </a:fld>
            <a:endParaRPr lang="es-CL"/>
          </a:p>
        </p:txBody>
      </p:sp>
    </p:spTree>
    <p:extLst>
      <p:ext uri="{BB962C8B-B14F-4D97-AF65-F5344CB8AC3E}">
        <p14:creationId xmlns:p14="http://schemas.microsoft.com/office/powerpoint/2010/main" val="232242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5.png"/><Relationship Id="rId4" Type="http://schemas.openxmlformats.org/officeDocument/2006/relationships/image" Target="../media/image6.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microsoft.com/office/2018/10/relationships/comments" Target="../comments/modernComment_118_C86F3031.xml"/><Relationship Id="rId4" Type="http://schemas.openxmlformats.org/officeDocument/2006/relationships/image" Target="../media/image5.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53.png"/><Relationship Id="rId4" Type="http://schemas.openxmlformats.org/officeDocument/2006/relationships/image" Target="../media/image6.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9.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slide" Target="slide2.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5.png"/><Relationship Id="rId5" Type="http://schemas.openxmlformats.org/officeDocument/2006/relationships/image" Target="../media/image7.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6.png"/><Relationship Id="rId7"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5.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slide" Target="slide2.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2.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8.png"/><Relationship Id="rId4" Type="http://schemas.openxmlformats.org/officeDocument/2006/relationships/image" Target="../media/image40.png"/><Relationship Id="rId9" Type="http://schemas.openxmlformats.org/officeDocument/2006/relationships/image" Target="../media/image7.pn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911A875C-8CA0-4B6C-A116-458A85883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20" name="Título 1">
            <a:extLst>
              <a:ext uri="{FF2B5EF4-FFF2-40B4-BE49-F238E27FC236}">
                <a16:creationId xmlns:a16="http://schemas.microsoft.com/office/drawing/2014/main" id="{92957794-2290-4943-B272-445DB6FDEA7D}"/>
              </a:ext>
            </a:extLst>
          </p:cNvPr>
          <p:cNvSpPr txBox="1">
            <a:spLocks/>
          </p:cNvSpPr>
          <p:nvPr/>
        </p:nvSpPr>
        <p:spPr>
          <a:xfrm>
            <a:off x="8854751" y="4674637"/>
            <a:ext cx="2764002" cy="3833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ARTS</a:t>
            </a:r>
          </a:p>
        </p:txBody>
      </p:sp>
      <p:pic>
        <p:nvPicPr>
          <p:cNvPr id="24" name="Imagen 23">
            <a:extLst>
              <a:ext uri="{FF2B5EF4-FFF2-40B4-BE49-F238E27FC236}">
                <a16:creationId xmlns:a16="http://schemas.microsoft.com/office/drawing/2014/main" id="{3C26FF35-7FD8-4808-8FE0-37E4F50D2F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677469" y="445533"/>
            <a:ext cx="2941284" cy="817164"/>
          </a:xfrm>
          <a:prstGeom prst="rect">
            <a:avLst/>
          </a:prstGeom>
        </p:spPr>
      </p:pic>
      <p:sp>
        <p:nvSpPr>
          <p:cNvPr id="6" name="Título 1">
            <a:extLst>
              <a:ext uri="{FF2B5EF4-FFF2-40B4-BE49-F238E27FC236}">
                <a16:creationId xmlns:a16="http://schemas.microsoft.com/office/drawing/2014/main" id="{C05276C9-9274-47F9-BE0C-40E0EBC0378B}"/>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dirty="0">
                <a:solidFill>
                  <a:schemeClr val="bg1"/>
                </a:solidFill>
                <a:latin typeface="Outfit Medium" pitchFamily="2" charset="0"/>
              </a:rPr>
              <a:t>Layering: A boat on the river</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195805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esquinas redondeadas 42">
            <a:extLst>
              <a:ext uri="{FF2B5EF4-FFF2-40B4-BE49-F238E27FC236}">
                <a16:creationId xmlns:a16="http://schemas.microsoft.com/office/drawing/2014/main" id="{D9088068-085F-4611-97C7-8F44F890DD25}"/>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7</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9" name="CuadroTexto 28">
            <a:extLst>
              <a:ext uri="{FF2B5EF4-FFF2-40B4-BE49-F238E27FC236}">
                <a16:creationId xmlns:a16="http://schemas.microsoft.com/office/drawing/2014/main" id="{A41C7C36-BC5E-45EE-967E-A62FF72A25EB}"/>
              </a:ext>
            </a:extLst>
          </p:cNvPr>
          <p:cNvSpPr txBox="1"/>
          <p:nvPr/>
        </p:nvSpPr>
        <p:spPr>
          <a:xfrm>
            <a:off x="1972744" y="5348588"/>
            <a:ext cx="3207220" cy="830997"/>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From the second frame we will simulate that the clouds are moving in the sky. Select the second layer (clouds), and with the help of the move tool move them 3 pixels to the right.</a:t>
            </a:r>
            <a:endParaRPr lang="es-MX" sz="1200" dirty="0">
              <a:solidFill>
                <a:schemeClr val="tx1">
                  <a:lumMod val="75000"/>
                  <a:lumOff val="25000"/>
                </a:schemeClr>
              </a:solidFill>
              <a:latin typeface="Outfit" pitchFamily="2" charset="0"/>
            </a:endParaRPr>
          </a:p>
        </p:txBody>
      </p:sp>
      <p:grpSp>
        <p:nvGrpSpPr>
          <p:cNvPr id="44" name="Grupo 43">
            <a:extLst>
              <a:ext uri="{FF2B5EF4-FFF2-40B4-BE49-F238E27FC236}">
                <a16:creationId xmlns:a16="http://schemas.microsoft.com/office/drawing/2014/main" id="{A66DFE72-81C3-4FA9-B020-07333C9CDBEF}"/>
              </a:ext>
            </a:extLst>
          </p:cNvPr>
          <p:cNvGrpSpPr/>
          <p:nvPr/>
        </p:nvGrpSpPr>
        <p:grpSpPr>
          <a:xfrm>
            <a:off x="6449337" y="2051725"/>
            <a:ext cx="615957" cy="615957"/>
            <a:chOff x="1573425" y="1903684"/>
            <a:chExt cx="824920" cy="824920"/>
          </a:xfrm>
        </p:grpSpPr>
        <p:sp>
          <p:nvSpPr>
            <p:cNvPr id="45" name="Elipse 44">
              <a:extLst>
                <a:ext uri="{FF2B5EF4-FFF2-40B4-BE49-F238E27FC236}">
                  <a16:creationId xmlns:a16="http://schemas.microsoft.com/office/drawing/2014/main" id="{0A3E4FA6-6028-4814-A066-D296AA90D8F9}"/>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6" name="Elipse 45">
              <a:extLst>
                <a:ext uri="{FF2B5EF4-FFF2-40B4-BE49-F238E27FC236}">
                  <a16:creationId xmlns:a16="http://schemas.microsoft.com/office/drawing/2014/main" id="{70FE1D6B-7450-4F39-B54E-7EC160B6E5CD}"/>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8</a:t>
              </a:r>
              <a:endParaRPr lang="es-CL" sz="1400" dirty="0">
                <a:solidFill>
                  <a:schemeClr val="tx1">
                    <a:lumMod val="65000"/>
                    <a:lumOff val="35000"/>
                  </a:schemeClr>
                </a:solidFill>
                <a:latin typeface="Outfit Medium" pitchFamily="2" charset="0"/>
              </a:endParaRPr>
            </a:p>
          </p:txBody>
        </p:sp>
      </p:grpSp>
      <p:grpSp>
        <p:nvGrpSpPr>
          <p:cNvPr id="2" name="Grupo 1">
            <a:extLst>
              <a:ext uri="{FF2B5EF4-FFF2-40B4-BE49-F238E27FC236}">
                <a16:creationId xmlns:a16="http://schemas.microsoft.com/office/drawing/2014/main" id="{8B1D6DEC-3AA5-FFFA-31DD-58D25C2FC472}"/>
              </a:ext>
            </a:extLst>
          </p:cNvPr>
          <p:cNvGrpSpPr/>
          <p:nvPr/>
        </p:nvGrpSpPr>
        <p:grpSpPr>
          <a:xfrm>
            <a:off x="927863" y="1253076"/>
            <a:ext cx="1952271" cy="442980"/>
            <a:chOff x="951703" y="1589244"/>
            <a:chExt cx="1778964" cy="442980"/>
          </a:xfrm>
        </p:grpSpPr>
        <p:sp>
          <p:nvSpPr>
            <p:cNvPr id="3" name="Rectángulo: esquinas redondeadas 2">
              <a:extLst>
                <a:ext uri="{FF2B5EF4-FFF2-40B4-BE49-F238E27FC236}">
                  <a16:creationId xmlns:a16="http://schemas.microsoft.com/office/drawing/2014/main" id="{4116A97F-06BD-349C-AB20-A430B6BDE85D}"/>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4" name="Elipse 3">
              <a:extLst>
                <a:ext uri="{FF2B5EF4-FFF2-40B4-BE49-F238E27FC236}">
                  <a16:creationId xmlns:a16="http://schemas.microsoft.com/office/drawing/2014/main" id="{9FAD6970-8ADE-1DD7-8B15-D89BA2C718D2}"/>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7" name="Imagen 6">
            <a:extLst>
              <a:ext uri="{FF2B5EF4-FFF2-40B4-BE49-F238E27FC236}">
                <a16:creationId xmlns:a16="http://schemas.microsoft.com/office/drawing/2014/main" id="{F7A6992E-DF74-1C91-8933-6EEB10ABED9C}"/>
              </a:ext>
            </a:extLst>
          </p:cNvPr>
          <p:cNvPicPr>
            <a:picLocks noChangeAspect="1"/>
          </p:cNvPicPr>
          <p:nvPr/>
        </p:nvPicPr>
        <p:blipFill>
          <a:blip r:embed="rId7"/>
          <a:stretch>
            <a:fillRect/>
          </a:stretch>
        </p:blipFill>
        <p:spPr>
          <a:xfrm>
            <a:off x="2193238" y="2169962"/>
            <a:ext cx="2636731" cy="2967855"/>
          </a:xfrm>
          <a:prstGeom prst="rect">
            <a:avLst/>
          </a:prstGeom>
        </p:spPr>
      </p:pic>
      <p:sp>
        <p:nvSpPr>
          <p:cNvPr id="9" name="Flecha: hacia abajo 8">
            <a:extLst>
              <a:ext uri="{FF2B5EF4-FFF2-40B4-BE49-F238E27FC236}">
                <a16:creationId xmlns:a16="http://schemas.microsoft.com/office/drawing/2014/main" id="{E8420F34-88BC-6022-5170-C6E0C8774806}"/>
              </a:ext>
            </a:extLst>
          </p:cNvPr>
          <p:cNvSpPr/>
          <p:nvPr/>
        </p:nvSpPr>
        <p:spPr>
          <a:xfrm rot="16200000">
            <a:off x="5088987" y="2452959"/>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 name="CuadroTexto 10">
            <a:extLst>
              <a:ext uri="{FF2B5EF4-FFF2-40B4-BE49-F238E27FC236}">
                <a16:creationId xmlns:a16="http://schemas.microsoft.com/office/drawing/2014/main" id="{893B4B8D-9FD3-29ED-4C3C-90383A3ACFBE}"/>
              </a:ext>
            </a:extLst>
          </p:cNvPr>
          <p:cNvSpPr txBox="1"/>
          <p:nvPr/>
        </p:nvSpPr>
        <p:spPr>
          <a:xfrm>
            <a:off x="4932622" y="2794871"/>
            <a:ext cx="469112" cy="276999"/>
          </a:xfrm>
          <a:prstGeom prst="rect">
            <a:avLst/>
          </a:prstGeom>
          <a:noFill/>
        </p:spPr>
        <p:txBody>
          <a:bodyPr wrap="square" rtlCol="0">
            <a:spAutoFit/>
          </a:bodyPr>
          <a:lstStyle/>
          <a:p>
            <a:r>
              <a:rPr lang="es-MX" sz="1200" dirty="0">
                <a:solidFill>
                  <a:srgbClr val="DD2120"/>
                </a:solidFill>
                <a:latin typeface="Outfit Medium" pitchFamily="2" charset="0"/>
              </a:rPr>
              <a:t>3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pic>
        <p:nvPicPr>
          <p:cNvPr id="13" name="Imagen 12" descr="Imagen que contiene objeto, reloj, dibujo&#10;&#10;Descripción generada automáticamente">
            <a:extLst>
              <a:ext uri="{FF2B5EF4-FFF2-40B4-BE49-F238E27FC236}">
                <a16:creationId xmlns:a16="http://schemas.microsoft.com/office/drawing/2014/main" id="{C7EBC473-9EE2-2E41-183F-60CFA8AA6C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4744" y="5348588"/>
            <a:ext cx="427210" cy="427210"/>
          </a:xfrm>
          <a:prstGeom prst="rect">
            <a:avLst/>
          </a:prstGeom>
        </p:spPr>
      </p:pic>
      <p:pic>
        <p:nvPicPr>
          <p:cNvPr id="14" name="Imagen 13">
            <a:extLst>
              <a:ext uri="{FF2B5EF4-FFF2-40B4-BE49-F238E27FC236}">
                <a16:creationId xmlns:a16="http://schemas.microsoft.com/office/drawing/2014/main" id="{2A858588-4E05-811E-8160-DFF0859E813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391444" y="4663920"/>
            <a:ext cx="197887" cy="252283"/>
          </a:xfrm>
          <a:prstGeom prst="rect">
            <a:avLst/>
          </a:prstGeom>
        </p:spPr>
      </p:pic>
      <p:sp>
        <p:nvSpPr>
          <p:cNvPr id="17" name="CuadroTexto 16">
            <a:extLst>
              <a:ext uri="{FF2B5EF4-FFF2-40B4-BE49-F238E27FC236}">
                <a16:creationId xmlns:a16="http://schemas.microsoft.com/office/drawing/2014/main" id="{1EB473EC-1597-8538-2994-4785DA2F835E}"/>
              </a:ext>
            </a:extLst>
          </p:cNvPr>
          <p:cNvSpPr txBox="1"/>
          <p:nvPr/>
        </p:nvSpPr>
        <p:spPr>
          <a:xfrm>
            <a:off x="7222491" y="5533255"/>
            <a:ext cx="3201454" cy="461665"/>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Duplicate the frame we were working on and shift the clouds 3 pixels to the right again.</a:t>
            </a:r>
            <a:endParaRPr lang="es-CL" sz="1200" dirty="0">
              <a:solidFill>
                <a:schemeClr val="tx1">
                  <a:lumMod val="75000"/>
                  <a:lumOff val="25000"/>
                </a:schemeClr>
              </a:solidFill>
              <a:latin typeface="Outfit" pitchFamily="2" charset="0"/>
            </a:endParaRPr>
          </a:p>
        </p:txBody>
      </p:sp>
      <p:pic>
        <p:nvPicPr>
          <p:cNvPr id="18" name="Imagen 17" descr="Imagen que contiene objeto, reloj, dibujo&#10;&#10;Descripción generada automáticamente">
            <a:extLst>
              <a:ext uri="{FF2B5EF4-FFF2-40B4-BE49-F238E27FC236}">
                <a16:creationId xmlns:a16="http://schemas.microsoft.com/office/drawing/2014/main" id="{30DA7E15-6EE0-BB4C-D8C7-C781E40959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9036" y="5555765"/>
            <a:ext cx="427210" cy="427210"/>
          </a:xfrm>
          <a:prstGeom prst="rect">
            <a:avLst/>
          </a:prstGeom>
        </p:spPr>
      </p:pic>
      <p:pic>
        <p:nvPicPr>
          <p:cNvPr id="10" name="Imagen 9">
            <a:extLst>
              <a:ext uri="{FF2B5EF4-FFF2-40B4-BE49-F238E27FC236}">
                <a16:creationId xmlns:a16="http://schemas.microsoft.com/office/drawing/2014/main" id="{EA59E740-0569-3437-9969-8B3D44876FB2}"/>
              </a:ext>
            </a:extLst>
          </p:cNvPr>
          <p:cNvPicPr>
            <a:picLocks noChangeAspect="1"/>
          </p:cNvPicPr>
          <p:nvPr/>
        </p:nvPicPr>
        <p:blipFill>
          <a:blip r:embed="rId10"/>
          <a:stretch>
            <a:fillRect/>
          </a:stretch>
        </p:blipFill>
        <p:spPr>
          <a:xfrm>
            <a:off x="6610027" y="3565128"/>
            <a:ext cx="3960540" cy="1048171"/>
          </a:xfrm>
          <a:prstGeom prst="rect">
            <a:avLst/>
          </a:prstGeom>
        </p:spPr>
      </p:pic>
      <p:pic>
        <p:nvPicPr>
          <p:cNvPr id="34" name="Imagen 33">
            <a:extLst>
              <a:ext uri="{FF2B5EF4-FFF2-40B4-BE49-F238E27FC236}">
                <a16:creationId xmlns:a16="http://schemas.microsoft.com/office/drawing/2014/main" id="{F39ABD98-8C37-A676-F238-C8C2EB5BBDE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9875096" y="3565128"/>
            <a:ext cx="197887" cy="252283"/>
          </a:xfrm>
          <a:prstGeom prst="rect">
            <a:avLst/>
          </a:prstGeom>
        </p:spPr>
      </p:pic>
    </p:spTree>
    <p:extLst>
      <p:ext uri="{BB962C8B-B14F-4D97-AF65-F5344CB8AC3E}">
        <p14:creationId xmlns:p14="http://schemas.microsoft.com/office/powerpoint/2010/main" val="61255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esquinas redondeadas 26">
            <a:extLst>
              <a:ext uri="{FF2B5EF4-FFF2-40B4-BE49-F238E27FC236}">
                <a16:creationId xmlns:a16="http://schemas.microsoft.com/office/drawing/2014/main" id="{527D84E0-59D8-4AC6-8104-BC7EC8083976}"/>
              </a:ext>
            </a:extLst>
          </p:cNvPr>
          <p:cNvSpPr/>
          <p:nvPr/>
        </p:nvSpPr>
        <p:spPr>
          <a:xfrm>
            <a:off x="951704" y="1975916"/>
            <a:ext cx="10288593" cy="458960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38" name="Imagen 37">
            <a:extLst>
              <a:ext uri="{FF2B5EF4-FFF2-40B4-BE49-F238E27FC236}">
                <a16:creationId xmlns:a16="http://schemas.microsoft.com/office/drawing/2014/main" id="{E76166C6-5AAA-D1BB-CDA1-F7973C0F5F12}"/>
              </a:ext>
            </a:extLst>
          </p:cNvPr>
          <p:cNvPicPr>
            <a:picLocks noChangeAspect="1"/>
          </p:cNvPicPr>
          <p:nvPr/>
        </p:nvPicPr>
        <p:blipFill>
          <a:blip r:embed="rId2"/>
          <a:stretch>
            <a:fillRect/>
          </a:stretch>
        </p:blipFill>
        <p:spPr>
          <a:xfrm>
            <a:off x="2064632" y="4334215"/>
            <a:ext cx="8539181" cy="1178917"/>
          </a:xfrm>
          <a:prstGeom prst="rect">
            <a:avLst/>
          </a:prstGeom>
        </p:spPr>
      </p:pic>
      <p:grpSp>
        <p:nvGrpSpPr>
          <p:cNvPr id="28" name="Grupo 27">
            <a:extLst>
              <a:ext uri="{FF2B5EF4-FFF2-40B4-BE49-F238E27FC236}">
                <a16:creationId xmlns:a16="http://schemas.microsoft.com/office/drawing/2014/main" id="{C7E32F18-200E-4E4E-B650-93A515FCFA9A}"/>
              </a:ext>
            </a:extLst>
          </p:cNvPr>
          <p:cNvGrpSpPr/>
          <p:nvPr/>
        </p:nvGrpSpPr>
        <p:grpSpPr>
          <a:xfrm>
            <a:off x="1149713" y="2185641"/>
            <a:ext cx="615957" cy="615957"/>
            <a:chOff x="1573425" y="1903684"/>
            <a:chExt cx="824920" cy="824920"/>
          </a:xfrm>
        </p:grpSpPr>
        <p:sp>
          <p:nvSpPr>
            <p:cNvPr id="29" name="Elipse 28">
              <a:extLst>
                <a:ext uri="{FF2B5EF4-FFF2-40B4-BE49-F238E27FC236}">
                  <a16:creationId xmlns:a16="http://schemas.microsoft.com/office/drawing/2014/main" id="{7A159101-6310-41C2-9CB1-51CEC50F947B}"/>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0" name="Elipse 29">
              <a:extLst>
                <a:ext uri="{FF2B5EF4-FFF2-40B4-BE49-F238E27FC236}">
                  <a16:creationId xmlns:a16="http://schemas.microsoft.com/office/drawing/2014/main" id="{55FE95E8-FE95-47C0-AF3B-4AF9B0028195}"/>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9</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3"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6" name="Flecha: hacia abajo 5">
            <a:extLst>
              <a:ext uri="{FF2B5EF4-FFF2-40B4-BE49-F238E27FC236}">
                <a16:creationId xmlns:a16="http://schemas.microsoft.com/office/drawing/2014/main" id="{00880EBA-9DD6-4437-93FE-6DA805982D54}"/>
              </a:ext>
            </a:extLst>
          </p:cNvPr>
          <p:cNvSpPr/>
          <p:nvPr/>
        </p:nvSpPr>
        <p:spPr>
          <a:xfrm>
            <a:off x="4938493" y="5159063"/>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5" name="Flecha: hacia abajo 34">
            <a:extLst>
              <a:ext uri="{FF2B5EF4-FFF2-40B4-BE49-F238E27FC236}">
                <a16:creationId xmlns:a16="http://schemas.microsoft.com/office/drawing/2014/main" id="{81D061CC-C1CC-426B-9CAB-0E4A59F923FE}"/>
              </a:ext>
            </a:extLst>
          </p:cNvPr>
          <p:cNvSpPr/>
          <p:nvPr/>
        </p:nvSpPr>
        <p:spPr>
          <a:xfrm>
            <a:off x="7577271" y="5199981"/>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5" name="CuadroTexto 44">
            <a:extLst>
              <a:ext uri="{FF2B5EF4-FFF2-40B4-BE49-F238E27FC236}">
                <a16:creationId xmlns:a16="http://schemas.microsoft.com/office/drawing/2014/main" id="{4E9EF427-0840-404C-9B74-E5384CEF9F65}"/>
              </a:ext>
            </a:extLst>
          </p:cNvPr>
          <p:cNvSpPr txBox="1"/>
          <p:nvPr/>
        </p:nvSpPr>
        <p:spPr>
          <a:xfrm>
            <a:off x="2602284" y="5713861"/>
            <a:ext cx="8204975" cy="461665"/>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To simulate that the boat is floating let's move it up and down. To do this in frames 2, 4 and 6, select the third layer (boat) and with the help of the move tool move the boat 1 pixel down.</a:t>
            </a:r>
            <a:endParaRPr lang="es-CL" sz="1200" dirty="0">
              <a:solidFill>
                <a:schemeClr val="tx1">
                  <a:lumMod val="75000"/>
                  <a:lumOff val="25000"/>
                </a:schemeClr>
              </a:solidFill>
              <a:latin typeface="Outfit" pitchFamily="2" charset="0"/>
            </a:endParaRPr>
          </a:p>
        </p:txBody>
      </p:sp>
      <p:grpSp>
        <p:nvGrpSpPr>
          <p:cNvPr id="2" name="Grupo 1">
            <a:extLst>
              <a:ext uri="{FF2B5EF4-FFF2-40B4-BE49-F238E27FC236}">
                <a16:creationId xmlns:a16="http://schemas.microsoft.com/office/drawing/2014/main" id="{B5B0CD8B-61FC-A85E-CA58-C63860A3C17C}"/>
              </a:ext>
            </a:extLst>
          </p:cNvPr>
          <p:cNvGrpSpPr/>
          <p:nvPr/>
        </p:nvGrpSpPr>
        <p:grpSpPr>
          <a:xfrm>
            <a:off x="927863" y="1253076"/>
            <a:ext cx="1952271" cy="442980"/>
            <a:chOff x="951703" y="1589244"/>
            <a:chExt cx="1778964" cy="442980"/>
          </a:xfrm>
        </p:grpSpPr>
        <p:sp>
          <p:nvSpPr>
            <p:cNvPr id="3" name="Rectángulo: esquinas redondeadas 2">
              <a:extLst>
                <a:ext uri="{FF2B5EF4-FFF2-40B4-BE49-F238E27FC236}">
                  <a16:creationId xmlns:a16="http://schemas.microsoft.com/office/drawing/2014/main" id="{A94DE694-5BE6-AB7D-F14C-D567EDED1132}"/>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4" name="Elipse 3">
              <a:extLst>
                <a:ext uri="{FF2B5EF4-FFF2-40B4-BE49-F238E27FC236}">
                  <a16:creationId xmlns:a16="http://schemas.microsoft.com/office/drawing/2014/main" id="{D363E180-D6AF-90B0-D9D3-78A3ABC67F01}"/>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8" name="Imagen 7">
            <a:extLst>
              <a:ext uri="{FF2B5EF4-FFF2-40B4-BE49-F238E27FC236}">
                <a16:creationId xmlns:a16="http://schemas.microsoft.com/office/drawing/2014/main" id="{8A859673-6268-413E-760F-A90E40FCC0FA}"/>
              </a:ext>
            </a:extLst>
          </p:cNvPr>
          <p:cNvPicPr>
            <a:picLocks noChangeAspect="1"/>
          </p:cNvPicPr>
          <p:nvPr/>
        </p:nvPicPr>
        <p:blipFill>
          <a:blip r:embed="rId8"/>
          <a:stretch>
            <a:fillRect/>
          </a:stretch>
        </p:blipFill>
        <p:spPr>
          <a:xfrm>
            <a:off x="2064632" y="2514063"/>
            <a:ext cx="8483071" cy="1141185"/>
          </a:xfrm>
          <a:prstGeom prst="rect">
            <a:avLst/>
          </a:prstGeom>
        </p:spPr>
      </p:pic>
      <p:sp>
        <p:nvSpPr>
          <p:cNvPr id="13" name="Flecha: hacia abajo 12">
            <a:extLst>
              <a:ext uri="{FF2B5EF4-FFF2-40B4-BE49-F238E27FC236}">
                <a16:creationId xmlns:a16="http://schemas.microsoft.com/office/drawing/2014/main" id="{3727AC79-EA66-B31C-78E9-E6432A864017}"/>
              </a:ext>
            </a:extLst>
          </p:cNvPr>
          <p:cNvSpPr/>
          <p:nvPr/>
        </p:nvSpPr>
        <p:spPr>
          <a:xfrm rot="16200000">
            <a:off x="5868441" y="2211612"/>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Flecha: hacia abajo 13">
            <a:extLst>
              <a:ext uri="{FF2B5EF4-FFF2-40B4-BE49-F238E27FC236}">
                <a16:creationId xmlns:a16="http://schemas.microsoft.com/office/drawing/2014/main" id="{4F7B6198-4842-08C8-7D9B-45AB91F2475A}"/>
              </a:ext>
            </a:extLst>
          </p:cNvPr>
          <p:cNvSpPr/>
          <p:nvPr/>
        </p:nvSpPr>
        <p:spPr>
          <a:xfrm rot="16200000">
            <a:off x="7146605" y="2211612"/>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Flecha: hacia abajo 14">
            <a:extLst>
              <a:ext uri="{FF2B5EF4-FFF2-40B4-BE49-F238E27FC236}">
                <a16:creationId xmlns:a16="http://schemas.microsoft.com/office/drawing/2014/main" id="{519EA71F-FCA4-3276-1AA5-D855246F7D3F}"/>
              </a:ext>
            </a:extLst>
          </p:cNvPr>
          <p:cNvSpPr/>
          <p:nvPr/>
        </p:nvSpPr>
        <p:spPr>
          <a:xfrm rot="16200000">
            <a:off x="8424769" y="2211612"/>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6" name="Flecha: hacia abajo 15">
            <a:extLst>
              <a:ext uri="{FF2B5EF4-FFF2-40B4-BE49-F238E27FC236}">
                <a16:creationId xmlns:a16="http://schemas.microsoft.com/office/drawing/2014/main" id="{F0DD89FC-B644-CD57-F362-3A3127431FA1}"/>
              </a:ext>
            </a:extLst>
          </p:cNvPr>
          <p:cNvSpPr/>
          <p:nvPr/>
        </p:nvSpPr>
        <p:spPr>
          <a:xfrm rot="16200000">
            <a:off x="9856426" y="2211612"/>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CuadroTexto 16">
            <a:extLst>
              <a:ext uri="{FF2B5EF4-FFF2-40B4-BE49-F238E27FC236}">
                <a16:creationId xmlns:a16="http://schemas.microsoft.com/office/drawing/2014/main" id="{83A153AB-C9EF-FFC1-AF78-7BDC23EBCFED}"/>
              </a:ext>
            </a:extLst>
          </p:cNvPr>
          <p:cNvSpPr txBox="1"/>
          <p:nvPr/>
        </p:nvSpPr>
        <p:spPr>
          <a:xfrm>
            <a:off x="2602284" y="3822172"/>
            <a:ext cx="8001529" cy="276999"/>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Repeat the action of copying and shifting 3 pixels to the right until the clouds return to their original position.</a:t>
            </a:r>
            <a:endParaRPr lang="es-CL" sz="1200" dirty="0">
              <a:solidFill>
                <a:schemeClr val="tx1">
                  <a:lumMod val="75000"/>
                  <a:lumOff val="25000"/>
                </a:schemeClr>
              </a:solidFill>
              <a:latin typeface="Outfit" pitchFamily="2" charset="0"/>
            </a:endParaRPr>
          </a:p>
        </p:txBody>
      </p:sp>
      <p:pic>
        <p:nvPicPr>
          <p:cNvPr id="18" name="Imagen 17" descr="Imagen que contiene objeto, reloj, dibujo&#10;&#10;Descripción generada automáticamente">
            <a:extLst>
              <a:ext uri="{FF2B5EF4-FFF2-40B4-BE49-F238E27FC236}">
                <a16:creationId xmlns:a16="http://schemas.microsoft.com/office/drawing/2014/main" id="{67E17646-9756-2AD4-71E3-7164A33DD9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4632" y="3752349"/>
            <a:ext cx="427210" cy="427210"/>
          </a:xfrm>
          <a:prstGeom prst="rect">
            <a:avLst/>
          </a:prstGeom>
        </p:spPr>
      </p:pic>
      <p:sp>
        <p:nvSpPr>
          <p:cNvPr id="24" name="CuadroTexto 23">
            <a:extLst>
              <a:ext uri="{FF2B5EF4-FFF2-40B4-BE49-F238E27FC236}">
                <a16:creationId xmlns:a16="http://schemas.microsoft.com/office/drawing/2014/main" id="{D8A6A99B-993C-F6A5-68DF-2DA2E2C3FEE7}"/>
              </a:ext>
            </a:extLst>
          </p:cNvPr>
          <p:cNvSpPr txBox="1"/>
          <p:nvPr/>
        </p:nvSpPr>
        <p:spPr>
          <a:xfrm>
            <a:off x="5699284" y="2028802"/>
            <a:ext cx="469112" cy="276999"/>
          </a:xfrm>
          <a:prstGeom prst="rect">
            <a:avLst/>
          </a:prstGeom>
          <a:noFill/>
        </p:spPr>
        <p:txBody>
          <a:bodyPr wrap="square" rtlCol="0">
            <a:spAutoFit/>
          </a:bodyPr>
          <a:lstStyle/>
          <a:p>
            <a:r>
              <a:rPr lang="es-MX" sz="1200" dirty="0">
                <a:solidFill>
                  <a:srgbClr val="DD2120"/>
                </a:solidFill>
                <a:latin typeface="Outfit Medium" pitchFamily="2" charset="0"/>
              </a:rPr>
              <a:t>3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26" name="Flecha: hacia abajo 25">
            <a:extLst>
              <a:ext uri="{FF2B5EF4-FFF2-40B4-BE49-F238E27FC236}">
                <a16:creationId xmlns:a16="http://schemas.microsoft.com/office/drawing/2014/main" id="{5B16A8C2-1DF7-A7C2-5B06-B5357F79F350}"/>
              </a:ext>
            </a:extLst>
          </p:cNvPr>
          <p:cNvSpPr/>
          <p:nvPr/>
        </p:nvSpPr>
        <p:spPr>
          <a:xfrm rot="16200000">
            <a:off x="4601762" y="2211612"/>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CuadroTexto 30">
            <a:extLst>
              <a:ext uri="{FF2B5EF4-FFF2-40B4-BE49-F238E27FC236}">
                <a16:creationId xmlns:a16="http://schemas.microsoft.com/office/drawing/2014/main" id="{DDF5F8FA-EE48-D1DF-62F4-469575F4B8B7}"/>
              </a:ext>
            </a:extLst>
          </p:cNvPr>
          <p:cNvSpPr txBox="1"/>
          <p:nvPr/>
        </p:nvSpPr>
        <p:spPr>
          <a:xfrm>
            <a:off x="4439728" y="2028802"/>
            <a:ext cx="469112" cy="276999"/>
          </a:xfrm>
          <a:prstGeom prst="rect">
            <a:avLst/>
          </a:prstGeom>
          <a:noFill/>
        </p:spPr>
        <p:txBody>
          <a:bodyPr wrap="square" rtlCol="0">
            <a:spAutoFit/>
          </a:bodyPr>
          <a:lstStyle/>
          <a:p>
            <a:r>
              <a:rPr lang="es-MX" sz="1200" dirty="0">
                <a:solidFill>
                  <a:srgbClr val="DD2120"/>
                </a:solidFill>
                <a:latin typeface="Outfit Medium" pitchFamily="2" charset="0"/>
              </a:rPr>
              <a:t>3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32" name="CuadroTexto 31">
            <a:extLst>
              <a:ext uri="{FF2B5EF4-FFF2-40B4-BE49-F238E27FC236}">
                <a16:creationId xmlns:a16="http://schemas.microsoft.com/office/drawing/2014/main" id="{EBE85819-309B-700B-4C6B-BD3619C4AD34}"/>
              </a:ext>
            </a:extLst>
          </p:cNvPr>
          <p:cNvSpPr txBox="1"/>
          <p:nvPr/>
        </p:nvSpPr>
        <p:spPr>
          <a:xfrm>
            <a:off x="8223432" y="2028802"/>
            <a:ext cx="469112" cy="276999"/>
          </a:xfrm>
          <a:prstGeom prst="rect">
            <a:avLst/>
          </a:prstGeom>
          <a:noFill/>
        </p:spPr>
        <p:txBody>
          <a:bodyPr wrap="square" rtlCol="0">
            <a:spAutoFit/>
          </a:bodyPr>
          <a:lstStyle/>
          <a:p>
            <a:r>
              <a:rPr lang="es-MX" sz="1200" dirty="0">
                <a:solidFill>
                  <a:srgbClr val="DD2120"/>
                </a:solidFill>
                <a:latin typeface="Outfit Medium" pitchFamily="2" charset="0"/>
              </a:rPr>
              <a:t>3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33" name="CuadroTexto 32">
            <a:extLst>
              <a:ext uri="{FF2B5EF4-FFF2-40B4-BE49-F238E27FC236}">
                <a16:creationId xmlns:a16="http://schemas.microsoft.com/office/drawing/2014/main" id="{159FDC0B-B519-B0B4-4202-391FA65D5302}"/>
              </a:ext>
            </a:extLst>
          </p:cNvPr>
          <p:cNvSpPr txBox="1"/>
          <p:nvPr/>
        </p:nvSpPr>
        <p:spPr>
          <a:xfrm>
            <a:off x="6963876" y="2028802"/>
            <a:ext cx="469112" cy="276999"/>
          </a:xfrm>
          <a:prstGeom prst="rect">
            <a:avLst/>
          </a:prstGeom>
          <a:noFill/>
        </p:spPr>
        <p:txBody>
          <a:bodyPr wrap="square" rtlCol="0">
            <a:spAutoFit/>
          </a:bodyPr>
          <a:lstStyle/>
          <a:p>
            <a:r>
              <a:rPr lang="es-MX" sz="1200" dirty="0">
                <a:solidFill>
                  <a:srgbClr val="DD2120"/>
                </a:solidFill>
                <a:latin typeface="Outfit Medium" pitchFamily="2" charset="0"/>
              </a:rPr>
              <a:t>3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36" name="CuadroTexto 35">
            <a:extLst>
              <a:ext uri="{FF2B5EF4-FFF2-40B4-BE49-F238E27FC236}">
                <a16:creationId xmlns:a16="http://schemas.microsoft.com/office/drawing/2014/main" id="{DB272824-879B-5804-5FA0-34D7B06B28F9}"/>
              </a:ext>
            </a:extLst>
          </p:cNvPr>
          <p:cNvSpPr txBox="1"/>
          <p:nvPr/>
        </p:nvSpPr>
        <p:spPr>
          <a:xfrm>
            <a:off x="9691610" y="2028802"/>
            <a:ext cx="469112" cy="276999"/>
          </a:xfrm>
          <a:prstGeom prst="rect">
            <a:avLst/>
          </a:prstGeom>
          <a:noFill/>
        </p:spPr>
        <p:txBody>
          <a:bodyPr wrap="square" rtlCol="0">
            <a:spAutoFit/>
          </a:bodyPr>
          <a:lstStyle/>
          <a:p>
            <a:r>
              <a:rPr lang="es-MX" sz="1200" dirty="0">
                <a:solidFill>
                  <a:srgbClr val="DD2120"/>
                </a:solidFill>
                <a:latin typeface="Outfit Medium" pitchFamily="2" charset="0"/>
              </a:rPr>
              <a:t>3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39" name="Flecha: hacia abajo 38">
            <a:extLst>
              <a:ext uri="{FF2B5EF4-FFF2-40B4-BE49-F238E27FC236}">
                <a16:creationId xmlns:a16="http://schemas.microsoft.com/office/drawing/2014/main" id="{45BA8254-7DEF-D12F-608A-D75B14B7D68E}"/>
              </a:ext>
            </a:extLst>
          </p:cNvPr>
          <p:cNvSpPr/>
          <p:nvPr/>
        </p:nvSpPr>
        <p:spPr>
          <a:xfrm>
            <a:off x="10245158" y="5199981"/>
            <a:ext cx="219989" cy="444128"/>
          </a:xfrm>
          <a:prstGeom prst="downArrow">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0" name="CuadroTexto 39">
            <a:extLst>
              <a:ext uri="{FF2B5EF4-FFF2-40B4-BE49-F238E27FC236}">
                <a16:creationId xmlns:a16="http://schemas.microsoft.com/office/drawing/2014/main" id="{C445E9BC-9738-6CA7-A36F-65E8290B2379}"/>
              </a:ext>
            </a:extLst>
          </p:cNvPr>
          <p:cNvSpPr txBox="1"/>
          <p:nvPr/>
        </p:nvSpPr>
        <p:spPr>
          <a:xfrm>
            <a:off x="4524147" y="5390789"/>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41" name="CuadroTexto 40">
            <a:extLst>
              <a:ext uri="{FF2B5EF4-FFF2-40B4-BE49-F238E27FC236}">
                <a16:creationId xmlns:a16="http://schemas.microsoft.com/office/drawing/2014/main" id="{A6401DC3-A861-1ABF-BC58-2E2B37E81F68}"/>
              </a:ext>
            </a:extLst>
          </p:cNvPr>
          <p:cNvSpPr txBox="1"/>
          <p:nvPr/>
        </p:nvSpPr>
        <p:spPr>
          <a:xfrm>
            <a:off x="7162925" y="5401986"/>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sp>
        <p:nvSpPr>
          <p:cNvPr id="42" name="CuadroTexto 41">
            <a:extLst>
              <a:ext uri="{FF2B5EF4-FFF2-40B4-BE49-F238E27FC236}">
                <a16:creationId xmlns:a16="http://schemas.microsoft.com/office/drawing/2014/main" id="{E9D8FFD0-BE7C-B409-F23C-10456994AB53}"/>
              </a:ext>
            </a:extLst>
          </p:cNvPr>
          <p:cNvSpPr txBox="1"/>
          <p:nvPr/>
        </p:nvSpPr>
        <p:spPr>
          <a:xfrm>
            <a:off x="9836725" y="5419424"/>
            <a:ext cx="469112" cy="276999"/>
          </a:xfrm>
          <a:prstGeom prst="rect">
            <a:avLst/>
          </a:prstGeom>
          <a:noFill/>
        </p:spPr>
        <p:txBody>
          <a:bodyPr wrap="square" rtlCol="0">
            <a:spAutoFit/>
          </a:bodyPr>
          <a:lstStyle/>
          <a:p>
            <a:r>
              <a:rPr lang="es-MX" sz="1200" dirty="0">
                <a:solidFill>
                  <a:srgbClr val="DD2120"/>
                </a:solidFill>
                <a:latin typeface="Outfit Medium" pitchFamily="2" charset="0"/>
              </a:rPr>
              <a:t>1 </a:t>
            </a:r>
            <a:r>
              <a:rPr lang="es-MX" sz="1200" dirty="0" err="1">
                <a:solidFill>
                  <a:srgbClr val="DD2120"/>
                </a:solidFill>
                <a:latin typeface="Outfit Medium" pitchFamily="2" charset="0"/>
              </a:rPr>
              <a:t>px</a:t>
            </a:r>
            <a:endParaRPr lang="es-MX" sz="1200" dirty="0">
              <a:solidFill>
                <a:srgbClr val="DD2120"/>
              </a:solidFill>
              <a:latin typeface="Outfit Medium" pitchFamily="2" charset="0"/>
            </a:endParaRPr>
          </a:p>
        </p:txBody>
      </p:sp>
      <p:pic>
        <p:nvPicPr>
          <p:cNvPr id="46" name="Imagen 45" descr="Imagen que contiene objeto, reloj, dibujo&#10;&#10;Descripción generada automáticamente">
            <a:extLst>
              <a:ext uri="{FF2B5EF4-FFF2-40B4-BE49-F238E27FC236}">
                <a16:creationId xmlns:a16="http://schemas.microsoft.com/office/drawing/2014/main" id="{FF28CEC3-45F1-40D0-5BC1-914AC60167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4632" y="5714373"/>
            <a:ext cx="427210" cy="427210"/>
          </a:xfrm>
          <a:prstGeom prst="rect">
            <a:avLst/>
          </a:prstGeom>
        </p:spPr>
      </p:pic>
    </p:spTree>
    <p:extLst>
      <p:ext uri="{BB962C8B-B14F-4D97-AF65-F5344CB8AC3E}">
        <p14:creationId xmlns:p14="http://schemas.microsoft.com/office/powerpoint/2010/main" val="3362730033"/>
      </p:ext>
    </p:extLst>
  </p:cSld>
  <p:clrMapOvr>
    <a:masterClrMapping/>
  </p:clrMapOvr>
  <p:extLst>
    <p:ext uri="{6950BFC3-D8DA-4A85-94F7-54DA5524770B}">
      <p188:commentRel xmlns:p188="http://schemas.microsoft.com/office/powerpoint/2018/8/main" xmlns="" r:id="rId10"/>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17">
            <a:extLst>
              <a:ext uri="{FF2B5EF4-FFF2-40B4-BE49-F238E27FC236}">
                <a16:creationId xmlns:a16="http://schemas.microsoft.com/office/drawing/2014/main" id="{634A08A6-6E1E-4668-9831-5B666EB7BC36}"/>
              </a:ext>
            </a:extLst>
          </p:cNvPr>
          <p:cNvSpPr/>
          <p:nvPr/>
        </p:nvSpPr>
        <p:spPr>
          <a:xfrm>
            <a:off x="951704" y="1975916"/>
            <a:ext cx="10288593" cy="458960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7" name="Imagen 6">
            <a:extLst>
              <a:ext uri="{FF2B5EF4-FFF2-40B4-BE49-F238E27FC236}">
                <a16:creationId xmlns:a16="http://schemas.microsoft.com/office/drawing/2014/main" id="{DE15BDEB-C6DF-A54F-8AE2-43F63812E610}"/>
              </a:ext>
            </a:extLst>
          </p:cNvPr>
          <p:cNvPicPr>
            <a:picLocks noChangeAspect="1"/>
          </p:cNvPicPr>
          <p:nvPr/>
        </p:nvPicPr>
        <p:blipFill>
          <a:blip r:embed="rId2"/>
          <a:stretch>
            <a:fillRect/>
          </a:stretch>
        </p:blipFill>
        <p:spPr>
          <a:xfrm>
            <a:off x="1977466" y="2447234"/>
            <a:ext cx="6087446" cy="3645104"/>
          </a:xfrm>
          <a:prstGeom prst="roundRect">
            <a:avLst>
              <a:gd name="adj" fmla="val 9649"/>
            </a:avLst>
          </a:prstGeom>
        </p:spPr>
      </p:pic>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3"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pic>
        <p:nvPicPr>
          <p:cNvPr id="43" name="Imagen 42">
            <a:extLst>
              <a:ext uri="{FF2B5EF4-FFF2-40B4-BE49-F238E27FC236}">
                <a16:creationId xmlns:a16="http://schemas.microsoft.com/office/drawing/2014/main" id="{2D61F799-6344-4A7D-A715-854065FE5A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357611" y="3166432"/>
            <a:ext cx="183996" cy="234573"/>
          </a:xfrm>
          <a:prstGeom prst="rect">
            <a:avLst/>
          </a:prstGeom>
        </p:spPr>
      </p:pic>
      <p:pic>
        <p:nvPicPr>
          <p:cNvPr id="44" name="Imagen 43">
            <a:extLst>
              <a:ext uri="{FF2B5EF4-FFF2-40B4-BE49-F238E27FC236}">
                <a16:creationId xmlns:a16="http://schemas.microsoft.com/office/drawing/2014/main" id="{A64D6134-6B8F-41B0-8860-CD54CEC8776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663321" y="4977455"/>
            <a:ext cx="183996" cy="234573"/>
          </a:xfrm>
          <a:prstGeom prst="rect">
            <a:avLst/>
          </a:prstGeom>
        </p:spPr>
      </p:pic>
      <p:sp>
        <p:nvSpPr>
          <p:cNvPr id="8" name="Rectángulo: esquinas redondeadas 7">
            <a:extLst>
              <a:ext uri="{FF2B5EF4-FFF2-40B4-BE49-F238E27FC236}">
                <a16:creationId xmlns:a16="http://schemas.microsoft.com/office/drawing/2014/main" id="{66090FD9-C3FE-4BB7-A62A-84F0AED5BE7A}"/>
              </a:ext>
            </a:extLst>
          </p:cNvPr>
          <p:cNvSpPr/>
          <p:nvPr/>
        </p:nvSpPr>
        <p:spPr>
          <a:xfrm>
            <a:off x="4276871" y="5018613"/>
            <a:ext cx="478448" cy="474129"/>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CuadroTexto 45">
            <a:extLst>
              <a:ext uri="{FF2B5EF4-FFF2-40B4-BE49-F238E27FC236}">
                <a16:creationId xmlns:a16="http://schemas.microsoft.com/office/drawing/2014/main" id="{B1F985A9-1934-42D4-8D5F-612B84E16B5C}"/>
              </a:ext>
            </a:extLst>
          </p:cNvPr>
          <p:cNvSpPr txBox="1"/>
          <p:nvPr/>
        </p:nvSpPr>
        <p:spPr>
          <a:xfrm>
            <a:off x="8276708" y="2495912"/>
            <a:ext cx="2453345" cy="1754326"/>
          </a:xfrm>
          <a:prstGeom prst="rect">
            <a:avLst/>
          </a:prstGeom>
          <a:noFill/>
        </p:spPr>
        <p:txBody>
          <a:bodyPr wrap="square" rtlCol="0">
            <a:spAutoFit/>
          </a:bodyPr>
          <a:lstStyle/>
          <a:p>
            <a:pPr algn="just"/>
            <a:r>
              <a:rPr lang="en-US" sz="1200" dirty="0">
                <a:solidFill>
                  <a:schemeClr val="tx1">
                    <a:lumMod val="75000"/>
                    <a:lumOff val="25000"/>
                  </a:schemeClr>
                </a:solidFill>
                <a:latin typeface="Outfit" pitchFamily="2" charset="0"/>
              </a:rPr>
              <a:t>Press the “Play” button to start your animation and see it in motion.</a:t>
            </a:r>
          </a:p>
          <a:p>
            <a:pPr algn="just"/>
            <a:endParaRPr lang="es-MX" sz="1200" dirty="0">
              <a:solidFill>
                <a:schemeClr val="tx1">
                  <a:lumMod val="75000"/>
                  <a:lumOff val="25000"/>
                </a:schemeClr>
              </a:solidFill>
              <a:latin typeface="Outfit" pitchFamily="2" charset="0"/>
            </a:endParaRPr>
          </a:p>
          <a:p>
            <a:pPr algn="just"/>
            <a:r>
              <a:rPr lang="en-US" sz="1200" dirty="0">
                <a:solidFill>
                  <a:schemeClr val="tx1">
                    <a:lumMod val="75000"/>
                    <a:lumOff val="25000"/>
                  </a:schemeClr>
                </a:solidFill>
                <a:latin typeface="Outfit" pitchFamily="2" charset="0"/>
              </a:rPr>
              <a:t>The Fps are the frames per second. Modify the frame bar to give more or less speed to the animation.</a:t>
            </a:r>
          </a:p>
          <a:p>
            <a:pPr algn="just"/>
            <a:endParaRPr lang="es-MX" sz="1200" dirty="0">
              <a:solidFill>
                <a:schemeClr val="tx1">
                  <a:lumMod val="75000"/>
                  <a:lumOff val="25000"/>
                </a:schemeClr>
              </a:solidFill>
              <a:latin typeface="Outfit" pitchFamily="2" charset="0"/>
            </a:endParaRPr>
          </a:p>
          <a:p>
            <a:pPr algn="just"/>
            <a:r>
              <a:rPr lang="en-US" sz="1200" dirty="0">
                <a:solidFill>
                  <a:schemeClr val="tx1">
                    <a:lumMod val="75000"/>
                    <a:lumOff val="25000"/>
                  </a:schemeClr>
                </a:solidFill>
                <a:latin typeface="Outfit" pitchFamily="2" charset="0"/>
              </a:rPr>
              <a:t>We recommend leaving it at 3 Fps for a smooth look.</a:t>
            </a:r>
            <a:endParaRPr lang="es-MX" sz="1200" dirty="0">
              <a:solidFill>
                <a:schemeClr val="tx1">
                  <a:lumMod val="75000"/>
                  <a:lumOff val="25000"/>
                </a:schemeClr>
              </a:solidFill>
              <a:latin typeface="Outfit" pitchFamily="2" charset="0"/>
            </a:endParaRPr>
          </a:p>
        </p:txBody>
      </p:sp>
      <p:grpSp>
        <p:nvGrpSpPr>
          <p:cNvPr id="3" name="Grupo 2">
            <a:extLst>
              <a:ext uri="{FF2B5EF4-FFF2-40B4-BE49-F238E27FC236}">
                <a16:creationId xmlns:a16="http://schemas.microsoft.com/office/drawing/2014/main" id="{1C0923B3-CB06-58CF-84C6-211ED819A159}"/>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DE5C52C1-52A1-2C11-20D1-1C3A92292267}"/>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F32F0E9B-D936-F8CC-44C9-8A82BAF762B7}"/>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grpSp>
        <p:nvGrpSpPr>
          <p:cNvPr id="11" name="Grupo 10">
            <a:extLst>
              <a:ext uri="{FF2B5EF4-FFF2-40B4-BE49-F238E27FC236}">
                <a16:creationId xmlns:a16="http://schemas.microsoft.com/office/drawing/2014/main" id="{DA3DF57E-B617-81F4-85F1-DA5E83C9A928}"/>
              </a:ext>
            </a:extLst>
          </p:cNvPr>
          <p:cNvGrpSpPr/>
          <p:nvPr/>
        </p:nvGrpSpPr>
        <p:grpSpPr>
          <a:xfrm>
            <a:off x="1149713" y="2185641"/>
            <a:ext cx="615957" cy="615957"/>
            <a:chOff x="1149713" y="2185641"/>
            <a:chExt cx="615957" cy="615957"/>
          </a:xfrm>
        </p:grpSpPr>
        <p:grpSp>
          <p:nvGrpSpPr>
            <p:cNvPr id="24" name="Grupo 23">
              <a:extLst>
                <a:ext uri="{FF2B5EF4-FFF2-40B4-BE49-F238E27FC236}">
                  <a16:creationId xmlns:a16="http://schemas.microsoft.com/office/drawing/2014/main" id="{74E3864D-2908-499C-9AD2-38BD9F72142A}"/>
                </a:ext>
              </a:extLst>
            </p:cNvPr>
            <p:cNvGrpSpPr/>
            <p:nvPr/>
          </p:nvGrpSpPr>
          <p:grpSpPr>
            <a:xfrm>
              <a:off x="1149713" y="2185641"/>
              <a:ext cx="615957" cy="615957"/>
              <a:chOff x="1573425" y="1903684"/>
              <a:chExt cx="824920" cy="824920"/>
            </a:xfrm>
          </p:grpSpPr>
          <p:sp>
            <p:nvSpPr>
              <p:cNvPr id="25" name="Elipse 24">
                <a:extLst>
                  <a:ext uri="{FF2B5EF4-FFF2-40B4-BE49-F238E27FC236}">
                    <a16:creationId xmlns:a16="http://schemas.microsoft.com/office/drawing/2014/main" id="{373A6FA3-D155-4926-8871-CFDF0AA3CB38}"/>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26" name="Elipse 25">
                <a:extLst>
                  <a:ext uri="{FF2B5EF4-FFF2-40B4-BE49-F238E27FC236}">
                    <a16:creationId xmlns:a16="http://schemas.microsoft.com/office/drawing/2014/main" id="{0CF9CA29-D6F5-4C54-A46D-AE3C4186B22F}"/>
                  </a:ext>
                </a:extLst>
              </p:cNvPr>
              <p:cNvSpPr/>
              <p:nvPr/>
            </p:nvSpPr>
            <p:spPr>
              <a:xfrm>
                <a:off x="1710902" y="2041161"/>
                <a:ext cx="549965" cy="549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9" name="CuadroTexto 8">
              <a:extLst>
                <a:ext uri="{FF2B5EF4-FFF2-40B4-BE49-F238E27FC236}">
                  <a16:creationId xmlns:a16="http://schemas.microsoft.com/office/drawing/2014/main" id="{7FD411A2-9A27-50EF-9359-AF0447E7413E}"/>
                </a:ext>
              </a:extLst>
            </p:cNvPr>
            <p:cNvSpPr txBox="1"/>
            <p:nvPr/>
          </p:nvSpPr>
          <p:spPr>
            <a:xfrm>
              <a:off x="1276722" y="2343044"/>
              <a:ext cx="381000" cy="307777"/>
            </a:xfrm>
            <a:prstGeom prst="rect">
              <a:avLst/>
            </a:prstGeom>
            <a:noFill/>
          </p:spPr>
          <p:txBody>
            <a:bodyPr wrap="square" rtlCol="0">
              <a:spAutoFit/>
            </a:bodyPr>
            <a:lstStyle/>
            <a:p>
              <a:r>
                <a:rPr lang="es-MX" sz="1400" dirty="0">
                  <a:solidFill>
                    <a:schemeClr val="tx1">
                      <a:lumMod val="65000"/>
                      <a:lumOff val="35000"/>
                    </a:schemeClr>
                  </a:solidFill>
                  <a:latin typeface="Outfit Medium" pitchFamily="2" charset="0"/>
                </a:rPr>
                <a:t>10</a:t>
              </a:r>
            </a:p>
          </p:txBody>
        </p:sp>
      </p:grpSp>
    </p:spTree>
    <p:extLst>
      <p:ext uri="{BB962C8B-B14F-4D97-AF65-F5344CB8AC3E}">
        <p14:creationId xmlns:p14="http://schemas.microsoft.com/office/powerpoint/2010/main" val="71476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8E00F1-3FDA-A9C4-7178-FFC8C33AD534}"/>
              </a:ext>
            </a:extLst>
          </p:cNvPr>
          <p:cNvSpPr/>
          <p:nvPr/>
        </p:nvSpPr>
        <p:spPr>
          <a:xfrm>
            <a:off x="926107" y="3228155"/>
            <a:ext cx="6331659" cy="9334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esquinas superiores redondeadas 9">
            <a:extLst>
              <a:ext uri="{FF2B5EF4-FFF2-40B4-BE49-F238E27FC236}">
                <a16:creationId xmlns:a16="http://schemas.microsoft.com/office/drawing/2014/main" id="{FD23BDED-56DF-D194-DDD0-42EBBF4F01D2}"/>
              </a:ext>
            </a:extLst>
          </p:cNvPr>
          <p:cNvSpPr/>
          <p:nvPr/>
        </p:nvSpPr>
        <p:spPr>
          <a:xfrm rot="10800000">
            <a:off x="926108" y="4161611"/>
            <a:ext cx="6331659" cy="1169332"/>
          </a:xfrm>
          <a:prstGeom prst="round2SameRect">
            <a:avLst>
              <a:gd name="adj1" fmla="val 27658"/>
              <a:gd name="adj2" fmla="val 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CuadroTexto 37">
            <a:extLst>
              <a:ext uri="{FF2B5EF4-FFF2-40B4-BE49-F238E27FC236}">
                <a16:creationId xmlns:a16="http://schemas.microsoft.com/office/drawing/2014/main" id="{F835D28E-6402-46C9-A03D-0F5F620F1BC3}"/>
              </a:ext>
            </a:extLst>
          </p:cNvPr>
          <p:cNvSpPr txBox="1"/>
          <p:nvPr/>
        </p:nvSpPr>
        <p:spPr>
          <a:xfrm>
            <a:off x="926107" y="1951652"/>
            <a:ext cx="6232375"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Once you have finished your drawing, save and upload it to your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screen.</a:t>
            </a:r>
            <a:endParaRPr lang="es-MX" sz="1400" dirty="0">
              <a:solidFill>
                <a:schemeClr val="tx1">
                  <a:lumMod val="65000"/>
                  <a:lumOff val="35000"/>
                </a:schemeClr>
              </a:solidFill>
              <a:latin typeface="Outfit" pitchFamily="2" charset="0"/>
            </a:endParaRP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Rectángulo: esquinas superiores redondeadas 23">
            <a:extLst>
              <a:ext uri="{FF2B5EF4-FFF2-40B4-BE49-F238E27FC236}">
                <a16:creationId xmlns:a16="http://schemas.microsoft.com/office/drawing/2014/main" id="{60413ACB-E2A9-494C-98A0-537960AA24C4}"/>
              </a:ext>
            </a:extLst>
          </p:cNvPr>
          <p:cNvSpPr/>
          <p:nvPr/>
        </p:nvSpPr>
        <p:spPr>
          <a:xfrm>
            <a:off x="927863" y="2579849"/>
            <a:ext cx="6329904" cy="693559"/>
          </a:xfrm>
          <a:prstGeom prst="round2SameRect">
            <a:avLst>
              <a:gd name="adj1" fmla="val 42937"/>
              <a:gd name="adj2" fmla="val 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CuadroTexto 26">
            <a:extLst>
              <a:ext uri="{FF2B5EF4-FFF2-40B4-BE49-F238E27FC236}">
                <a16:creationId xmlns:a16="http://schemas.microsoft.com/office/drawing/2014/main" id="{A5438C98-FB67-4C2B-ACDE-A91E205BC49B}"/>
              </a:ext>
            </a:extLst>
          </p:cNvPr>
          <p:cNvSpPr txBox="1"/>
          <p:nvPr/>
        </p:nvSpPr>
        <p:spPr>
          <a:xfrm>
            <a:off x="1172872" y="2750542"/>
            <a:ext cx="5838133"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Press the three-bar icon at the top of the screen</a:t>
            </a:r>
            <a:r>
              <a:rPr lang="es-CL" sz="1400" dirty="0">
                <a:solidFill>
                  <a:schemeClr val="tx1">
                    <a:lumMod val="65000"/>
                    <a:lumOff val="35000"/>
                  </a:schemeClr>
                </a:solidFill>
                <a:latin typeface="Outfit" pitchFamily="2" charset="0"/>
              </a:rPr>
              <a:t>.</a:t>
            </a:r>
            <a:endParaRPr lang="es-CL" sz="1400" b="1" dirty="0">
              <a:solidFill>
                <a:schemeClr val="tx1">
                  <a:lumMod val="65000"/>
                  <a:lumOff val="35000"/>
                </a:schemeClr>
              </a:solidFill>
              <a:latin typeface="Outfit" pitchFamily="2" charset="0"/>
            </a:endParaRPr>
          </a:p>
        </p:txBody>
      </p:sp>
      <p:sp>
        <p:nvSpPr>
          <p:cNvPr id="28" name="CuadroTexto 27">
            <a:extLst>
              <a:ext uri="{FF2B5EF4-FFF2-40B4-BE49-F238E27FC236}">
                <a16:creationId xmlns:a16="http://schemas.microsoft.com/office/drawing/2014/main" id="{251C820B-A5D9-4736-9C87-15861E93A3BC}"/>
              </a:ext>
            </a:extLst>
          </p:cNvPr>
          <p:cNvSpPr txBox="1"/>
          <p:nvPr/>
        </p:nvSpPr>
        <p:spPr>
          <a:xfrm>
            <a:off x="1172871" y="3542126"/>
            <a:ext cx="5926267"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First, save your drawing by pressing “Save” and give it a name.</a:t>
            </a:r>
            <a:endParaRPr lang="es-CL" sz="1400" b="1" dirty="0">
              <a:solidFill>
                <a:schemeClr val="tx1">
                  <a:lumMod val="65000"/>
                  <a:lumOff val="35000"/>
                </a:schemeClr>
              </a:solidFill>
              <a:latin typeface="Outfit" pitchFamily="2" charset="0"/>
            </a:endParaRPr>
          </a:p>
        </p:txBody>
      </p:sp>
      <p:sp>
        <p:nvSpPr>
          <p:cNvPr id="30" name="CuadroTexto 29">
            <a:extLst>
              <a:ext uri="{FF2B5EF4-FFF2-40B4-BE49-F238E27FC236}">
                <a16:creationId xmlns:a16="http://schemas.microsoft.com/office/drawing/2014/main" id="{07DE88D9-C841-47E1-9429-B6360B9CB506}"/>
              </a:ext>
            </a:extLst>
          </p:cNvPr>
          <p:cNvSpPr txBox="1"/>
          <p:nvPr/>
        </p:nvSpPr>
        <p:spPr>
          <a:xfrm>
            <a:off x="1172873" y="4376945"/>
            <a:ext cx="5515498" cy="523220"/>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Once saved, press the “Upload” icon at the top of the screen, wait for it to load and watch your drawing appear in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a:t>
            </a:r>
            <a:endParaRPr lang="es-CL" sz="1400" b="1" dirty="0">
              <a:solidFill>
                <a:schemeClr val="tx1">
                  <a:lumMod val="65000"/>
                  <a:lumOff val="35000"/>
                </a:schemeClr>
              </a:solidFill>
              <a:latin typeface="Outfit" pitchFamily="2" charset="0"/>
            </a:endParaRPr>
          </a:p>
        </p:txBody>
      </p:sp>
      <p:grpSp>
        <p:nvGrpSpPr>
          <p:cNvPr id="2" name="Grupo 1">
            <a:extLst>
              <a:ext uri="{FF2B5EF4-FFF2-40B4-BE49-F238E27FC236}">
                <a16:creationId xmlns:a16="http://schemas.microsoft.com/office/drawing/2014/main" id="{B9C3C794-A657-1458-3B71-D4DBBFE79BE0}"/>
              </a:ext>
            </a:extLst>
          </p:cNvPr>
          <p:cNvGrpSpPr/>
          <p:nvPr/>
        </p:nvGrpSpPr>
        <p:grpSpPr>
          <a:xfrm>
            <a:off x="927863" y="1253076"/>
            <a:ext cx="1952271" cy="442980"/>
            <a:chOff x="951703" y="1589244"/>
            <a:chExt cx="1778964" cy="442980"/>
          </a:xfrm>
        </p:grpSpPr>
        <p:sp>
          <p:nvSpPr>
            <p:cNvPr id="4" name="Rectángulo: esquinas redondeadas 3">
              <a:extLst>
                <a:ext uri="{FF2B5EF4-FFF2-40B4-BE49-F238E27FC236}">
                  <a16:creationId xmlns:a16="http://schemas.microsoft.com/office/drawing/2014/main" id="{83EA99A8-C3C6-3236-0C11-CEC896E9EFA8}"/>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5" name="Elipse 4">
              <a:extLst>
                <a:ext uri="{FF2B5EF4-FFF2-40B4-BE49-F238E27FC236}">
                  <a16:creationId xmlns:a16="http://schemas.microsoft.com/office/drawing/2014/main" id="{DA748FA3-673A-BE81-B72F-BE0EC40D0EAC}"/>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26" name="Imagen 25" descr="Interfaz de usuario gráfica, Aplicación&#10;&#10;Descripción generada automáticamente">
            <a:extLst>
              <a:ext uri="{FF2B5EF4-FFF2-40B4-BE49-F238E27FC236}">
                <a16:creationId xmlns:a16="http://schemas.microsoft.com/office/drawing/2014/main" id="{F560DE2D-1AE0-D003-D2AA-3BE03EE1A36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154603" y="2084063"/>
            <a:ext cx="2831915" cy="3531680"/>
          </a:xfrm>
          <a:prstGeom prst="rect">
            <a:avLst/>
          </a:prstGeom>
        </p:spPr>
      </p:pic>
      <p:pic>
        <p:nvPicPr>
          <p:cNvPr id="29" name="Imagen 28">
            <a:extLst>
              <a:ext uri="{FF2B5EF4-FFF2-40B4-BE49-F238E27FC236}">
                <a16:creationId xmlns:a16="http://schemas.microsoft.com/office/drawing/2014/main" id="{3ABCDD4B-BAC4-4454-9F2F-157064EDD99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849500" y="3591690"/>
            <a:ext cx="202538" cy="258213"/>
          </a:xfrm>
          <a:prstGeom prst="rect">
            <a:avLst/>
          </a:prstGeom>
        </p:spPr>
      </p:pic>
      <p:pic>
        <p:nvPicPr>
          <p:cNvPr id="31" name="Imagen 30" descr="Icono&#10;&#10;Descripción generada automáticamente">
            <a:extLst>
              <a:ext uri="{FF2B5EF4-FFF2-40B4-BE49-F238E27FC236}">
                <a16:creationId xmlns:a16="http://schemas.microsoft.com/office/drawing/2014/main" id="{7D3B2E47-7EFD-55C4-0A73-162A27D8EC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6884" y="2403968"/>
            <a:ext cx="1041764" cy="1045320"/>
          </a:xfrm>
          <a:prstGeom prst="rect">
            <a:avLst/>
          </a:prstGeom>
        </p:spPr>
      </p:pic>
      <p:pic>
        <p:nvPicPr>
          <p:cNvPr id="32" name="Imagen 31" descr="Icono&#10;&#10;Descripción generada automáticamente">
            <a:extLst>
              <a:ext uri="{FF2B5EF4-FFF2-40B4-BE49-F238E27FC236}">
                <a16:creationId xmlns:a16="http://schemas.microsoft.com/office/drawing/2014/main" id="{6729CBB1-246C-C49C-2EA8-D94806C13E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36884" y="4225395"/>
            <a:ext cx="1041764" cy="1041764"/>
          </a:xfrm>
          <a:prstGeom prst="rect">
            <a:avLst/>
          </a:prstGeom>
        </p:spPr>
      </p:pic>
    </p:spTree>
    <p:extLst>
      <p:ext uri="{BB962C8B-B14F-4D97-AF65-F5344CB8AC3E}">
        <p14:creationId xmlns:p14="http://schemas.microsoft.com/office/powerpoint/2010/main" val="52356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4D92457D-1792-4BE8-AD49-ED1DA199350A}"/>
              </a:ext>
            </a:extLst>
          </p:cNvPr>
          <p:cNvSpPr/>
          <p:nvPr/>
        </p:nvSpPr>
        <p:spPr>
          <a:xfrm>
            <a:off x="3621052" y="2265102"/>
            <a:ext cx="194966" cy="412597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3954632" y="3716332"/>
            <a:ext cx="4879676" cy="11794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3362287" y="3710652"/>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3932914" y="2275868"/>
            <a:ext cx="4879675" cy="1301680"/>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13" name="CuadroTexto 12">
            <a:extLst>
              <a:ext uri="{FF2B5EF4-FFF2-40B4-BE49-F238E27FC236}">
                <a16:creationId xmlns:a16="http://schemas.microsoft.com/office/drawing/2014/main" id="{12E5A2F4-9006-4E2C-A2DE-3B7F1132C997}"/>
              </a:ext>
            </a:extLst>
          </p:cNvPr>
          <p:cNvSpPr txBox="1"/>
          <p:nvPr/>
        </p:nvSpPr>
        <p:spPr>
          <a:xfrm>
            <a:off x="4213831" y="2690703"/>
            <a:ext cx="4391832"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When you make a drawing on paper, do you draw the background first and then the objects? Do you think that drawing by hand is similar to working with layers?</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4213831" y="2413704"/>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Arts</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3377260" y="2244816"/>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4235547" y="4162241"/>
            <a:ext cx="4383677"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Have you ever worked with layers in another digital drawing program?</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4227393" y="3913412"/>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Technology</a:t>
            </a:r>
            <a:endParaRPr lang="es-CL" sz="1200" dirty="0">
              <a:solidFill>
                <a:srgbClr val="565380"/>
              </a:solidFill>
              <a:latin typeface="Outfit Medium" pitchFamily="2" charset="0"/>
            </a:endParaRPr>
          </a:p>
        </p:txBody>
      </p:sp>
      <p:sp>
        <p:nvSpPr>
          <p:cNvPr id="69" name="Rectángulo: esquinas redondeadas 68">
            <a:extLst>
              <a:ext uri="{FF2B5EF4-FFF2-40B4-BE49-F238E27FC236}">
                <a16:creationId xmlns:a16="http://schemas.microsoft.com/office/drawing/2014/main" id="{473C95C5-6FD1-4CF5-A79E-073485248423}"/>
              </a:ext>
            </a:extLst>
          </p:cNvPr>
          <p:cNvSpPr/>
          <p:nvPr/>
        </p:nvSpPr>
        <p:spPr>
          <a:xfrm>
            <a:off x="3932914" y="5028845"/>
            <a:ext cx="4879675" cy="1362227"/>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3362288" y="5039076"/>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4213830" y="5561603"/>
            <a:ext cx="4391832"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Do you think you can make another layered animation in your </a:t>
            </a:r>
            <a:r>
              <a:rPr lang="en-US" sz="1200" dirty="0" err="1">
                <a:solidFill>
                  <a:schemeClr val="tx1">
                    <a:lumMod val="65000"/>
                    <a:lumOff val="35000"/>
                  </a:schemeClr>
                </a:solidFill>
                <a:latin typeface="Outfit" pitchFamily="2" charset="0"/>
              </a:rPr>
              <a:t>Xploris</a:t>
            </a:r>
            <a:r>
              <a:rPr lang="en-US" sz="1200" dirty="0">
                <a:solidFill>
                  <a:schemeClr val="tx1">
                    <a:lumMod val="65000"/>
                    <a:lumOff val="35000"/>
                  </a:schemeClr>
                </a:solidFill>
                <a:latin typeface="Outfit" pitchFamily="2" charset="0"/>
              </a:rPr>
              <a:t>? Try to create a different means of transportation and a different landscape.</a:t>
            </a:r>
            <a:endParaRPr lang="es-MX"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4213831" y="5255622"/>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sp>
        <p:nvSpPr>
          <p:cNvPr id="30" name="Rectángulo 29">
            <a:extLst>
              <a:ext uri="{FF2B5EF4-FFF2-40B4-BE49-F238E27FC236}">
                <a16:creationId xmlns:a16="http://schemas.microsoft.com/office/drawing/2014/main" id="{E12CD07C-0A0D-47D6-B2F7-D3253782C593}"/>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3" name="Imagen 32">
            <a:hlinkClick r:id="rId2" action="ppaction://hlinksldjump"/>
            <a:extLst>
              <a:ext uri="{FF2B5EF4-FFF2-40B4-BE49-F238E27FC236}">
                <a16:creationId xmlns:a16="http://schemas.microsoft.com/office/drawing/2014/main" id="{92A5C84E-FFAF-48BD-A4CB-0509DF89FC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34" name="Imagen 33">
            <a:hlinkClick r:id="" action="ppaction://hlinkshowjump?jump=previousslide"/>
            <a:extLst>
              <a:ext uri="{FF2B5EF4-FFF2-40B4-BE49-F238E27FC236}">
                <a16:creationId xmlns:a16="http://schemas.microsoft.com/office/drawing/2014/main" id="{407D350A-9532-480C-AC25-FDDBD27D6A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 action="ppaction://hlinkshowjump?jump=nextslide"/>
            <a:extLst>
              <a:ext uri="{FF2B5EF4-FFF2-40B4-BE49-F238E27FC236}">
                <a16:creationId xmlns:a16="http://schemas.microsoft.com/office/drawing/2014/main" id="{F05D3D23-B099-4211-AEC9-C4CF55F987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6" name="Imagen 35">
            <a:extLst>
              <a:ext uri="{FF2B5EF4-FFF2-40B4-BE49-F238E27FC236}">
                <a16:creationId xmlns:a16="http://schemas.microsoft.com/office/drawing/2014/main" id="{E90B6E95-5CD4-48A6-BA92-5178AFB3060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6" name="Grupo 5">
            <a:extLst>
              <a:ext uri="{FF2B5EF4-FFF2-40B4-BE49-F238E27FC236}">
                <a16:creationId xmlns:a16="http://schemas.microsoft.com/office/drawing/2014/main" id="{C3EB18D4-F59A-EA56-DFFF-5F2A0FD5220C}"/>
              </a:ext>
            </a:extLst>
          </p:cNvPr>
          <p:cNvGrpSpPr/>
          <p:nvPr/>
        </p:nvGrpSpPr>
        <p:grpSpPr>
          <a:xfrm>
            <a:off x="692440" y="1440319"/>
            <a:ext cx="2228313" cy="442980"/>
            <a:chOff x="951703" y="1589244"/>
            <a:chExt cx="1926377" cy="442980"/>
          </a:xfrm>
        </p:grpSpPr>
        <p:sp>
          <p:nvSpPr>
            <p:cNvPr id="7" name="Rectángulo: esquinas redondeadas 6">
              <a:extLst>
                <a:ext uri="{FF2B5EF4-FFF2-40B4-BE49-F238E27FC236}">
                  <a16:creationId xmlns:a16="http://schemas.microsoft.com/office/drawing/2014/main" id="{B2739EDD-AA01-FBF1-E382-A0C6A8C6E6F2}"/>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8" name="Elipse 7">
              <a:extLst>
                <a:ext uri="{FF2B5EF4-FFF2-40B4-BE49-F238E27FC236}">
                  <a16:creationId xmlns:a16="http://schemas.microsoft.com/office/drawing/2014/main" id="{4CE3AA27-F03B-1507-6212-68B82554AB29}"/>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3</a:t>
              </a:r>
              <a:endParaRPr lang="es-CL" sz="1200" b="1" dirty="0">
                <a:solidFill>
                  <a:srgbClr val="565380"/>
                </a:solidFill>
                <a:latin typeface="Outfit Medium" pitchFamily="2" charset="0"/>
              </a:endParaRPr>
            </a:p>
          </p:txBody>
        </p:sp>
      </p:grpSp>
    </p:spTree>
    <p:extLst>
      <p:ext uri="{BB962C8B-B14F-4D97-AF65-F5344CB8AC3E}">
        <p14:creationId xmlns:p14="http://schemas.microsoft.com/office/powerpoint/2010/main" val="44980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0AE00087-DDEC-4C13-BDAF-67B2057B1423}"/>
              </a:ext>
            </a:extLst>
          </p:cNvPr>
          <p:cNvSpPr/>
          <p:nvPr/>
        </p:nvSpPr>
        <p:spPr>
          <a:xfrm>
            <a:off x="1254065" y="4712396"/>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26" name="Rectángulo: esquinas redondeadas 25">
            <a:extLst>
              <a:ext uri="{FF2B5EF4-FFF2-40B4-BE49-F238E27FC236}">
                <a16:creationId xmlns:a16="http://schemas.microsoft.com/office/drawing/2014/main" id="{8EC42075-B20B-4D9C-B6D7-40B8F365FACA}"/>
              </a:ext>
            </a:extLst>
          </p:cNvPr>
          <p:cNvSpPr/>
          <p:nvPr/>
        </p:nvSpPr>
        <p:spPr>
          <a:xfrm>
            <a:off x="1254065" y="3607369"/>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27" name="Grupo 26">
            <a:extLst>
              <a:ext uri="{FF2B5EF4-FFF2-40B4-BE49-F238E27FC236}">
                <a16:creationId xmlns:a16="http://schemas.microsoft.com/office/drawing/2014/main" id="{4C763EFB-706B-4769-980B-CBF21CDE0A65}"/>
              </a:ext>
            </a:extLst>
          </p:cNvPr>
          <p:cNvGrpSpPr/>
          <p:nvPr/>
        </p:nvGrpSpPr>
        <p:grpSpPr>
          <a:xfrm>
            <a:off x="1501107" y="3744265"/>
            <a:ext cx="712493" cy="712493"/>
            <a:chOff x="1573425" y="1903684"/>
            <a:chExt cx="824920" cy="824920"/>
          </a:xfrm>
        </p:grpSpPr>
        <p:sp>
          <p:nvSpPr>
            <p:cNvPr id="28" name="Elipse 27">
              <a:extLst>
                <a:ext uri="{FF2B5EF4-FFF2-40B4-BE49-F238E27FC236}">
                  <a16:creationId xmlns:a16="http://schemas.microsoft.com/office/drawing/2014/main" id="{877BD2AB-BB31-45FE-B385-64E74821775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29" name="Elipse 28">
              <a:extLst>
                <a:ext uri="{FF2B5EF4-FFF2-40B4-BE49-F238E27FC236}">
                  <a16:creationId xmlns:a16="http://schemas.microsoft.com/office/drawing/2014/main" id="{3123D5E3-3FF4-44A1-B7AB-7A5AA418E9F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25" name="Rectángulo: esquinas redondeadas 24">
            <a:extLst>
              <a:ext uri="{FF2B5EF4-FFF2-40B4-BE49-F238E27FC236}">
                <a16:creationId xmlns:a16="http://schemas.microsoft.com/office/drawing/2014/main" id="{B0C7376E-27F4-4325-A148-C423D67CD166}"/>
              </a:ext>
            </a:extLst>
          </p:cNvPr>
          <p:cNvSpPr/>
          <p:nvPr/>
        </p:nvSpPr>
        <p:spPr>
          <a:xfrm>
            <a:off x="1254065" y="2493680"/>
            <a:ext cx="9936258" cy="98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3" name="Marcador de contenido 2"/>
          <p:cNvSpPr>
            <a:spLocks noGrp="1"/>
          </p:cNvSpPr>
          <p:nvPr>
            <p:ph idx="1"/>
          </p:nvPr>
        </p:nvSpPr>
        <p:spPr>
          <a:xfrm>
            <a:off x="2460641" y="2630155"/>
            <a:ext cx="8372142" cy="712494"/>
          </a:xfrm>
        </p:spPr>
        <p:txBody>
          <a:bodyPr anchor="ctr">
            <a:normAutofit/>
          </a:bodyPr>
          <a:lstStyle/>
          <a:p>
            <a:pPr marL="0" indent="0" algn="just">
              <a:buNone/>
            </a:pPr>
            <a:r>
              <a:rPr lang="en-US" sz="1400" dirty="0">
                <a:solidFill>
                  <a:schemeClr val="tx1">
                    <a:lumMod val="65000"/>
                    <a:lumOff val="35000"/>
                  </a:schemeClr>
                </a:solidFill>
                <a:latin typeface="Outfit Medium" pitchFamily="2" charset="0"/>
              </a:rPr>
              <a:t>We used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software to create a boat with movement.</a:t>
            </a:r>
            <a:endParaRPr lang="es-CL" sz="1400" dirty="0">
              <a:solidFill>
                <a:schemeClr val="tx1">
                  <a:lumMod val="65000"/>
                  <a:lumOff val="35000"/>
                </a:schemeClr>
              </a:solidFill>
              <a:latin typeface="Outfit Medium" pitchFamily="2" charset="0"/>
            </a:endParaRPr>
          </a:p>
        </p:txBody>
      </p:sp>
      <p:grpSp>
        <p:nvGrpSpPr>
          <p:cNvPr id="17" name="Grupo 16">
            <a:extLst>
              <a:ext uri="{FF2B5EF4-FFF2-40B4-BE49-F238E27FC236}">
                <a16:creationId xmlns:a16="http://schemas.microsoft.com/office/drawing/2014/main" id="{4A1F588E-BA30-4F39-A287-F72D0FA7F773}"/>
              </a:ext>
            </a:extLst>
          </p:cNvPr>
          <p:cNvGrpSpPr/>
          <p:nvPr/>
        </p:nvGrpSpPr>
        <p:grpSpPr>
          <a:xfrm>
            <a:off x="1501107" y="2630576"/>
            <a:ext cx="712493" cy="712493"/>
            <a:chOff x="1573425" y="1903684"/>
            <a:chExt cx="824920" cy="824920"/>
          </a:xfrm>
        </p:grpSpPr>
        <p:sp>
          <p:nvSpPr>
            <p:cNvPr id="18" name="Elipse 17">
              <a:extLst>
                <a:ext uri="{FF2B5EF4-FFF2-40B4-BE49-F238E27FC236}">
                  <a16:creationId xmlns:a16="http://schemas.microsoft.com/office/drawing/2014/main" id="{94C57005-9BB4-4977-AEB1-900780E218C5}"/>
                </a:ext>
              </a:extLst>
            </p:cNvPr>
            <p:cNvSpPr/>
            <p:nvPr/>
          </p:nvSpPr>
          <p:spPr>
            <a:xfrm rot="10800000">
              <a:off x="1573425" y="1903684"/>
              <a:ext cx="824920" cy="824920"/>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19" name="Elipse 18">
              <a:extLst>
                <a:ext uri="{FF2B5EF4-FFF2-40B4-BE49-F238E27FC236}">
                  <a16:creationId xmlns:a16="http://schemas.microsoft.com/office/drawing/2014/main" id="{AE7D7C56-A2BA-4D3F-88B3-78FCB92E6E27}"/>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24" name="Rectángulo 23">
            <a:extLst>
              <a:ext uri="{FF2B5EF4-FFF2-40B4-BE49-F238E27FC236}">
                <a16:creationId xmlns:a16="http://schemas.microsoft.com/office/drawing/2014/main" id="{3C5557A0-34B6-46BD-A680-3A084E774441}"/>
              </a:ext>
            </a:extLst>
          </p:cNvPr>
          <p:cNvSpPr/>
          <p:nvPr/>
        </p:nvSpPr>
        <p:spPr>
          <a:xfrm>
            <a:off x="2460641" y="5051649"/>
            <a:ext cx="8477294" cy="307777"/>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uploaded an animation to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device.</a:t>
            </a:r>
            <a:endParaRPr lang="es-CL" sz="1400" dirty="0">
              <a:solidFill>
                <a:schemeClr val="tx1">
                  <a:lumMod val="65000"/>
                  <a:lumOff val="35000"/>
                </a:schemeClr>
              </a:solidFill>
              <a:latin typeface="Outfit Medium" pitchFamily="2" charset="0"/>
            </a:endParaRPr>
          </a:p>
        </p:txBody>
      </p:sp>
      <p:grpSp>
        <p:nvGrpSpPr>
          <p:cNvPr id="31" name="Grupo 30">
            <a:extLst>
              <a:ext uri="{FF2B5EF4-FFF2-40B4-BE49-F238E27FC236}">
                <a16:creationId xmlns:a16="http://schemas.microsoft.com/office/drawing/2014/main" id="{6082C59A-0430-491C-9E6A-D45E3CC71B8B}"/>
              </a:ext>
            </a:extLst>
          </p:cNvPr>
          <p:cNvGrpSpPr/>
          <p:nvPr/>
        </p:nvGrpSpPr>
        <p:grpSpPr>
          <a:xfrm>
            <a:off x="1501107" y="4849292"/>
            <a:ext cx="712493" cy="712493"/>
            <a:chOff x="1573425" y="1903684"/>
            <a:chExt cx="824920" cy="824920"/>
          </a:xfrm>
        </p:grpSpPr>
        <p:sp>
          <p:nvSpPr>
            <p:cNvPr id="32" name="Elipse 31">
              <a:extLst>
                <a:ext uri="{FF2B5EF4-FFF2-40B4-BE49-F238E27FC236}">
                  <a16:creationId xmlns:a16="http://schemas.microsoft.com/office/drawing/2014/main" id="{C3A6CF8A-FAD5-4427-841A-C7BD29C6E08F}"/>
                </a:ext>
              </a:extLst>
            </p:cNvPr>
            <p:cNvSpPr/>
            <p:nvPr/>
          </p:nvSpPr>
          <p:spPr>
            <a:xfrm rot="10800000">
              <a:off x="1573425" y="1903684"/>
              <a:ext cx="824920" cy="824920"/>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33" name="Elipse 32">
              <a:extLst>
                <a:ext uri="{FF2B5EF4-FFF2-40B4-BE49-F238E27FC236}">
                  <a16:creationId xmlns:a16="http://schemas.microsoft.com/office/drawing/2014/main" id="{5A732E29-EF24-41BE-9786-807D0CA0615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34" name="Rectángulo 33">
            <a:extLst>
              <a:ext uri="{FF2B5EF4-FFF2-40B4-BE49-F238E27FC236}">
                <a16:creationId xmlns:a16="http://schemas.microsoft.com/office/drawing/2014/main" id="{DE232417-F6F8-4833-ACA7-8477D48CA96F}"/>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5" name="Imagen 34">
            <a:hlinkClick r:id="rId2" action="ppaction://hlinksldjump"/>
            <a:extLst>
              <a:ext uri="{FF2B5EF4-FFF2-40B4-BE49-F238E27FC236}">
                <a16:creationId xmlns:a16="http://schemas.microsoft.com/office/drawing/2014/main" id="{37A806A6-96CC-4598-9B98-4D98AA1F936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36" name="Imagen 35">
            <a:hlinkClick r:id="" action="ppaction://hlinkshowjump?jump=previousslide"/>
            <a:extLst>
              <a:ext uri="{FF2B5EF4-FFF2-40B4-BE49-F238E27FC236}">
                <a16:creationId xmlns:a16="http://schemas.microsoft.com/office/drawing/2014/main" id="{86C01666-FC39-40A1-9FCA-31065C36B5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7" name="Imagen 36">
            <a:hlinkClick r:id="" action="ppaction://hlinkshowjump?jump=nextslide"/>
            <a:extLst>
              <a:ext uri="{FF2B5EF4-FFF2-40B4-BE49-F238E27FC236}">
                <a16:creationId xmlns:a16="http://schemas.microsoft.com/office/drawing/2014/main" id="{FE022383-B5CB-44E6-AA97-FF12DBBF92C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8" name="Imagen 37">
            <a:extLst>
              <a:ext uri="{FF2B5EF4-FFF2-40B4-BE49-F238E27FC236}">
                <a16:creationId xmlns:a16="http://schemas.microsoft.com/office/drawing/2014/main" id="{2360482B-0037-43F4-BE0A-E0774A8D179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9" name="Rectángulo 38">
            <a:extLst>
              <a:ext uri="{FF2B5EF4-FFF2-40B4-BE49-F238E27FC236}">
                <a16:creationId xmlns:a16="http://schemas.microsoft.com/office/drawing/2014/main" id="{97FFDBF4-847F-4CF9-88CE-4B03A926F312}"/>
              </a:ext>
            </a:extLst>
          </p:cNvPr>
          <p:cNvSpPr/>
          <p:nvPr/>
        </p:nvSpPr>
        <p:spPr>
          <a:xfrm>
            <a:off x="2460641" y="3946622"/>
            <a:ext cx="8720688" cy="307777"/>
          </a:xfrm>
          <a:prstGeom prst="rect">
            <a:avLst/>
          </a:prstGeom>
        </p:spPr>
        <p:txBody>
          <a:bodyPr wrap="square">
            <a:spAutoFit/>
          </a:bodyPr>
          <a:lstStyle/>
          <a:p>
            <a:pPr algn="just"/>
            <a:r>
              <a:rPr lang="en-US" sz="1400" dirty="0">
                <a:solidFill>
                  <a:schemeClr val="tx1">
                    <a:lumMod val="65000"/>
                    <a:lumOff val="35000"/>
                  </a:schemeClr>
                </a:solidFill>
                <a:latin typeface="Outfit Medium" pitchFamily="2" charset="0"/>
              </a:rPr>
              <a:t>We understood the concept of layers and applied it in our animation.</a:t>
            </a:r>
            <a:endParaRPr lang="es-CL" sz="1400" dirty="0">
              <a:solidFill>
                <a:schemeClr val="tx1">
                  <a:lumMod val="65000"/>
                  <a:lumOff val="35000"/>
                </a:schemeClr>
              </a:solidFill>
              <a:latin typeface="Outfit Medium" pitchFamily="2" charset="0"/>
            </a:endParaRPr>
          </a:p>
        </p:txBody>
      </p:sp>
      <p:grpSp>
        <p:nvGrpSpPr>
          <p:cNvPr id="2" name="Grupo 1">
            <a:extLst>
              <a:ext uri="{FF2B5EF4-FFF2-40B4-BE49-F238E27FC236}">
                <a16:creationId xmlns:a16="http://schemas.microsoft.com/office/drawing/2014/main" id="{FEF448DE-572E-54F5-FD38-9A21564281D8}"/>
              </a:ext>
            </a:extLst>
          </p:cNvPr>
          <p:cNvGrpSpPr/>
          <p:nvPr/>
        </p:nvGrpSpPr>
        <p:grpSpPr>
          <a:xfrm>
            <a:off x="692441" y="1440319"/>
            <a:ext cx="3636368" cy="442980"/>
            <a:chOff x="951703" y="1589244"/>
            <a:chExt cx="3636368" cy="442980"/>
          </a:xfrm>
        </p:grpSpPr>
        <p:sp>
          <p:nvSpPr>
            <p:cNvPr id="4" name="Rectángulo: esquinas redondeadas 3">
              <a:extLst>
                <a:ext uri="{FF2B5EF4-FFF2-40B4-BE49-F238E27FC236}">
                  <a16:creationId xmlns:a16="http://schemas.microsoft.com/office/drawing/2014/main" id="{60EF7646-D547-9168-0F73-1E469E536B8A}"/>
                </a:ext>
              </a:extLst>
            </p:cNvPr>
            <p:cNvSpPr/>
            <p:nvPr/>
          </p:nvSpPr>
          <p:spPr>
            <a:xfrm>
              <a:off x="951703" y="1589244"/>
              <a:ext cx="3636368" cy="442980"/>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5" name="Elipse 4">
              <a:extLst>
                <a:ext uri="{FF2B5EF4-FFF2-40B4-BE49-F238E27FC236}">
                  <a16:creationId xmlns:a16="http://schemas.microsoft.com/office/drawing/2014/main" id="{D41274DE-40B0-8989-7F89-C4CB5CC1AF3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DD2120"/>
                  </a:solidFill>
                  <a:latin typeface="Outfit Medium" pitchFamily="2" charset="0"/>
                </a:rPr>
                <a:t>4</a:t>
              </a:r>
              <a:endParaRPr lang="es-CL" sz="1200" b="1" dirty="0">
                <a:solidFill>
                  <a:srgbClr val="DD2120"/>
                </a:solidFill>
                <a:latin typeface="Outfit Medium" pitchFamily="2" charset="0"/>
              </a:endParaRPr>
            </a:p>
          </p:txBody>
        </p:sp>
      </p:grpSp>
    </p:spTree>
    <p:extLst>
      <p:ext uri="{BB962C8B-B14F-4D97-AF65-F5344CB8AC3E}">
        <p14:creationId xmlns:p14="http://schemas.microsoft.com/office/powerpoint/2010/main" val="398576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911BB92-FC29-4333-8B65-7BF838D6EE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4081" y="555258"/>
            <a:ext cx="3267450" cy="907781"/>
          </a:xfrm>
          <a:prstGeom prst="rect">
            <a:avLst/>
          </a:prstGeom>
        </p:spPr>
      </p:pic>
      <p:pic>
        <p:nvPicPr>
          <p:cNvPr id="16" name="Imagen 15">
            <a:extLst>
              <a:ext uri="{FF2B5EF4-FFF2-40B4-BE49-F238E27FC236}">
                <a16:creationId xmlns:a16="http://schemas.microsoft.com/office/drawing/2014/main" id="{7D0BDC88-DAE7-4069-842D-4C6C732F0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8629" y="3733827"/>
            <a:ext cx="2500124" cy="803008"/>
          </a:xfrm>
          <a:prstGeom prst="rect">
            <a:avLst/>
          </a:prstGeom>
        </p:spPr>
      </p:pic>
      <p:sp>
        <p:nvSpPr>
          <p:cNvPr id="17" name="Título 1">
            <a:extLst>
              <a:ext uri="{FF2B5EF4-FFF2-40B4-BE49-F238E27FC236}">
                <a16:creationId xmlns:a16="http://schemas.microsoft.com/office/drawing/2014/main" id="{494D5BAE-793C-4A9C-8ACE-E61C95FD8A2C}"/>
              </a:ext>
            </a:extLst>
          </p:cNvPr>
          <p:cNvSpPr txBox="1">
            <a:spLocks/>
          </p:cNvSpPr>
          <p:nvPr/>
        </p:nvSpPr>
        <p:spPr>
          <a:xfrm>
            <a:off x="9200271" y="4536835"/>
            <a:ext cx="2418482" cy="3555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CL" sz="2800" b="1" dirty="0">
                <a:solidFill>
                  <a:srgbClr val="F2DCC7"/>
                </a:solidFill>
                <a:latin typeface="Outfit Medium" pitchFamily="2" charset="0"/>
              </a:rPr>
              <a:t>ARTS</a:t>
            </a:r>
          </a:p>
        </p:txBody>
      </p:sp>
      <p:sp>
        <p:nvSpPr>
          <p:cNvPr id="8" name="Título 1">
            <a:extLst>
              <a:ext uri="{FF2B5EF4-FFF2-40B4-BE49-F238E27FC236}">
                <a16:creationId xmlns:a16="http://schemas.microsoft.com/office/drawing/2014/main" id="{BFBE60F2-3984-41C0-BEC3-A7A628BFBD16}"/>
              </a:ext>
            </a:extLst>
          </p:cNvPr>
          <p:cNvSpPr txBox="1">
            <a:spLocks/>
          </p:cNvSpPr>
          <p:nvPr/>
        </p:nvSpPr>
        <p:spPr>
          <a:xfrm>
            <a:off x="4908176" y="6100196"/>
            <a:ext cx="6710577" cy="4064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1800">
                <a:solidFill>
                  <a:schemeClr val="bg1"/>
                </a:solidFill>
                <a:latin typeface="Outfit Medium" pitchFamily="2" charset="0"/>
              </a:rPr>
              <a:t>Layering: A boat on the river</a:t>
            </a:r>
            <a:endParaRPr lang="es-CL" sz="1800" dirty="0">
              <a:solidFill>
                <a:schemeClr val="bg1"/>
              </a:solidFill>
              <a:latin typeface="Outfit Medium" pitchFamily="2" charset="0"/>
            </a:endParaRPr>
          </a:p>
        </p:txBody>
      </p:sp>
    </p:spTree>
    <p:extLst>
      <p:ext uri="{BB962C8B-B14F-4D97-AF65-F5344CB8AC3E}">
        <p14:creationId xmlns:p14="http://schemas.microsoft.com/office/powerpoint/2010/main" val="274615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B1F95398-100E-4615-8465-885D908BFF20}"/>
              </a:ext>
            </a:extLst>
          </p:cNvPr>
          <p:cNvSpPr/>
          <p:nvPr/>
        </p:nvSpPr>
        <p:spPr>
          <a:xfrm>
            <a:off x="0" y="-155"/>
            <a:ext cx="5574471" cy="6858156"/>
          </a:xfrm>
          <a:prstGeom prst="rect">
            <a:avLst/>
          </a:prstGeom>
          <a:solidFill>
            <a:srgbClr val="D17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8" name="Imagen 17">
            <a:extLst>
              <a:ext uri="{FF2B5EF4-FFF2-40B4-BE49-F238E27FC236}">
                <a16:creationId xmlns:a16="http://schemas.microsoft.com/office/drawing/2014/main" id="{BC9E59C6-5B9E-43AD-AB60-E9A7AF4540C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8850" y="5894271"/>
            <a:ext cx="1802449" cy="500766"/>
          </a:xfrm>
          <a:prstGeom prst="rect">
            <a:avLst/>
          </a:prstGeom>
        </p:spPr>
      </p:pic>
      <p:sp>
        <p:nvSpPr>
          <p:cNvPr id="4" name="Título 1">
            <a:extLst>
              <a:ext uri="{FF2B5EF4-FFF2-40B4-BE49-F238E27FC236}">
                <a16:creationId xmlns:a16="http://schemas.microsoft.com/office/drawing/2014/main" id="{C5F25A59-1C2E-41A4-931A-C611D602B75E}"/>
              </a:ext>
            </a:extLst>
          </p:cNvPr>
          <p:cNvSpPr txBox="1">
            <a:spLocks/>
          </p:cNvSpPr>
          <p:nvPr/>
        </p:nvSpPr>
        <p:spPr>
          <a:xfrm>
            <a:off x="5918285" y="656711"/>
            <a:ext cx="5973668" cy="481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rgbClr val="565380"/>
                </a:solidFill>
                <a:latin typeface="Outfit Medium" pitchFamily="2" charset="0"/>
              </a:rPr>
              <a:t>A BOAT ON THE RIVER</a:t>
            </a:r>
            <a:endParaRPr lang="es-MX" sz="1600" dirty="0">
              <a:solidFill>
                <a:srgbClr val="565380"/>
              </a:solidFill>
              <a:latin typeface="Outfit Medium" pitchFamily="2" charset="0"/>
            </a:endParaRPr>
          </a:p>
        </p:txBody>
      </p:sp>
      <p:pic>
        <p:nvPicPr>
          <p:cNvPr id="36" name="Imagen 35">
            <a:extLst>
              <a:ext uri="{FF2B5EF4-FFF2-40B4-BE49-F238E27FC236}">
                <a16:creationId xmlns:a16="http://schemas.microsoft.com/office/drawing/2014/main" id="{2D1EB9A2-4493-4C2A-8D3B-D523D48ED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075" y="2613384"/>
            <a:ext cx="2857308" cy="917731"/>
          </a:xfrm>
          <a:prstGeom prst="rect">
            <a:avLst/>
          </a:prstGeom>
        </p:spPr>
      </p:pic>
      <p:sp>
        <p:nvSpPr>
          <p:cNvPr id="37" name="Título 1">
            <a:extLst>
              <a:ext uri="{FF2B5EF4-FFF2-40B4-BE49-F238E27FC236}">
                <a16:creationId xmlns:a16="http://schemas.microsoft.com/office/drawing/2014/main" id="{602B3B6B-5B58-4B56-8535-054478D638B2}"/>
              </a:ext>
            </a:extLst>
          </p:cNvPr>
          <p:cNvSpPr txBox="1">
            <a:spLocks/>
          </p:cNvSpPr>
          <p:nvPr/>
        </p:nvSpPr>
        <p:spPr>
          <a:xfrm>
            <a:off x="1466728" y="3531115"/>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L" sz="2800" b="1" dirty="0">
                <a:solidFill>
                  <a:srgbClr val="F2DCC7"/>
                </a:solidFill>
                <a:latin typeface="Outfit Medium" pitchFamily="2" charset="0"/>
              </a:rPr>
              <a:t>ARTS</a:t>
            </a:r>
          </a:p>
        </p:txBody>
      </p:sp>
      <p:sp>
        <p:nvSpPr>
          <p:cNvPr id="26" name="Google Shape;93;p2">
            <a:hlinkClick r:id="rId4" action="ppaction://hlinksldjump"/>
            <a:extLst>
              <a:ext uri="{FF2B5EF4-FFF2-40B4-BE49-F238E27FC236}">
                <a16:creationId xmlns:a16="http://schemas.microsoft.com/office/drawing/2014/main" id="{8018EE16-651A-3579-1AFF-159A5CB530B2}"/>
              </a:ext>
            </a:extLst>
          </p:cNvPr>
          <p:cNvSpPr/>
          <p:nvPr/>
        </p:nvSpPr>
        <p:spPr>
          <a:xfrm>
            <a:off x="7484250" y="1958666"/>
            <a:ext cx="3658671" cy="654718"/>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Introduction</a:t>
            </a:r>
            <a:endParaRPr sz="1600" kern="0" dirty="0">
              <a:solidFill>
                <a:srgbClr val="FFFFFF"/>
              </a:solidFill>
              <a:latin typeface="Outfit Medium" pitchFamily="2" charset="0"/>
              <a:cs typeface="Arial"/>
              <a:sym typeface="Arial"/>
            </a:endParaRPr>
          </a:p>
        </p:txBody>
      </p:sp>
      <p:sp>
        <p:nvSpPr>
          <p:cNvPr id="27" name="Google Shape;94;p2">
            <a:hlinkClick r:id="rId5" action="ppaction://hlinksldjump"/>
            <a:extLst>
              <a:ext uri="{FF2B5EF4-FFF2-40B4-BE49-F238E27FC236}">
                <a16:creationId xmlns:a16="http://schemas.microsoft.com/office/drawing/2014/main" id="{232DB1D5-AB17-2D24-BD54-EE0AF9C57A56}"/>
              </a:ext>
            </a:extLst>
          </p:cNvPr>
          <p:cNvSpPr/>
          <p:nvPr/>
        </p:nvSpPr>
        <p:spPr>
          <a:xfrm>
            <a:off x="7484244" y="2709465"/>
            <a:ext cx="3658671" cy="654718"/>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Design</a:t>
            </a:r>
            <a:endParaRPr sz="1600" kern="0" dirty="0">
              <a:solidFill>
                <a:srgbClr val="FFFFFF"/>
              </a:solidFill>
              <a:highlight>
                <a:srgbClr val="C0C0C0"/>
              </a:highlight>
              <a:latin typeface="Outfit Medium" pitchFamily="2" charset="0"/>
              <a:cs typeface="Arial"/>
              <a:sym typeface="Arial"/>
            </a:endParaRPr>
          </a:p>
        </p:txBody>
      </p:sp>
      <p:sp>
        <p:nvSpPr>
          <p:cNvPr id="29" name="Google Shape;96;p2">
            <a:hlinkClick r:id="rId6" action="ppaction://hlinksldjump"/>
            <a:extLst>
              <a:ext uri="{FF2B5EF4-FFF2-40B4-BE49-F238E27FC236}">
                <a16:creationId xmlns:a16="http://schemas.microsoft.com/office/drawing/2014/main" id="{8854E47C-8C48-33D7-E2A0-DC461959A692}"/>
              </a:ext>
            </a:extLst>
          </p:cNvPr>
          <p:cNvSpPr/>
          <p:nvPr/>
        </p:nvSpPr>
        <p:spPr>
          <a:xfrm>
            <a:off x="7484244" y="3441210"/>
            <a:ext cx="3658671" cy="654718"/>
          </a:xfrm>
          <a:prstGeom prst="roundRect">
            <a:avLst>
              <a:gd name="adj" fmla="val 50000"/>
            </a:avLst>
          </a:prstGeom>
          <a:solidFill>
            <a:srgbClr val="565380"/>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Questions</a:t>
            </a:r>
            <a:endParaRPr sz="1600" kern="0" dirty="0">
              <a:solidFill>
                <a:srgbClr val="FFFFFF"/>
              </a:solidFill>
              <a:highlight>
                <a:srgbClr val="C0C0C0"/>
              </a:highlight>
              <a:latin typeface="Outfit Medium" pitchFamily="2" charset="0"/>
              <a:cs typeface="Arial"/>
              <a:sym typeface="Arial"/>
            </a:endParaRPr>
          </a:p>
        </p:txBody>
      </p:sp>
      <p:sp>
        <p:nvSpPr>
          <p:cNvPr id="30" name="Google Shape;97;p2">
            <a:extLst>
              <a:ext uri="{FF2B5EF4-FFF2-40B4-BE49-F238E27FC236}">
                <a16:creationId xmlns:a16="http://schemas.microsoft.com/office/drawing/2014/main" id="{1D528ABF-0F6E-15DA-A6D1-E07A6ADA4874}"/>
              </a:ext>
            </a:extLst>
          </p:cNvPr>
          <p:cNvSpPr/>
          <p:nvPr/>
        </p:nvSpPr>
        <p:spPr>
          <a:xfrm>
            <a:off x="6617531" y="1958666"/>
            <a:ext cx="654717" cy="654717"/>
          </a:xfrm>
          <a:prstGeom prst="ellipse">
            <a:avLst/>
          </a:prstGeom>
          <a:solidFill>
            <a:srgbClr val="569FA8"/>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1</a:t>
            </a:r>
            <a:endParaRPr b="1" kern="0" dirty="0">
              <a:solidFill>
                <a:srgbClr val="FFFFFF"/>
              </a:solidFill>
              <a:latin typeface="Outfit Medium" pitchFamily="2" charset="0"/>
              <a:cs typeface="Arial"/>
              <a:sym typeface="Arial"/>
            </a:endParaRPr>
          </a:p>
        </p:txBody>
      </p:sp>
      <p:sp>
        <p:nvSpPr>
          <p:cNvPr id="34" name="Google Shape;100;p2">
            <a:extLst>
              <a:ext uri="{FF2B5EF4-FFF2-40B4-BE49-F238E27FC236}">
                <a16:creationId xmlns:a16="http://schemas.microsoft.com/office/drawing/2014/main" id="{DA49A50F-777C-19DA-95DC-CF25CED4F269}"/>
              </a:ext>
            </a:extLst>
          </p:cNvPr>
          <p:cNvSpPr/>
          <p:nvPr/>
        </p:nvSpPr>
        <p:spPr>
          <a:xfrm>
            <a:off x="6617531" y="2709463"/>
            <a:ext cx="654717" cy="654717"/>
          </a:xfrm>
          <a:prstGeom prst="ellipse">
            <a:avLst/>
          </a:prstGeom>
          <a:solidFill>
            <a:srgbClr val="EAA605"/>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2</a:t>
            </a:r>
            <a:endParaRPr b="1" kern="0" dirty="0">
              <a:solidFill>
                <a:srgbClr val="FFFFFF"/>
              </a:solidFill>
              <a:latin typeface="Outfit Medium" pitchFamily="2" charset="0"/>
              <a:cs typeface="Arial"/>
              <a:sym typeface="Arial"/>
            </a:endParaRPr>
          </a:p>
        </p:txBody>
      </p:sp>
      <p:sp>
        <p:nvSpPr>
          <p:cNvPr id="40" name="Google Shape;102;p2">
            <a:extLst>
              <a:ext uri="{FF2B5EF4-FFF2-40B4-BE49-F238E27FC236}">
                <a16:creationId xmlns:a16="http://schemas.microsoft.com/office/drawing/2014/main" id="{5D7E4E93-3287-1BB4-2985-2591DD8B3CA6}"/>
              </a:ext>
            </a:extLst>
          </p:cNvPr>
          <p:cNvSpPr/>
          <p:nvPr/>
        </p:nvSpPr>
        <p:spPr>
          <a:xfrm>
            <a:off x="6617532" y="3441210"/>
            <a:ext cx="654717" cy="654717"/>
          </a:xfrm>
          <a:prstGeom prst="ellipse">
            <a:avLst/>
          </a:prstGeom>
          <a:solidFill>
            <a:srgbClr val="565380"/>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3</a:t>
            </a:r>
            <a:endParaRPr b="1" kern="0" dirty="0">
              <a:solidFill>
                <a:srgbClr val="FFFFFF"/>
              </a:solidFill>
              <a:latin typeface="Outfit Medium" pitchFamily="2" charset="0"/>
              <a:cs typeface="Arial"/>
              <a:sym typeface="Arial"/>
            </a:endParaRPr>
          </a:p>
        </p:txBody>
      </p:sp>
      <p:sp>
        <p:nvSpPr>
          <p:cNvPr id="41" name="Google Shape;107;p2">
            <a:hlinkClick r:id="rId6" action="ppaction://hlinksldjump"/>
            <a:extLst>
              <a:ext uri="{FF2B5EF4-FFF2-40B4-BE49-F238E27FC236}">
                <a16:creationId xmlns:a16="http://schemas.microsoft.com/office/drawing/2014/main" id="{E414F89C-7207-6956-5AB9-6F88F0A83AFB}"/>
              </a:ext>
            </a:extLst>
          </p:cNvPr>
          <p:cNvSpPr/>
          <p:nvPr/>
        </p:nvSpPr>
        <p:spPr>
          <a:xfrm>
            <a:off x="7484243" y="4189041"/>
            <a:ext cx="3658671" cy="654718"/>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algn="ctr">
              <a:buClr>
                <a:srgbClr val="000000"/>
              </a:buClr>
              <a:buFont typeface="Arial"/>
              <a:buNone/>
            </a:pPr>
            <a:r>
              <a:rPr lang="es-MX" sz="1600" kern="0" dirty="0" err="1">
                <a:solidFill>
                  <a:srgbClr val="FFFFFF"/>
                </a:solidFill>
                <a:latin typeface="Outfit Medium" pitchFamily="2" charset="0"/>
                <a:cs typeface="Arial"/>
                <a:sym typeface="Arial"/>
              </a:rPr>
              <a:t>Activity</a:t>
            </a:r>
            <a:r>
              <a:rPr lang="es-MX" sz="1600" kern="0" dirty="0">
                <a:solidFill>
                  <a:srgbClr val="FFFFFF"/>
                </a:solidFill>
                <a:latin typeface="Outfit Medium" pitchFamily="2" charset="0"/>
                <a:cs typeface="Arial"/>
                <a:sym typeface="Arial"/>
              </a:rPr>
              <a:t> </a:t>
            </a:r>
            <a:r>
              <a:rPr lang="es-MX" sz="1600" kern="0" dirty="0" err="1">
                <a:solidFill>
                  <a:srgbClr val="FFFFFF"/>
                </a:solidFill>
                <a:latin typeface="Outfit Medium" pitchFamily="2" charset="0"/>
                <a:cs typeface="Arial"/>
                <a:sym typeface="Arial"/>
              </a:rPr>
              <a:t>summary</a:t>
            </a:r>
            <a:endParaRPr sz="1400" kern="0" dirty="0">
              <a:solidFill>
                <a:srgbClr val="000000"/>
              </a:solidFill>
              <a:latin typeface="Outfit Medium" pitchFamily="2" charset="0"/>
              <a:cs typeface="Arial"/>
              <a:sym typeface="Arial"/>
            </a:endParaRPr>
          </a:p>
        </p:txBody>
      </p:sp>
      <p:sp>
        <p:nvSpPr>
          <p:cNvPr id="42" name="Google Shape;108;p2">
            <a:extLst>
              <a:ext uri="{FF2B5EF4-FFF2-40B4-BE49-F238E27FC236}">
                <a16:creationId xmlns:a16="http://schemas.microsoft.com/office/drawing/2014/main" id="{C9D597D0-8E33-11AE-359A-4C20443C11F9}"/>
              </a:ext>
            </a:extLst>
          </p:cNvPr>
          <p:cNvSpPr/>
          <p:nvPr/>
        </p:nvSpPr>
        <p:spPr>
          <a:xfrm>
            <a:off x="6617531" y="4189041"/>
            <a:ext cx="654717" cy="654717"/>
          </a:xfrm>
          <a:prstGeom prst="ellipse">
            <a:avLst/>
          </a:prstGeom>
          <a:solidFill>
            <a:srgbClr val="DD2120"/>
          </a:solidFill>
          <a:ln>
            <a:noFill/>
          </a:ln>
        </p:spPr>
        <p:txBody>
          <a:bodyPr spcFirstLastPara="1" wrap="square" lIns="91425" tIns="45700" rIns="91425" bIns="45700" anchor="ctr" anchorCtr="0">
            <a:noAutofit/>
          </a:bodyPr>
          <a:lstStyle/>
          <a:p>
            <a:pPr algn="ctr">
              <a:buClr>
                <a:srgbClr val="000000"/>
              </a:buClr>
              <a:buFont typeface="Arial"/>
              <a:buNone/>
            </a:pPr>
            <a:r>
              <a:rPr lang="es-MX" b="1" kern="0" dirty="0">
                <a:solidFill>
                  <a:srgbClr val="FFFFFF"/>
                </a:solidFill>
                <a:latin typeface="Outfit Medium" pitchFamily="2" charset="0"/>
                <a:cs typeface="Arial"/>
                <a:sym typeface="Arial"/>
              </a:rPr>
              <a:t>4</a:t>
            </a:r>
            <a:endParaRPr b="1" kern="0" dirty="0">
              <a:solidFill>
                <a:srgbClr val="FFFFFF"/>
              </a:solidFill>
              <a:latin typeface="Outfit Medium" pitchFamily="2" charset="0"/>
              <a:cs typeface="Arial"/>
              <a:sym typeface="Arial"/>
            </a:endParaRPr>
          </a:p>
        </p:txBody>
      </p:sp>
    </p:spTree>
    <p:extLst>
      <p:ext uri="{BB962C8B-B14F-4D97-AF65-F5344CB8AC3E}">
        <p14:creationId xmlns:p14="http://schemas.microsoft.com/office/powerpoint/2010/main" val="2524960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FD750C8E-AA9A-4AEF-8EB5-344705F69888}"/>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6" name="Rectángulo 25">
            <a:extLst>
              <a:ext uri="{FF2B5EF4-FFF2-40B4-BE49-F238E27FC236}">
                <a16:creationId xmlns:a16="http://schemas.microsoft.com/office/drawing/2014/main" id="{AE1FC77A-D02E-4EA5-A36A-ABB61F267C3E}"/>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a:hlinkClick r:id="rId2" action="ppaction://hlinksldjump"/>
            <a:extLst>
              <a:ext uri="{FF2B5EF4-FFF2-40B4-BE49-F238E27FC236}">
                <a16:creationId xmlns:a16="http://schemas.microsoft.com/office/drawing/2014/main" id="{BB61D011-2748-4182-ACDB-26E537B96C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sp>
        <p:nvSpPr>
          <p:cNvPr id="9" name="CuadroTexto 8">
            <a:extLst>
              <a:ext uri="{FF2B5EF4-FFF2-40B4-BE49-F238E27FC236}">
                <a16:creationId xmlns:a16="http://schemas.microsoft.com/office/drawing/2014/main" id="{03978477-44D8-4127-B477-391A3CE34313}"/>
              </a:ext>
            </a:extLst>
          </p:cNvPr>
          <p:cNvSpPr txBox="1"/>
          <p:nvPr/>
        </p:nvSpPr>
        <p:spPr>
          <a:xfrm>
            <a:off x="951703" y="2211665"/>
            <a:ext cx="4979504" cy="2677656"/>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Did you know that many movies are shot in closed studios and the backgrounds are applied afterwards? In other words, we often see landscapes that are not real. This happens thanks to green screens, a technique that allows us to create layers of the things we see. The main layer is for the actors and the background layer is the green screen, which is then replaced with an image or special effects.</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In this lesson you will create your own layered animation using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software.</a:t>
            </a:r>
          </a:p>
          <a:p>
            <a:pPr algn="just"/>
            <a:endParaRPr lang="es-CL" sz="1400" dirty="0">
              <a:solidFill>
                <a:schemeClr val="tx1">
                  <a:lumMod val="65000"/>
                  <a:lumOff val="35000"/>
                </a:schemeClr>
              </a:solidFill>
              <a:latin typeface="Outfit" pitchFamily="2" charset="0"/>
            </a:endParaRPr>
          </a:p>
          <a:p>
            <a:pPr algn="just"/>
            <a:r>
              <a:rPr lang="en-US" sz="1400" dirty="0">
                <a:solidFill>
                  <a:schemeClr val="tx1">
                    <a:lumMod val="65000"/>
                    <a:lumOff val="35000"/>
                  </a:schemeClr>
                </a:solidFill>
                <a:latin typeface="Outfit" pitchFamily="2" charset="0"/>
              </a:rPr>
              <a:t>The question you will answer will be:</a:t>
            </a:r>
            <a:endParaRPr lang="es-CL" sz="1400" dirty="0">
              <a:solidFill>
                <a:schemeClr val="tx1">
                  <a:lumMod val="65000"/>
                  <a:lumOff val="35000"/>
                </a:schemeClr>
              </a:solidFill>
              <a:latin typeface="Outfit" pitchFamily="2" charset="0"/>
            </a:endParaRPr>
          </a:p>
        </p:txBody>
      </p:sp>
      <p:pic>
        <p:nvPicPr>
          <p:cNvPr id="6" name="Imagen 5">
            <a:hlinkClick r:id="" action="ppaction://hlinkshowjump?jump=previousslide"/>
            <a:extLst>
              <a:ext uri="{FF2B5EF4-FFF2-40B4-BE49-F238E27FC236}">
                <a16:creationId xmlns:a16="http://schemas.microsoft.com/office/drawing/2014/main" id="{0A2D01A1-31CB-4F32-BA69-763AF980D0A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13" name="Imagen 12">
            <a:hlinkClick r:id="" action="ppaction://hlinkshowjump?jump=nextslide"/>
            <a:extLst>
              <a:ext uri="{FF2B5EF4-FFF2-40B4-BE49-F238E27FC236}">
                <a16:creationId xmlns:a16="http://schemas.microsoft.com/office/drawing/2014/main" id="{761C0C95-8ECE-40D2-A289-5C9AEFB251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sp>
        <p:nvSpPr>
          <p:cNvPr id="25" name="Rectángulo: esquinas redondeadas 24">
            <a:extLst>
              <a:ext uri="{FF2B5EF4-FFF2-40B4-BE49-F238E27FC236}">
                <a16:creationId xmlns:a16="http://schemas.microsoft.com/office/drawing/2014/main" id="{D5764C50-BC06-4A72-A965-1DB3F72DF660}"/>
              </a:ext>
            </a:extLst>
          </p:cNvPr>
          <p:cNvSpPr/>
          <p:nvPr/>
        </p:nvSpPr>
        <p:spPr>
          <a:xfrm>
            <a:off x="1825031" y="5518287"/>
            <a:ext cx="8541938" cy="541493"/>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Outfit" pitchFamily="2" charset="0"/>
              </a:rPr>
              <a:t>Can we use layers to animate a boat on the river?</a:t>
            </a:r>
            <a:endParaRPr lang="en-US" sz="1400" dirty="0">
              <a:latin typeface="Outfit" pitchFamily="2" charset="0"/>
            </a:endParaRPr>
          </a:p>
        </p:txBody>
      </p:sp>
      <p:pic>
        <p:nvPicPr>
          <p:cNvPr id="29" name="Imagen 28">
            <a:extLst>
              <a:ext uri="{FF2B5EF4-FFF2-40B4-BE49-F238E27FC236}">
                <a16:creationId xmlns:a16="http://schemas.microsoft.com/office/drawing/2014/main" id="{21FA532C-7D6F-43CC-ACDF-E80EB21A4E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4" name="Grupo 33">
            <a:extLst>
              <a:ext uri="{FF2B5EF4-FFF2-40B4-BE49-F238E27FC236}">
                <a16:creationId xmlns:a16="http://schemas.microsoft.com/office/drawing/2014/main" id="{B04C7C13-7688-4ECB-880B-8296B18F6F9A}"/>
              </a:ext>
            </a:extLst>
          </p:cNvPr>
          <p:cNvGrpSpPr/>
          <p:nvPr/>
        </p:nvGrpSpPr>
        <p:grpSpPr>
          <a:xfrm>
            <a:off x="951703" y="1589244"/>
            <a:ext cx="2312002" cy="442980"/>
            <a:chOff x="951703" y="1589244"/>
            <a:chExt cx="2312002" cy="442980"/>
          </a:xfrm>
        </p:grpSpPr>
        <p:sp>
          <p:nvSpPr>
            <p:cNvPr id="32" name="Rectángulo: esquinas redondeadas 31">
              <a:extLst>
                <a:ext uri="{FF2B5EF4-FFF2-40B4-BE49-F238E27FC236}">
                  <a16:creationId xmlns:a16="http://schemas.microsoft.com/office/drawing/2014/main" id="{F0F51143-5613-49AD-9E49-56F81D67FB0D}"/>
                </a:ext>
              </a:extLst>
            </p:cNvPr>
            <p:cNvSpPr/>
            <p:nvPr/>
          </p:nvSpPr>
          <p:spPr>
            <a:xfrm>
              <a:off x="951703" y="1589244"/>
              <a:ext cx="2312002" cy="442980"/>
            </a:xfrm>
            <a:prstGeom prst="roundRect">
              <a:avLst>
                <a:gd name="adj" fmla="val 50000"/>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Introduction</a:t>
              </a:r>
              <a:endParaRPr lang="es-CL" sz="1600" dirty="0">
                <a:latin typeface="Outfit Medium" pitchFamily="2" charset="0"/>
              </a:endParaRPr>
            </a:p>
          </p:txBody>
        </p:sp>
        <p:sp>
          <p:nvSpPr>
            <p:cNvPr id="35" name="Elipse 34">
              <a:extLst>
                <a:ext uri="{FF2B5EF4-FFF2-40B4-BE49-F238E27FC236}">
                  <a16:creationId xmlns:a16="http://schemas.microsoft.com/office/drawing/2014/main" id="{4422B6D7-429D-4D98-AFAB-6739355F687A}"/>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9FA8"/>
                  </a:solidFill>
                  <a:latin typeface="Outfit Medium" pitchFamily="2" charset="0"/>
                </a:rPr>
                <a:t>1</a:t>
              </a:r>
              <a:endParaRPr lang="es-CL" sz="1200" b="1" dirty="0">
                <a:solidFill>
                  <a:srgbClr val="569FA8"/>
                </a:solidFill>
                <a:latin typeface="Outfit Medium" pitchFamily="2" charset="0"/>
              </a:endParaRPr>
            </a:p>
          </p:txBody>
        </p:sp>
      </p:grpSp>
      <p:pic>
        <p:nvPicPr>
          <p:cNvPr id="5" name="Imagen 4">
            <a:extLst>
              <a:ext uri="{FF2B5EF4-FFF2-40B4-BE49-F238E27FC236}">
                <a16:creationId xmlns:a16="http://schemas.microsoft.com/office/drawing/2014/main" id="{423EEA7A-9754-437A-912C-F2B4249ACB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9007" y="1982490"/>
            <a:ext cx="4342889" cy="3122275"/>
          </a:xfrm>
          <a:prstGeom prst="rect">
            <a:avLst/>
          </a:prstGeom>
        </p:spPr>
      </p:pic>
    </p:spTree>
    <p:extLst>
      <p:ext uri="{BB962C8B-B14F-4D97-AF65-F5344CB8AC3E}">
        <p14:creationId xmlns:p14="http://schemas.microsoft.com/office/powerpoint/2010/main" val="425568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ángulo 48">
            <a:extLst>
              <a:ext uri="{FF2B5EF4-FFF2-40B4-BE49-F238E27FC236}">
                <a16:creationId xmlns:a16="http://schemas.microsoft.com/office/drawing/2014/main" id="{030AEFEE-3C62-461D-8C94-F33876E29205}"/>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0" name="Imagen 49">
            <a:hlinkClick r:id="rId2" action="ppaction://hlinksldjump"/>
            <a:extLst>
              <a:ext uri="{FF2B5EF4-FFF2-40B4-BE49-F238E27FC236}">
                <a16:creationId xmlns:a16="http://schemas.microsoft.com/office/drawing/2014/main" id="{6638A1EF-F265-4CA6-AD5F-AD1D4DA73D6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53" name="Imagen 52">
            <a:hlinkClick r:id="" action="ppaction://hlinkshowjump?jump=previousslide"/>
            <a:extLst>
              <a:ext uri="{FF2B5EF4-FFF2-40B4-BE49-F238E27FC236}">
                <a16:creationId xmlns:a16="http://schemas.microsoft.com/office/drawing/2014/main" id="{676FDF6E-6469-4EDB-A6BA-EA8AB5301E6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65BDB558-95EC-4468-A0FE-FA5B9BB8A8F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7" name="Imagen 56">
            <a:extLst>
              <a:ext uri="{FF2B5EF4-FFF2-40B4-BE49-F238E27FC236}">
                <a16:creationId xmlns:a16="http://schemas.microsoft.com/office/drawing/2014/main" id="{AF5B4C7F-7230-4B3C-8E07-D60C23B6434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62" name="Rectángulo: esquinas redondeadas 61">
            <a:extLst>
              <a:ext uri="{FF2B5EF4-FFF2-40B4-BE49-F238E27FC236}">
                <a16:creationId xmlns:a16="http://schemas.microsoft.com/office/drawing/2014/main" id="{10912C69-5CC2-6F02-E18E-32ACEEA417E3}"/>
              </a:ext>
            </a:extLst>
          </p:cNvPr>
          <p:cNvSpPr/>
          <p:nvPr/>
        </p:nvSpPr>
        <p:spPr>
          <a:xfrm>
            <a:off x="4966298" y="2233481"/>
            <a:ext cx="6627613" cy="4093031"/>
          </a:xfrm>
          <a:prstGeom prst="roundRect">
            <a:avLst>
              <a:gd name="adj" fmla="val 7520"/>
            </a:avLst>
          </a:prstGeom>
          <a:solidFill>
            <a:srgbClr val="E7E6E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3" name="Google Shape;150;p5">
            <a:extLst>
              <a:ext uri="{FF2B5EF4-FFF2-40B4-BE49-F238E27FC236}">
                <a16:creationId xmlns:a16="http://schemas.microsoft.com/office/drawing/2014/main" id="{F35D8814-88EA-440A-1D56-5CCD81B103B2}"/>
              </a:ext>
            </a:extLst>
          </p:cNvPr>
          <p:cNvSpPr/>
          <p:nvPr/>
        </p:nvSpPr>
        <p:spPr>
          <a:xfrm>
            <a:off x="4966296" y="3712068"/>
            <a:ext cx="6627613" cy="941074"/>
          </a:xfrm>
          <a:prstGeom prst="rect">
            <a:avLst/>
          </a:prstGeom>
          <a:solidFill>
            <a:srgbClr val="FFFFFF">
              <a:lumMod val="9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64" name="Rectángulo: esquinas superiores redondeadas 63">
            <a:extLst>
              <a:ext uri="{FF2B5EF4-FFF2-40B4-BE49-F238E27FC236}">
                <a16:creationId xmlns:a16="http://schemas.microsoft.com/office/drawing/2014/main" id="{39D61854-86D6-4E9E-DFC0-CF6A259D7986}"/>
              </a:ext>
            </a:extLst>
          </p:cNvPr>
          <p:cNvSpPr/>
          <p:nvPr/>
        </p:nvSpPr>
        <p:spPr>
          <a:xfrm>
            <a:off x="4966296" y="2233482"/>
            <a:ext cx="6627613" cy="691000"/>
          </a:xfrm>
          <a:prstGeom prst="round2SameRect">
            <a:avLst>
              <a:gd name="adj1" fmla="val 42576"/>
              <a:gd name="adj2" fmla="val 0"/>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5" name="Google Shape;147;p5">
            <a:extLst>
              <a:ext uri="{FF2B5EF4-FFF2-40B4-BE49-F238E27FC236}">
                <a16:creationId xmlns:a16="http://schemas.microsoft.com/office/drawing/2014/main" id="{1B596038-AF95-855A-A1F8-AB6CDACF91C2}"/>
              </a:ext>
            </a:extLst>
          </p:cNvPr>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defRPr/>
            </a:pPr>
            <a:r>
              <a:rPr lang="en-US" sz="1400" kern="0" dirty="0">
                <a:solidFill>
                  <a:srgbClr val="595959"/>
                </a:solidFill>
                <a:latin typeface="Outfit" pitchFamily="2" charset="0"/>
                <a:cs typeface="Arial"/>
                <a:sym typeface="Arial"/>
              </a:rPr>
              <a:t>Once inside </a:t>
            </a:r>
            <a:r>
              <a:rPr lang="en-US" sz="1400" kern="0" dirty="0" err="1">
                <a:solidFill>
                  <a:srgbClr val="595959"/>
                </a:solidFill>
                <a:latin typeface="Outfit" pitchFamily="2" charset="0"/>
                <a:cs typeface="Arial"/>
                <a:sym typeface="Arial"/>
              </a:rPr>
              <a:t>XploriLab</a:t>
            </a:r>
            <a:r>
              <a:rPr lang="en-US" sz="1400" kern="0" dirty="0">
                <a:solidFill>
                  <a:srgbClr val="595959"/>
                </a:solidFill>
                <a:latin typeface="Outfit" pitchFamily="2" charset="0"/>
                <a:cs typeface="Arial"/>
                <a:sym typeface="Arial"/>
              </a:rPr>
              <a:t>, select the icon to connect the device via cable or </a:t>
            </a:r>
            <a:r>
              <a:rPr lang="en-US" sz="1400" kern="0" dirty="0" err="1">
                <a:solidFill>
                  <a:srgbClr val="595959"/>
                </a:solidFill>
                <a:latin typeface="Outfit" pitchFamily="2" charset="0"/>
                <a:cs typeface="Arial"/>
                <a:sym typeface="Arial"/>
              </a:rPr>
              <a:t>bluetooth</a:t>
            </a:r>
            <a:r>
              <a:rPr lang="en-US" sz="1400" kern="0" dirty="0">
                <a:solidFill>
                  <a:srgbClr val="595959"/>
                </a:solidFill>
                <a:latin typeface="Outfit" pitchFamily="2" charset="0"/>
                <a:cs typeface="Arial"/>
                <a:sym typeface="Arial"/>
              </a:rPr>
              <a:t> as applicable.</a:t>
            </a:r>
            <a:endParaRPr lang="en-US" sz="1400" kern="0" dirty="0">
              <a:solidFill>
                <a:srgbClr val="595959"/>
              </a:solidFill>
              <a:latin typeface="Outfit" pitchFamily="2" charset="0"/>
              <a:cs typeface="Arial"/>
              <a:sym typeface="Arial"/>
            </a:endParaRPr>
          </a:p>
        </p:txBody>
      </p:sp>
      <p:pic>
        <p:nvPicPr>
          <p:cNvPr id="66" name="Google Shape;148;p5">
            <a:extLst>
              <a:ext uri="{FF2B5EF4-FFF2-40B4-BE49-F238E27FC236}">
                <a16:creationId xmlns:a16="http://schemas.microsoft.com/office/drawing/2014/main" id="{D5A75B00-6B05-5EC9-7A6A-6F35AD7FE08A}"/>
              </a:ext>
            </a:extLst>
          </p:cNvPr>
          <p:cNvPicPr preferRelativeResize="0"/>
          <p:nvPr/>
        </p:nvPicPr>
        <p:blipFill rotWithShape="1">
          <a:blip r:embed="rId7">
            <a:alphaModFix/>
          </a:blip>
          <a:srcRect/>
          <a:stretch/>
        </p:blipFill>
        <p:spPr>
          <a:xfrm>
            <a:off x="5187203" y="3877664"/>
            <a:ext cx="601189" cy="601189"/>
          </a:xfrm>
          <a:prstGeom prst="rect">
            <a:avLst/>
          </a:prstGeom>
          <a:noFill/>
          <a:ln>
            <a:noFill/>
          </a:ln>
        </p:spPr>
      </p:pic>
      <p:pic>
        <p:nvPicPr>
          <p:cNvPr id="67" name="Google Shape;149;p5">
            <a:extLst>
              <a:ext uri="{FF2B5EF4-FFF2-40B4-BE49-F238E27FC236}">
                <a16:creationId xmlns:a16="http://schemas.microsoft.com/office/drawing/2014/main" id="{CC4FB3FF-2E1A-89F3-D213-5CF5BE5F2C6C}"/>
              </a:ext>
            </a:extLst>
          </p:cNvPr>
          <p:cNvPicPr preferRelativeResize="0"/>
          <p:nvPr/>
        </p:nvPicPr>
        <p:blipFill rotWithShape="1">
          <a:blip r:embed="rId8">
            <a:alphaModFix/>
          </a:blip>
          <a:srcRect/>
          <a:stretch/>
        </p:blipFill>
        <p:spPr>
          <a:xfrm>
            <a:off x="5695687" y="3877664"/>
            <a:ext cx="603603" cy="601189"/>
          </a:xfrm>
          <a:prstGeom prst="rect">
            <a:avLst/>
          </a:prstGeom>
          <a:noFill/>
          <a:ln>
            <a:noFill/>
          </a:ln>
        </p:spPr>
      </p:pic>
      <p:sp>
        <p:nvSpPr>
          <p:cNvPr id="68" name="Google Shape;151;p5">
            <a:extLst>
              <a:ext uri="{FF2B5EF4-FFF2-40B4-BE49-F238E27FC236}">
                <a16:creationId xmlns:a16="http://schemas.microsoft.com/office/drawing/2014/main" id="{8A41C901-D5DA-63C0-F0D3-49C46ED45A9E}"/>
              </a:ext>
            </a:extLst>
          </p:cNvPr>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defRPr/>
            </a:pPr>
            <a:r>
              <a:rPr lang="en-US" sz="1400" kern="0" dirty="0">
                <a:solidFill>
                  <a:srgbClr val="595959"/>
                </a:solidFill>
                <a:latin typeface="Outfit" pitchFamily="2" charset="0"/>
                <a:cs typeface="Arial"/>
                <a:sym typeface="Arial"/>
              </a:rPr>
              <a:t>Turn on your </a:t>
            </a:r>
            <a:r>
              <a:rPr lang="en-US" sz="1400" kern="0" dirty="0" err="1">
                <a:solidFill>
                  <a:srgbClr val="595959"/>
                </a:solidFill>
                <a:latin typeface="Outfit" pitchFamily="2" charset="0"/>
                <a:cs typeface="Arial"/>
                <a:sym typeface="Arial"/>
              </a:rPr>
              <a:t>Xploris</a:t>
            </a:r>
            <a:r>
              <a:rPr lang="en-US" sz="1400" kern="0" dirty="0">
                <a:solidFill>
                  <a:srgbClr val="595959"/>
                </a:solidFill>
                <a:latin typeface="Outfit" pitchFamily="2" charset="0"/>
                <a:cs typeface="Arial"/>
                <a:sym typeface="Arial"/>
              </a:rPr>
              <a:t> and connect it to your computer or tablet.</a:t>
            </a:r>
            <a:endParaRPr lang="en-US" sz="1400" kern="0" dirty="0">
              <a:solidFill>
                <a:srgbClr val="595959"/>
              </a:solidFill>
              <a:latin typeface="Outfit" pitchFamily="2" charset="0"/>
              <a:cs typeface="Arial"/>
              <a:sym typeface="Arial"/>
            </a:endParaRPr>
          </a:p>
        </p:txBody>
      </p:sp>
      <p:pic>
        <p:nvPicPr>
          <p:cNvPr id="69" name="Google Shape;161;p5">
            <a:extLst>
              <a:ext uri="{FF2B5EF4-FFF2-40B4-BE49-F238E27FC236}">
                <a16:creationId xmlns:a16="http://schemas.microsoft.com/office/drawing/2014/main" id="{53CF3A55-D0FC-184E-567B-52E7FADF1B78}"/>
              </a:ext>
            </a:extLst>
          </p:cNvPr>
          <p:cNvPicPr preferRelativeResize="0"/>
          <p:nvPr/>
        </p:nvPicPr>
        <p:blipFill rotWithShape="1">
          <a:blip r:embed="rId9">
            <a:alphaModFix/>
          </a:blip>
          <a:srcRect/>
          <a:stretch/>
        </p:blipFill>
        <p:spPr>
          <a:xfrm>
            <a:off x="5452029" y="3033747"/>
            <a:ext cx="569483" cy="569056"/>
          </a:xfrm>
          <a:prstGeom prst="rect">
            <a:avLst/>
          </a:prstGeom>
          <a:noFill/>
          <a:ln>
            <a:noFill/>
          </a:ln>
        </p:spPr>
      </p:pic>
      <p:sp>
        <p:nvSpPr>
          <p:cNvPr id="70" name="Google Shape;162;p5">
            <a:extLst>
              <a:ext uri="{FF2B5EF4-FFF2-40B4-BE49-F238E27FC236}">
                <a16:creationId xmlns:a16="http://schemas.microsoft.com/office/drawing/2014/main" id="{8F6B076A-6F86-CFF0-6016-4C74C9DA6AC5}"/>
              </a:ext>
            </a:extLst>
          </p:cNvPr>
          <p:cNvSpPr txBox="1"/>
          <p:nvPr/>
        </p:nvSpPr>
        <p:spPr>
          <a:xfrm>
            <a:off x="6871421" y="3042903"/>
            <a:ext cx="4591196" cy="523180"/>
          </a:xfrm>
          <a:prstGeom prst="rect">
            <a:avLst/>
          </a:prstGeom>
          <a:noFill/>
          <a:ln>
            <a:noFill/>
          </a:ln>
        </p:spPr>
        <p:txBody>
          <a:bodyPr spcFirstLastPara="1" wrap="square" lIns="91425" tIns="45700" rIns="91425" bIns="45700" anchor="t" anchorCtr="0">
            <a:spAutoFit/>
          </a:bodyPr>
          <a:lstStyle/>
          <a:p>
            <a:pPr>
              <a:buClr>
                <a:srgbClr val="000000"/>
              </a:buClr>
              <a:buFont typeface="Arial"/>
              <a:buNone/>
              <a:defRPr/>
            </a:pPr>
            <a:r>
              <a:rPr lang="en-US" sz="1400" kern="0" dirty="0">
                <a:solidFill>
                  <a:srgbClr val="595959"/>
                </a:solidFill>
                <a:latin typeface="Outfit" pitchFamily="2" charset="0"/>
                <a:cs typeface="Arial"/>
                <a:sym typeface="Arial"/>
              </a:rPr>
              <a:t>Open the </a:t>
            </a:r>
            <a:r>
              <a:rPr lang="en-US" sz="1400" kern="0" dirty="0" err="1">
                <a:solidFill>
                  <a:srgbClr val="595959"/>
                </a:solidFill>
                <a:latin typeface="Outfit" pitchFamily="2" charset="0"/>
                <a:cs typeface="Arial"/>
                <a:sym typeface="Arial"/>
              </a:rPr>
              <a:t>XploriLab</a:t>
            </a:r>
            <a:r>
              <a:rPr lang="en-US" sz="1400" kern="0" dirty="0">
                <a:solidFill>
                  <a:srgbClr val="595959"/>
                </a:solidFill>
                <a:latin typeface="Outfit" pitchFamily="2" charset="0"/>
                <a:cs typeface="Arial"/>
                <a:sym typeface="Arial"/>
              </a:rPr>
              <a:t> software on your computer or tablet.</a:t>
            </a:r>
            <a:endParaRPr lang="en-US" sz="1400" kern="0" dirty="0">
              <a:solidFill>
                <a:srgbClr val="595959"/>
              </a:solidFill>
              <a:latin typeface="Outfit" pitchFamily="2" charset="0"/>
              <a:cs typeface="Arial"/>
              <a:sym typeface="Arial"/>
            </a:endParaRPr>
          </a:p>
        </p:txBody>
      </p:sp>
      <p:pic>
        <p:nvPicPr>
          <p:cNvPr id="71" name="Google Shape;163;p5">
            <a:extLst>
              <a:ext uri="{FF2B5EF4-FFF2-40B4-BE49-F238E27FC236}">
                <a16:creationId xmlns:a16="http://schemas.microsoft.com/office/drawing/2014/main" id="{7DD03F2A-A8BD-C750-C177-FC4650CF9028}"/>
              </a:ext>
            </a:extLst>
          </p:cNvPr>
          <p:cNvPicPr preferRelativeResize="0"/>
          <p:nvPr/>
        </p:nvPicPr>
        <p:blipFill rotWithShape="1">
          <a:blip r:embed="rId10">
            <a:alphaModFix/>
          </a:blip>
          <a:srcRect/>
          <a:stretch/>
        </p:blipFill>
        <p:spPr>
          <a:xfrm>
            <a:off x="5487798" y="2285646"/>
            <a:ext cx="478988" cy="566077"/>
          </a:xfrm>
          <a:prstGeom prst="rect">
            <a:avLst/>
          </a:prstGeom>
          <a:noFill/>
          <a:ln>
            <a:noFill/>
          </a:ln>
        </p:spPr>
      </p:pic>
      <p:pic>
        <p:nvPicPr>
          <p:cNvPr id="75" name="Google Shape;169;p5">
            <a:extLst>
              <a:ext uri="{FF2B5EF4-FFF2-40B4-BE49-F238E27FC236}">
                <a16:creationId xmlns:a16="http://schemas.microsoft.com/office/drawing/2014/main" id="{763984F8-1D7C-94C6-FB45-E92A7C3E5968}"/>
              </a:ext>
            </a:extLst>
          </p:cNvPr>
          <p:cNvPicPr preferRelativeResize="0"/>
          <p:nvPr/>
        </p:nvPicPr>
        <p:blipFill rotWithShape="1">
          <a:blip r:embed="rId11">
            <a:alphaModFix/>
          </a:blip>
          <a:srcRect/>
          <a:stretch/>
        </p:blipFill>
        <p:spPr>
          <a:xfrm>
            <a:off x="5490471" y="4027581"/>
            <a:ext cx="251452" cy="320572"/>
          </a:xfrm>
          <a:prstGeom prst="rect">
            <a:avLst/>
          </a:prstGeom>
          <a:noFill/>
          <a:ln>
            <a:noFill/>
          </a:ln>
        </p:spPr>
      </p:pic>
      <p:grpSp>
        <p:nvGrpSpPr>
          <p:cNvPr id="77" name="Grupo 76">
            <a:extLst>
              <a:ext uri="{FF2B5EF4-FFF2-40B4-BE49-F238E27FC236}">
                <a16:creationId xmlns:a16="http://schemas.microsoft.com/office/drawing/2014/main" id="{4757AE20-33FD-881B-ACEF-31980CFF8F9B}"/>
              </a:ext>
            </a:extLst>
          </p:cNvPr>
          <p:cNvGrpSpPr/>
          <p:nvPr/>
        </p:nvGrpSpPr>
        <p:grpSpPr>
          <a:xfrm>
            <a:off x="951703" y="1589244"/>
            <a:ext cx="1952271" cy="442980"/>
            <a:chOff x="951703" y="1589244"/>
            <a:chExt cx="1778964" cy="442980"/>
          </a:xfrm>
        </p:grpSpPr>
        <p:sp>
          <p:nvSpPr>
            <p:cNvPr id="78" name="Rectángulo: esquinas redondeadas 77">
              <a:extLst>
                <a:ext uri="{FF2B5EF4-FFF2-40B4-BE49-F238E27FC236}">
                  <a16:creationId xmlns:a16="http://schemas.microsoft.com/office/drawing/2014/main" id="{B188A412-40E8-63ED-4B85-064060D8CB2E}"/>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lvl="0" algn="ctr">
                <a:buClr>
                  <a:srgbClr val="000000"/>
                </a:buClr>
                <a:defRPr/>
              </a:pPr>
              <a:r>
                <a:rPr lang="es-MX" sz="1600" kern="0" dirty="0" err="1">
                  <a:solidFill>
                    <a:srgbClr val="FFFFFF"/>
                  </a:solidFill>
                  <a:latin typeface="Outfit Medium" pitchFamily="2" charset="0"/>
                  <a:sym typeface="Arial"/>
                </a:rPr>
                <a:t>Design</a:t>
              </a:r>
              <a:endParaRPr lang="es-MX" sz="1600" kern="0" dirty="0">
                <a:solidFill>
                  <a:srgbClr val="FFFFFF"/>
                </a:solidFill>
                <a:latin typeface="Outfit Medium" pitchFamily="2" charset="0"/>
                <a:sym typeface="Arial"/>
              </a:endParaRPr>
            </a:p>
          </p:txBody>
        </p:sp>
        <p:sp>
          <p:nvSpPr>
            <p:cNvPr id="79" name="Elipse 78">
              <a:extLst>
                <a:ext uri="{FF2B5EF4-FFF2-40B4-BE49-F238E27FC236}">
                  <a16:creationId xmlns:a16="http://schemas.microsoft.com/office/drawing/2014/main" id="{BB93EEF4-E3D1-E2F2-8085-EB42C3E08A55}"/>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
        <p:nvSpPr>
          <p:cNvPr id="4" name="Google Shape;166;p5">
            <a:extLst>
              <a:ext uri="{FF2B5EF4-FFF2-40B4-BE49-F238E27FC236}">
                <a16:creationId xmlns:a16="http://schemas.microsoft.com/office/drawing/2014/main" id="{9DB74D62-FDD7-51C0-7D04-D569FCA3FAD1}"/>
              </a:ext>
            </a:extLst>
          </p:cNvPr>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lvl="0">
              <a:buClr>
                <a:srgbClr val="000000"/>
              </a:buClr>
              <a:defRPr/>
            </a:pPr>
            <a:r>
              <a:rPr lang="en-US" sz="1400" kern="0" dirty="0">
                <a:solidFill>
                  <a:srgbClr val="595959"/>
                </a:solidFill>
                <a:latin typeface="Outfit" pitchFamily="2" charset="0"/>
                <a:cs typeface="Arial"/>
                <a:sym typeface="Arial"/>
              </a:rPr>
              <a:t>Enter the art section </a:t>
            </a:r>
            <a:r>
              <a:rPr lang="en-US" sz="1400" kern="0" dirty="0" smtClean="0">
                <a:solidFill>
                  <a:srgbClr val="595959"/>
                </a:solidFill>
                <a:latin typeface="Outfit" pitchFamily="2" charset="0"/>
                <a:cs typeface="Arial"/>
                <a:sym typeface="Arial"/>
              </a:rPr>
              <a:t>(ART) and then to ANIMATOR. </a:t>
            </a:r>
            <a:endParaRPr lang="en-US" sz="1400" kern="0" dirty="0">
              <a:solidFill>
                <a:srgbClr val="595959"/>
              </a:solidFill>
              <a:latin typeface="Outfit" pitchFamily="2" charset="0"/>
              <a:cs typeface="Arial"/>
              <a:sym typeface="Arial"/>
            </a:endParaRPr>
          </a:p>
        </p:txBody>
      </p:sp>
      <p:sp>
        <p:nvSpPr>
          <p:cNvPr id="5" name="Google Shape;170;p5">
            <a:extLst>
              <a:ext uri="{FF2B5EF4-FFF2-40B4-BE49-F238E27FC236}">
                <a16:creationId xmlns:a16="http://schemas.microsoft.com/office/drawing/2014/main" id="{CA61554B-AF74-2E12-3A6A-33C275585AF6}"/>
              </a:ext>
            </a:extLst>
          </p:cNvPr>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 name="Imagen 6">
            <a:extLst>
              <a:ext uri="{FF2B5EF4-FFF2-40B4-BE49-F238E27FC236}">
                <a16:creationId xmlns:a16="http://schemas.microsoft.com/office/drawing/2014/main" id="{AF0F74BC-5B37-722B-E678-EAD62C4C6433}"/>
              </a:ext>
            </a:extLst>
          </p:cNvPr>
          <p:cNvPicPr>
            <a:picLocks noChangeAspect="1"/>
          </p:cNvPicPr>
          <p:nvPr/>
        </p:nvPicPr>
        <p:blipFill>
          <a:blip r:embed="rId12"/>
          <a:srcRect l="5211" t="3778" r="3349" b="2767"/>
          <a:stretch/>
        </p:blipFill>
        <p:spPr>
          <a:xfrm>
            <a:off x="6494630" y="4866820"/>
            <a:ext cx="900326" cy="1235657"/>
          </a:xfrm>
          <a:prstGeom prst="roundRect">
            <a:avLst>
              <a:gd name="adj" fmla="val 3367"/>
            </a:avLst>
          </a:prstGeom>
        </p:spPr>
      </p:pic>
      <p:pic>
        <p:nvPicPr>
          <p:cNvPr id="9" name="Imagen 8">
            <a:extLst>
              <a:ext uri="{FF2B5EF4-FFF2-40B4-BE49-F238E27FC236}">
                <a16:creationId xmlns:a16="http://schemas.microsoft.com/office/drawing/2014/main" id="{15756A36-D64C-5D9D-131F-030C672DB416}"/>
              </a:ext>
            </a:extLst>
          </p:cNvPr>
          <p:cNvPicPr>
            <a:picLocks noChangeAspect="1"/>
          </p:cNvPicPr>
          <p:nvPr/>
        </p:nvPicPr>
        <p:blipFill>
          <a:blip r:embed="rId13"/>
          <a:srcRect l="1305" t="1580" r="2074" b="1080"/>
          <a:stretch/>
        </p:blipFill>
        <p:spPr>
          <a:xfrm>
            <a:off x="5213975" y="4870138"/>
            <a:ext cx="882025" cy="1239377"/>
          </a:xfrm>
          <a:prstGeom prst="roundRect">
            <a:avLst>
              <a:gd name="adj" fmla="val 5118"/>
            </a:avLst>
          </a:prstGeom>
        </p:spPr>
      </p:pic>
      <p:grpSp>
        <p:nvGrpSpPr>
          <p:cNvPr id="28" name="Grupo 27">
            <a:extLst>
              <a:ext uri="{FF2B5EF4-FFF2-40B4-BE49-F238E27FC236}">
                <a16:creationId xmlns:a16="http://schemas.microsoft.com/office/drawing/2014/main" id="{62AD8114-D857-433B-2042-90099A8619FC}"/>
              </a:ext>
            </a:extLst>
          </p:cNvPr>
          <p:cNvGrpSpPr/>
          <p:nvPr/>
        </p:nvGrpSpPr>
        <p:grpSpPr>
          <a:xfrm>
            <a:off x="1119462" y="2573718"/>
            <a:ext cx="3263986" cy="3257484"/>
            <a:chOff x="1874878" y="3149619"/>
            <a:chExt cx="3480466" cy="3473533"/>
          </a:xfrm>
        </p:grpSpPr>
        <p:pic>
          <p:nvPicPr>
            <p:cNvPr id="29" name="Imagen 28">
              <a:extLst>
                <a:ext uri="{FF2B5EF4-FFF2-40B4-BE49-F238E27FC236}">
                  <a16:creationId xmlns:a16="http://schemas.microsoft.com/office/drawing/2014/main" id="{3E0351E3-B1A0-230A-E587-ED99487C860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74878" y="3149619"/>
              <a:ext cx="3480466" cy="3473533"/>
            </a:xfrm>
            <a:prstGeom prst="rect">
              <a:avLst/>
            </a:prstGeom>
          </p:spPr>
        </p:pic>
        <p:pic>
          <p:nvPicPr>
            <p:cNvPr id="30" name="Imagen 29">
              <a:extLst>
                <a:ext uri="{FF2B5EF4-FFF2-40B4-BE49-F238E27FC236}">
                  <a16:creationId xmlns:a16="http://schemas.microsoft.com/office/drawing/2014/main" id="{6FE36144-94AF-9640-EAD4-3189292F4FDC}"/>
                </a:ext>
              </a:extLst>
            </p:cNvPr>
            <p:cNvPicPr>
              <a:picLocks noChangeAspect="1"/>
            </p:cNvPicPr>
            <p:nvPr/>
          </p:nvPicPr>
          <p:blipFill>
            <a:blip r:embed="rId15"/>
            <a:stretch>
              <a:fillRect/>
            </a:stretch>
          </p:blipFill>
          <p:spPr>
            <a:xfrm>
              <a:off x="2925552" y="4212726"/>
              <a:ext cx="1177217" cy="1144159"/>
            </a:xfrm>
            <a:prstGeom prst="rect">
              <a:avLst/>
            </a:prstGeom>
          </p:spPr>
        </p:pic>
      </p:grpSp>
    </p:spTree>
    <p:extLst>
      <p:ext uri="{BB962C8B-B14F-4D97-AF65-F5344CB8AC3E}">
        <p14:creationId xmlns:p14="http://schemas.microsoft.com/office/powerpoint/2010/main" val="231009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esquinas redondeadas 24">
            <a:extLst>
              <a:ext uri="{FF2B5EF4-FFF2-40B4-BE49-F238E27FC236}">
                <a16:creationId xmlns:a16="http://schemas.microsoft.com/office/drawing/2014/main" id="{F035B06C-F99D-4264-883B-7DD30FF78E81}"/>
              </a:ext>
            </a:extLst>
          </p:cNvPr>
          <p:cNvSpPr/>
          <p:nvPr/>
        </p:nvSpPr>
        <p:spPr>
          <a:xfrm>
            <a:off x="951704" y="2323269"/>
            <a:ext cx="10288593" cy="4242247"/>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 name="Grupo 3">
            <a:extLst>
              <a:ext uri="{FF2B5EF4-FFF2-40B4-BE49-F238E27FC236}">
                <a16:creationId xmlns:a16="http://schemas.microsoft.com/office/drawing/2014/main" id="{271E442B-CB20-AFCE-571C-1BAED5FFFEB7}"/>
              </a:ext>
            </a:extLst>
          </p:cNvPr>
          <p:cNvGrpSpPr/>
          <p:nvPr/>
        </p:nvGrpSpPr>
        <p:grpSpPr>
          <a:xfrm>
            <a:off x="2463844" y="2504080"/>
            <a:ext cx="7264311" cy="3894957"/>
            <a:chOff x="2463844" y="2504080"/>
            <a:chExt cx="7264311" cy="3894957"/>
          </a:xfrm>
        </p:grpSpPr>
        <p:pic>
          <p:nvPicPr>
            <p:cNvPr id="12" name="Imagen 11">
              <a:extLst>
                <a:ext uri="{FF2B5EF4-FFF2-40B4-BE49-F238E27FC236}">
                  <a16:creationId xmlns:a16="http://schemas.microsoft.com/office/drawing/2014/main" id="{59A430C5-CA5A-CB36-2008-908F8BD0F421}"/>
                </a:ext>
              </a:extLst>
            </p:cNvPr>
            <p:cNvPicPr>
              <a:picLocks noChangeAspect="1"/>
            </p:cNvPicPr>
            <p:nvPr/>
          </p:nvPicPr>
          <p:blipFill>
            <a:blip r:embed="rId2"/>
            <a:stretch>
              <a:fillRect/>
            </a:stretch>
          </p:blipFill>
          <p:spPr>
            <a:xfrm>
              <a:off x="2463844" y="2504080"/>
              <a:ext cx="7264311" cy="3894957"/>
            </a:xfrm>
            <a:prstGeom prst="rect">
              <a:avLst/>
            </a:prstGeom>
          </p:spPr>
        </p:pic>
        <p:pic>
          <p:nvPicPr>
            <p:cNvPr id="3" name="Imagen 2">
              <a:extLst>
                <a:ext uri="{FF2B5EF4-FFF2-40B4-BE49-F238E27FC236}">
                  <a16:creationId xmlns:a16="http://schemas.microsoft.com/office/drawing/2014/main" id="{A8DADACB-6F32-34C9-9C77-B86746B8B3FC}"/>
                </a:ext>
              </a:extLst>
            </p:cNvPr>
            <p:cNvPicPr>
              <a:picLocks noChangeAspect="1"/>
            </p:cNvPicPr>
            <p:nvPr/>
          </p:nvPicPr>
          <p:blipFill>
            <a:blip r:embed="rId3"/>
            <a:stretch>
              <a:fillRect/>
            </a:stretch>
          </p:blipFill>
          <p:spPr>
            <a:xfrm>
              <a:off x="3105510" y="3916966"/>
              <a:ext cx="984901" cy="196068"/>
            </a:xfrm>
            <a:prstGeom prst="rect">
              <a:avLst/>
            </a:prstGeom>
          </p:spPr>
        </p:pic>
      </p:grpSp>
      <p:sp>
        <p:nvSpPr>
          <p:cNvPr id="19" name="Rectángulo 18">
            <a:extLst>
              <a:ext uri="{FF2B5EF4-FFF2-40B4-BE49-F238E27FC236}">
                <a16:creationId xmlns:a16="http://schemas.microsoft.com/office/drawing/2014/main" id="{4CB38CE1-953E-45DD-B54C-B8AED31ACB55}"/>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4" action="ppaction://hlinksldjump"/>
            <a:extLst>
              <a:ext uri="{FF2B5EF4-FFF2-40B4-BE49-F238E27FC236}">
                <a16:creationId xmlns:a16="http://schemas.microsoft.com/office/drawing/2014/main" id="{D7D25563-E7D7-4945-BCCF-E101ED29D88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DCEA9475-C581-41FC-929D-4CBC1AB573C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5A59BB4C-F8FF-4DB8-81DD-7AA81DA0878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C3F34D73-4F4C-4843-8DA2-503AB9F50C4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6" name="CuadroTexto 55">
            <a:extLst>
              <a:ext uri="{FF2B5EF4-FFF2-40B4-BE49-F238E27FC236}">
                <a16:creationId xmlns:a16="http://schemas.microsoft.com/office/drawing/2014/main" id="{88D6DB10-34BE-4972-A844-6BDE78C2CADF}"/>
              </a:ext>
            </a:extLst>
          </p:cNvPr>
          <p:cNvSpPr txBox="1"/>
          <p:nvPr/>
        </p:nvSpPr>
        <p:spPr>
          <a:xfrm>
            <a:off x="951704" y="1855774"/>
            <a:ext cx="10288593" cy="307777"/>
          </a:xfrm>
          <a:prstGeom prst="rect">
            <a:avLst/>
          </a:prstGeom>
          <a:noFill/>
        </p:spPr>
        <p:txBody>
          <a:bodyPr wrap="square" rtlCol="0">
            <a:spAutoFit/>
          </a:bodyPr>
          <a:lstStyle/>
          <a:p>
            <a:pPr algn="just"/>
            <a:r>
              <a:rPr lang="en-US" sz="1400" dirty="0">
                <a:solidFill>
                  <a:schemeClr val="tx1">
                    <a:lumMod val="75000"/>
                    <a:lumOff val="25000"/>
                  </a:schemeClr>
                </a:solidFill>
                <a:latin typeface="Outfit" pitchFamily="2" charset="0"/>
              </a:rPr>
              <a:t>Inside the main window you will find several sections with the necessary tools to make a digital artwork</a:t>
            </a:r>
            <a:r>
              <a:rPr lang="en-US" sz="1400" dirty="0" smtClean="0">
                <a:solidFill>
                  <a:schemeClr val="tx1">
                    <a:lumMod val="75000"/>
                    <a:lumOff val="25000"/>
                  </a:schemeClr>
                </a:solidFill>
                <a:latin typeface="Outfit" pitchFamily="2" charset="0"/>
              </a:rPr>
              <a:t>.</a:t>
            </a:r>
            <a:endParaRPr lang="en-US" sz="1400" dirty="0">
              <a:solidFill>
                <a:schemeClr val="tx1">
                  <a:lumMod val="75000"/>
                  <a:lumOff val="25000"/>
                </a:schemeClr>
              </a:solidFill>
              <a:latin typeface="Outfit" pitchFamily="2" charset="0"/>
            </a:endParaRPr>
          </a:p>
        </p:txBody>
      </p:sp>
      <p:sp>
        <p:nvSpPr>
          <p:cNvPr id="65" name="CuadroTexto 64">
            <a:extLst>
              <a:ext uri="{FF2B5EF4-FFF2-40B4-BE49-F238E27FC236}">
                <a16:creationId xmlns:a16="http://schemas.microsoft.com/office/drawing/2014/main" id="{8B057AF6-5FE5-442F-96D4-C6A62B0BAE30}"/>
              </a:ext>
            </a:extLst>
          </p:cNvPr>
          <p:cNvSpPr txBox="1"/>
          <p:nvPr/>
        </p:nvSpPr>
        <p:spPr>
          <a:xfrm>
            <a:off x="5364555" y="3972321"/>
            <a:ext cx="1462888"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Drawing</a:t>
            </a:r>
            <a:r>
              <a:rPr lang="es-MX" sz="1000" dirty="0" smtClean="0">
                <a:solidFill>
                  <a:schemeClr val="bg1"/>
                </a:solidFill>
                <a:latin typeface="Outfit" pitchFamily="2" charset="0"/>
              </a:rPr>
              <a:t> </a:t>
            </a:r>
            <a:r>
              <a:rPr lang="es-MX" sz="1000" dirty="0" err="1" smtClean="0">
                <a:solidFill>
                  <a:schemeClr val="bg1"/>
                </a:solidFill>
                <a:latin typeface="Outfit" pitchFamily="2" charset="0"/>
              </a:rPr>
              <a:t>area</a:t>
            </a:r>
            <a:endParaRPr lang="es-CL" sz="1000" dirty="0">
              <a:solidFill>
                <a:schemeClr val="bg1"/>
              </a:solidFill>
              <a:latin typeface="Outfit" pitchFamily="2" charset="0"/>
            </a:endParaRPr>
          </a:p>
        </p:txBody>
      </p:sp>
      <p:sp>
        <p:nvSpPr>
          <p:cNvPr id="66" name="CuadroTexto 65">
            <a:extLst>
              <a:ext uri="{FF2B5EF4-FFF2-40B4-BE49-F238E27FC236}">
                <a16:creationId xmlns:a16="http://schemas.microsoft.com/office/drawing/2014/main" id="{4299FC59-7B44-456D-AE3A-32DF1375BDCF}"/>
              </a:ext>
            </a:extLst>
          </p:cNvPr>
          <p:cNvSpPr txBox="1"/>
          <p:nvPr/>
        </p:nvSpPr>
        <p:spPr>
          <a:xfrm>
            <a:off x="7210499" y="2472043"/>
            <a:ext cx="1112691" cy="346234"/>
          </a:xfrm>
          <a:prstGeom prst="roundRect">
            <a:avLst>
              <a:gd name="adj" fmla="val 50000"/>
            </a:avLst>
          </a:prstGeom>
          <a:solidFill>
            <a:srgbClr val="569FA8"/>
          </a:solidFill>
        </p:spPr>
        <p:txBody>
          <a:bodyPr wrap="square" rtlCol="0">
            <a:spAutoFit/>
          </a:bodyPr>
          <a:lstStyle/>
          <a:p>
            <a:pPr algn="ctr"/>
            <a:r>
              <a:rPr lang="es-MX" sz="1000" dirty="0" smtClean="0">
                <a:solidFill>
                  <a:schemeClr val="bg1"/>
                </a:solidFill>
                <a:latin typeface="Outfit" pitchFamily="2" charset="0"/>
              </a:rPr>
              <a:t>Tools</a:t>
            </a:r>
            <a:endParaRPr lang="es-CL" sz="1000" dirty="0">
              <a:solidFill>
                <a:schemeClr val="bg1"/>
              </a:solidFill>
              <a:latin typeface="Outfit" pitchFamily="2" charset="0"/>
            </a:endParaRPr>
          </a:p>
        </p:txBody>
      </p:sp>
      <p:sp>
        <p:nvSpPr>
          <p:cNvPr id="68" name="CuadroTexto 67">
            <a:extLst>
              <a:ext uri="{FF2B5EF4-FFF2-40B4-BE49-F238E27FC236}">
                <a16:creationId xmlns:a16="http://schemas.microsoft.com/office/drawing/2014/main" id="{C1BC436B-947F-4A49-938E-582046EA7A5D}"/>
              </a:ext>
            </a:extLst>
          </p:cNvPr>
          <p:cNvSpPr txBox="1"/>
          <p:nvPr/>
        </p:nvSpPr>
        <p:spPr>
          <a:xfrm>
            <a:off x="2729041" y="3082766"/>
            <a:ext cx="1704164"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Configuration</a:t>
            </a:r>
            <a:endParaRPr lang="es-CL" sz="1000" dirty="0">
              <a:solidFill>
                <a:schemeClr val="bg1"/>
              </a:solidFill>
              <a:latin typeface="Outfit" pitchFamily="2" charset="0"/>
            </a:endParaRPr>
          </a:p>
        </p:txBody>
      </p:sp>
      <p:sp>
        <p:nvSpPr>
          <p:cNvPr id="69" name="CuadroTexto 68">
            <a:extLst>
              <a:ext uri="{FF2B5EF4-FFF2-40B4-BE49-F238E27FC236}">
                <a16:creationId xmlns:a16="http://schemas.microsoft.com/office/drawing/2014/main" id="{A2159676-33E6-4034-A348-E780FBEF6632}"/>
              </a:ext>
            </a:extLst>
          </p:cNvPr>
          <p:cNvSpPr txBox="1"/>
          <p:nvPr/>
        </p:nvSpPr>
        <p:spPr>
          <a:xfrm>
            <a:off x="7373298" y="5350022"/>
            <a:ext cx="787094"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Layers</a:t>
            </a:r>
            <a:endParaRPr lang="es-CL" sz="1000" dirty="0">
              <a:solidFill>
                <a:schemeClr val="bg1"/>
              </a:solidFill>
              <a:latin typeface="Outfit" pitchFamily="2" charset="0"/>
            </a:endParaRPr>
          </a:p>
        </p:txBody>
      </p:sp>
      <p:sp>
        <p:nvSpPr>
          <p:cNvPr id="70" name="CuadroTexto 69">
            <a:extLst>
              <a:ext uri="{FF2B5EF4-FFF2-40B4-BE49-F238E27FC236}">
                <a16:creationId xmlns:a16="http://schemas.microsoft.com/office/drawing/2014/main" id="{FB76E66F-145F-4D24-BBBA-6B96DB4B2636}"/>
              </a:ext>
            </a:extLst>
          </p:cNvPr>
          <p:cNvSpPr txBox="1"/>
          <p:nvPr/>
        </p:nvSpPr>
        <p:spPr>
          <a:xfrm>
            <a:off x="2124863" y="5962926"/>
            <a:ext cx="1208357" cy="346234"/>
          </a:xfrm>
          <a:prstGeom prst="roundRect">
            <a:avLst>
              <a:gd name="adj" fmla="val 50000"/>
            </a:avLst>
          </a:prstGeom>
          <a:solidFill>
            <a:srgbClr val="569FA8"/>
          </a:solidFill>
        </p:spPr>
        <p:txBody>
          <a:bodyPr wrap="square" rtlCol="0" anchor="ctr">
            <a:spAutoFit/>
          </a:bodyPr>
          <a:lstStyle/>
          <a:p>
            <a:pPr algn="ctr"/>
            <a:r>
              <a:rPr lang="es-MX" sz="1000" dirty="0" err="1" smtClean="0">
                <a:solidFill>
                  <a:schemeClr val="bg1"/>
                </a:solidFill>
                <a:latin typeface="Outfit" pitchFamily="2" charset="0"/>
              </a:rPr>
              <a:t>Frames</a:t>
            </a:r>
            <a:endParaRPr lang="es-CL" sz="1000" dirty="0">
              <a:solidFill>
                <a:schemeClr val="bg1"/>
              </a:solidFill>
              <a:latin typeface="Outfit" pitchFamily="2" charset="0"/>
            </a:endParaRPr>
          </a:p>
        </p:txBody>
      </p:sp>
      <p:sp>
        <p:nvSpPr>
          <p:cNvPr id="26" name="CuadroTexto 25">
            <a:extLst>
              <a:ext uri="{FF2B5EF4-FFF2-40B4-BE49-F238E27FC236}">
                <a16:creationId xmlns:a16="http://schemas.microsoft.com/office/drawing/2014/main" id="{5FC7E1DA-4523-4785-98E2-110BA10DFB44}"/>
              </a:ext>
            </a:extLst>
          </p:cNvPr>
          <p:cNvSpPr txBox="1"/>
          <p:nvPr/>
        </p:nvSpPr>
        <p:spPr>
          <a:xfrm>
            <a:off x="8361263" y="2472043"/>
            <a:ext cx="1328818" cy="329565"/>
          </a:xfrm>
          <a:prstGeom prst="roundRect">
            <a:avLst>
              <a:gd name="adj" fmla="val 43679"/>
            </a:avLst>
          </a:prstGeom>
          <a:solidFill>
            <a:srgbClr val="569FA8"/>
          </a:solidFill>
        </p:spPr>
        <p:txBody>
          <a:bodyPr wrap="square" rtlCol="0" anchor="ctr">
            <a:spAutoFit/>
          </a:bodyPr>
          <a:lstStyle/>
          <a:p>
            <a:pPr algn="ctr"/>
            <a:r>
              <a:rPr lang="es-MX" sz="1000" dirty="0" smtClean="0">
                <a:solidFill>
                  <a:schemeClr val="bg1"/>
                </a:solidFill>
                <a:latin typeface="Outfit" pitchFamily="2" charset="0"/>
              </a:rPr>
              <a:t>Color </a:t>
            </a:r>
            <a:r>
              <a:rPr lang="es-MX" sz="1000" dirty="0" err="1" smtClean="0">
                <a:solidFill>
                  <a:schemeClr val="bg1"/>
                </a:solidFill>
                <a:latin typeface="Outfit" pitchFamily="2" charset="0"/>
              </a:rPr>
              <a:t>palette</a:t>
            </a:r>
            <a:endParaRPr lang="es-CL" sz="1000" dirty="0">
              <a:solidFill>
                <a:schemeClr val="bg1"/>
              </a:solidFill>
              <a:latin typeface="Outfit" pitchFamily="2" charset="0"/>
            </a:endParaRPr>
          </a:p>
        </p:txBody>
      </p:sp>
      <p:grpSp>
        <p:nvGrpSpPr>
          <p:cNvPr id="8" name="Grupo 7">
            <a:extLst>
              <a:ext uri="{FF2B5EF4-FFF2-40B4-BE49-F238E27FC236}">
                <a16:creationId xmlns:a16="http://schemas.microsoft.com/office/drawing/2014/main" id="{898224D2-E1BB-4656-9BE0-DBA67F462041}"/>
              </a:ext>
            </a:extLst>
          </p:cNvPr>
          <p:cNvGrpSpPr/>
          <p:nvPr/>
        </p:nvGrpSpPr>
        <p:grpSpPr>
          <a:xfrm>
            <a:off x="927863" y="1253076"/>
            <a:ext cx="1952271" cy="442980"/>
            <a:chOff x="951703" y="1589244"/>
            <a:chExt cx="1778964" cy="442980"/>
          </a:xfrm>
        </p:grpSpPr>
        <p:sp>
          <p:nvSpPr>
            <p:cNvPr id="9" name="Rectángulo: esquinas redondeadas 8">
              <a:extLst>
                <a:ext uri="{FF2B5EF4-FFF2-40B4-BE49-F238E27FC236}">
                  <a16:creationId xmlns:a16="http://schemas.microsoft.com/office/drawing/2014/main" id="{51EDAABB-4172-369D-6D2C-B121A9415C55}"/>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smtClean="0">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10" name="Elipse 9">
              <a:extLst>
                <a:ext uri="{FF2B5EF4-FFF2-40B4-BE49-F238E27FC236}">
                  <a16:creationId xmlns:a16="http://schemas.microsoft.com/office/drawing/2014/main" id="{0748B3F5-F7AA-594B-CE70-6048F74D97C3}"/>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162777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ángulo: esquinas redondeadas 73">
            <a:extLst>
              <a:ext uri="{FF2B5EF4-FFF2-40B4-BE49-F238E27FC236}">
                <a16:creationId xmlns:a16="http://schemas.microsoft.com/office/drawing/2014/main" id="{E945E984-E214-1CFF-FCD1-214A562854B5}"/>
              </a:ext>
            </a:extLst>
          </p:cNvPr>
          <p:cNvSpPr/>
          <p:nvPr/>
        </p:nvSpPr>
        <p:spPr>
          <a:xfrm>
            <a:off x="951704" y="2323269"/>
            <a:ext cx="10288593" cy="4242247"/>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0" name="Rectángulo: esquinas redondeadas 79">
            <a:extLst>
              <a:ext uri="{FF2B5EF4-FFF2-40B4-BE49-F238E27FC236}">
                <a16:creationId xmlns:a16="http://schemas.microsoft.com/office/drawing/2014/main" id="{F8E4C6F1-5875-18B2-91C9-6C99A568C6D5}"/>
              </a:ext>
            </a:extLst>
          </p:cNvPr>
          <p:cNvSpPr/>
          <p:nvPr/>
        </p:nvSpPr>
        <p:spPr>
          <a:xfrm>
            <a:off x="6356042" y="4678256"/>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1" name="Rectángulo: esquinas redondeadas 80">
            <a:extLst>
              <a:ext uri="{FF2B5EF4-FFF2-40B4-BE49-F238E27FC236}">
                <a16:creationId xmlns:a16="http://schemas.microsoft.com/office/drawing/2014/main" id="{E075F6FA-DFCE-4542-1B32-898419066710}"/>
              </a:ext>
            </a:extLst>
          </p:cNvPr>
          <p:cNvSpPr/>
          <p:nvPr/>
        </p:nvSpPr>
        <p:spPr>
          <a:xfrm>
            <a:off x="6356042" y="4120969"/>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2" name="Rectángulo: esquinas redondeadas 81">
            <a:extLst>
              <a:ext uri="{FF2B5EF4-FFF2-40B4-BE49-F238E27FC236}">
                <a16:creationId xmlns:a16="http://schemas.microsoft.com/office/drawing/2014/main" id="{C199B760-DD56-4B52-69B5-249961094876}"/>
              </a:ext>
            </a:extLst>
          </p:cNvPr>
          <p:cNvSpPr/>
          <p:nvPr/>
        </p:nvSpPr>
        <p:spPr>
          <a:xfrm>
            <a:off x="6357370" y="5787079"/>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3" name="Rectángulo: esquinas redondeadas 82">
            <a:extLst>
              <a:ext uri="{FF2B5EF4-FFF2-40B4-BE49-F238E27FC236}">
                <a16:creationId xmlns:a16="http://schemas.microsoft.com/office/drawing/2014/main" id="{C8B0E859-FE25-69D4-80BB-367249B049A7}"/>
              </a:ext>
            </a:extLst>
          </p:cNvPr>
          <p:cNvSpPr/>
          <p:nvPr/>
        </p:nvSpPr>
        <p:spPr>
          <a:xfrm>
            <a:off x="6357370" y="5229792"/>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4" name="Rectángulo: esquinas redondeadas 83">
            <a:extLst>
              <a:ext uri="{FF2B5EF4-FFF2-40B4-BE49-F238E27FC236}">
                <a16:creationId xmlns:a16="http://schemas.microsoft.com/office/drawing/2014/main" id="{61A7707B-3390-F172-F728-5954A9611F4F}"/>
              </a:ext>
            </a:extLst>
          </p:cNvPr>
          <p:cNvSpPr/>
          <p:nvPr/>
        </p:nvSpPr>
        <p:spPr>
          <a:xfrm>
            <a:off x="6356042" y="3568555"/>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5" name="Rectángulo: esquinas redondeadas 84">
            <a:extLst>
              <a:ext uri="{FF2B5EF4-FFF2-40B4-BE49-F238E27FC236}">
                <a16:creationId xmlns:a16="http://schemas.microsoft.com/office/drawing/2014/main" id="{A69980D2-7F95-281C-5C2C-B31F9AB4E0FC}"/>
              </a:ext>
            </a:extLst>
          </p:cNvPr>
          <p:cNvSpPr/>
          <p:nvPr/>
        </p:nvSpPr>
        <p:spPr>
          <a:xfrm>
            <a:off x="6356042" y="3011268"/>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6" name="Rectángulo: esquinas redondeadas 75">
            <a:extLst>
              <a:ext uri="{FF2B5EF4-FFF2-40B4-BE49-F238E27FC236}">
                <a16:creationId xmlns:a16="http://schemas.microsoft.com/office/drawing/2014/main" id="{332A6506-1D28-F089-7C28-F95A27E8DC50}"/>
              </a:ext>
            </a:extLst>
          </p:cNvPr>
          <p:cNvSpPr/>
          <p:nvPr/>
        </p:nvSpPr>
        <p:spPr>
          <a:xfrm>
            <a:off x="1682288" y="4678256"/>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7" name="Rectángulo: esquinas redondeadas 76">
            <a:extLst>
              <a:ext uri="{FF2B5EF4-FFF2-40B4-BE49-F238E27FC236}">
                <a16:creationId xmlns:a16="http://schemas.microsoft.com/office/drawing/2014/main" id="{7978632F-9951-55D5-724B-54D8B09844F9}"/>
              </a:ext>
            </a:extLst>
          </p:cNvPr>
          <p:cNvSpPr/>
          <p:nvPr/>
        </p:nvSpPr>
        <p:spPr>
          <a:xfrm>
            <a:off x="1682288" y="4120969"/>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8" name="Rectángulo: esquinas redondeadas 77">
            <a:extLst>
              <a:ext uri="{FF2B5EF4-FFF2-40B4-BE49-F238E27FC236}">
                <a16:creationId xmlns:a16="http://schemas.microsoft.com/office/drawing/2014/main" id="{5981FBD6-37DB-24F7-C5D7-19EDAC58CFF6}"/>
              </a:ext>
            </a:extLst>
          </p:cNvPr>
          <p:cNvSpPr/>
          <p:nvPr/>
        </p:nvSpPr>
        <p:spPr>
          <a:xfrm>
            <a:off x="1683616" y="5787079"/>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9" name="Rectángulo: esquinas redondeadas 78">
            <a:extLst>
              <a:ext uri="{FF2B5EF4-FFF2-40B4-BE49-F238E27FC236}">
                <a16:creationId xmlns:a16="http://schemas.microsoft.com/office/drawing/2014/main" id="{EDBACC96-6A38-2A86-D5F3-CE94C29D2055}"/>
              </a:ext>
            </a:extLst>
          </p:cNvPr>
          <p:cNvSpPr/>
          <p:nvPr/>
        </p:nvSpPr>
        <p:spPr>
          <a:xfrm>
            <a:off x="1683616" y="5229792"/>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5" name="Rectángulo: esquinas redondeadas 74">
            <a:extLst>
              <a:ext uri="{FF2B5EF4-FFF2-40B4-BE49-F238E27FC236}">
                <a16:creationId xmlns:a16="http://schemas.microsoft.com/office/drawing/2014/main" id="{FEA0B7E8-678A-C399-789C-F797640C6C1F}"/>
              </a:ext>
            </a:extLst>
          </p:cNvPr>
          <p:cNvSpPr/>
          <p:nvPr/>
        </p:nvSpPr>
        <p:spPr>
          <a:xfrm>
            <a:off x="1682288" y="3568555"/>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2" name="CuadroTexto 61">
            <a:extLst>
              <a:ext uri="{FF2B5EF4-FFF2-40B4-BE49-F238E27FC236}">
                <a16:creationId xmlns:a16="http://schemas.microsoft.com/office/drawing/2014/main" id="{C2A06920-236F-CA4C-823C-17987B809B76}"/>
              </a:ext>
            </a:extLst>
          </p:cNvPr>
          <p:cNvSpPr txBox="1"/>
          <p:nvPr/>
        </p:nvSpPr>
        <p:spPr>
          <a:xfrm>
            <a:off x="7107847" y="5372057"/>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Redo: Redo an action you have deleted.</a:t>
            </a:r>
            <a:endParaRPr lang="es-CL" sz="900" dirty="0">
              <a:solidFill>
                <a:schemeClr val="tx1">
                  <a:lumMod val="75000"/>
                  <a:lumOff val="25000"/>
                </a:schemeClr>
              </a:solidFill>
              <a:latin typeface="Outfit" pitchFamily="2" charset="0"/>
            </a:endParaRPr>
          </a:p>
        </p:txBody>
      </p:sp>
      <p:sp>
        <p:nvSpPr>
          <p:cNvPr id="38" name="CuadroTexto 37">
            <a:extLst>
              <a:ext uri="{FF2B5EF4-FFF2-40B4-BE49-F238E27FC236}">
                <a16:creationId xmlns:a16="http://schemas.microsoft.com/office/drawing/2014/main" id="{F835D28E-6402-46C9-A03D-0F5F620F1BC3}"/>
              </a:ext>
            </a:extLst>
          </p:cNvPr>
          <p:cNvSpPr txBox="1"/>
          <p:nvPr/>
        </p:nvSpPr>
        <p:spPr>
          <a:xfrm>
            <a:off x="951704" y="1885624"/>
            <a:ext cx="10229627" cy="307777"/>
          </a:xfrm>
          <a:prstGeom prst="rect">
            <a:avLst/>
          </a:prstGeom>
          <a:noFill/>
        </p:spPr>
        <p:txBody>
          <a:bodyPr wrap="square" rtlCol="0">
            <a:spAutoFit/>
          </a:bodyPr>
          <a:lstStyle/>
          <a:p>
            <a:pPr algn="just"/>
            <a:r>
              <a:rPr lang="en-US" sz="1400" dirty="0">
                <a:solidFill>
                  <a:schemeClr val="tx1">
                    <a:lumMod val="65000"/>
                    <a:lumOff val="35000"/>
                  </a:schemeClr>
                </a:solidFill>
                <a:latin typeface="Outfit" pitchFamily="2" charset="0"/>
              </a:rPr>
              <a:t>Use the different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tools to create a moving image of a boat.</a:t>
            </a:r>
            <a:endParaRPr lang="es-MX" sz="1400" dirty="0">
              <a:solidFill>
                <a:schemeClr val="tx1">
                  <a:lumMod val="65000"/>
                  <a:lumOff val="35000"/>
                </a:schemeClr>
              </a:solidFill>
              <a:latin typeface="Outfit" pitchFamily="2" charset="0"/>
            </a:endParaRP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3" name="Rectángulo: esquinas redondeadas 32">
            <a:extLst>
              <a:ext uri="{FF2B5EF4-FFF2-40B4-BE49-F238E27FC236}">
                <a16:creationId xmlns:a16="http://schemas.microsoft.com/office/drawing/2014/main" id="{23530D8D-CCFA-4A3A-806B-B967A949C968}"/>
              </a:ext>
            </a:extLst>
          </p:cNvPr>
          <p:cNvSpPr/>
          <p:nvPr/>
        </p:nvSpPr>
        <p:spPr>
          <a:xfrm>
            <a:off x="1682288" y="3011268"/>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3" name="CuadroTexto 42">
            <a:extLst>
              <a:ext uri="{FF2B5EF4-FFF2-40B4-BE49-F238E27FC236}">
                <a16:creationId xmlns:a16="http://schemas.microsoft.com/office/drawing/2014/main" id="{3661E16E-9704-42C9-A65C-27C325D3A418}"/>
              </a:ext>
            </a:extLst>
          </p:cNvPr>
          <p:cNvSpPr txBox="1"/>
          <p:nvPr/>
        </p:nvSpPr>
        <p:spPr>
          <a:xfrm>
            <a:off x="2474618" y="3171200"/>
            <a:ext cx="2834436"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Pencil: Adds color to a pixel</a:t>
            </a:r>
            <a:r>
              <a:rPr lang="es-MX" sz="900" dirty="0">
                <a:solidFill>
                  <a:schemeClr val="tx1">
                    <a:lumMod val="75000"/>
                    <a:lumOff val="25000"/>
                  </a:schemeClr>
                </a:solidFill>
                <a:latin typeface="Outfit" pitchFamily="2" charset="0"/>
              </a:rPr>
              <a:t>.</a:t>
            </a:r>
            <a:endParaRPr lang="es-CL" sz="900" dirty="0">
              <a:solidFill>
                <a:schemeClr val="tx1">
                  <a:lumMod val="75000"/>
                  <a:lumOff val="25000"/>
                </a:schemeClr>
              </a:solidFill>
              <a:latin typeface="Outfit" pitchFamily="2" charset="0"/>
            </a:endParaRPr>
          </a:p>
        </p:txBody>
      </p:sp>
      <p:sp>
        <p:nvSpPr>
          <p:cNvPr id="44" name="CuadroTexto 43">
            <a:extLst>
              <a:ext uri="{FF2B5EF4-FFF2-40B4-BE49-F238E27FC236}">
                <a16:creationId xmlns:a16="http://schemas.microsoft.com/office/drawing/2014/main" id="{89006CF1-0ACB-4146-A4F4-004FFFD00FC1}"/>
              </a:ext>
            </a:extLst>
          </p:cNvPr>
          <p:cNvSpPr txBox="1"/>
          <p:nvPr/>
        </p:nvSpPr>
        <p:spPr>
          <a:xfrm>
            <a:off x="2474618" y="3705240"/>
            <a:ext cx="3192284"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Bucket: Fills the inside of a closed </a:t>
            </a:r>
            <a:r>
              <a:rPr lang="en-US" sz="900" dirty="0" smtClean="0">
                <a:solidFill>
                  <a:schemeClr val="tx1">
                    <a:lumMod val="75000"/>
                    <a:lumOff val="25000"/>
                  </a:schemeClr>
                </a:solidFill>
                <a:latin typeface="Outfit" pitchFamily="2" charset="0"/>
              </a:rPr>
              <a:t>shape </a:t>
            </a:r>
            <a:r>
              <a:rPr lang="en-US" sz="900" dirty="0">
                <a:solidFill>
                  <a:schemeClr val="tx1">
                    <a:lumMod val="75000"/>
                    <a:lumOff val="25000"/>
                  </a:schemeClr>
                </a:solidFill>
                <a:latin typeface="Outfit" pitchFamily="2" charset="0"/>
              </a:rPr>
              <a:t>with color.</a:t>
            </a:r>
            <a:endParaRPr lang="es-CL" sz="900" dirty="0">
              <a:solidFill>
                <a:schemeClr val="tx1">
                  <a:lumMod val="75000"/>
                  <a:lumOff val="25000"/>
                </a:schemeClr>
              </a:solidFill>
              <a:latin typeface="Outfit" pitchFamily="2" charset="0"/>
            </a:endParaRPr>
          </a:p>
        </p:txBody>
      </p:sp>
      <p:sp>
        <p:nvSpPr>
          <p:cNvPr id="45" name="CuadroTexto 44">
            <a:extLst>
              <a:ext uri="{FF2B5EF4-FFF2-40B4-BE49-F238E27FC236}">
                <a16:creationId xmlns:a16="http://schemas.microsoft.com/office/drawing/2014/main" id="{F3E4B4E7-CC6D-4A11-A32C-D8D41AFF19E7}"/>
              </a:ext>
            </a:extLst>
          </p:cNvPr>
          <p:cNvSpPr txBox="1"/>
          <p:nvPr/>
        </p:nvSpPr>
        <p:spPr>
          <a:xfrm>
            <a:off x="2474618" y="4254699"/>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Rectangle: Creates a rectangle on the screen.</a:t>
            </a:r>
            <a:endParaRPr lang="es-CL" sz="900" dirty="0">
              <a:solidFill>
                <a:schemeClr val="tx1">
                  <a:lumMod val="75000"/>
                  <a:lumOff val="25000"/>
                </a:schemeClr>
              </a:solidFill>
              <a:latin typeface="Outfit" pitchFamily="2" charset="0"/>
            </a:endParaRPr>
          </a:p>
        </p:txBody>
      </p:sp>
      <p:sp>
        <p:nvSpPr>
          <p:cNvPr id="46" name="CuadroTexto 45">
            <a:extLst>
              <a:ext uri="{FF2B5EF4-FFF2-40B4-BE49-F238E27FC236}">
                <a16:creationId xmlns:a16="http://schemas.microsoft.com/office/drawing/2014/main" id="{22011B61-316E-4C6E-B5EF-7386465B7AC8}"/>
              </a:ext>
            </a:extLst>
          </p:cNvPr>
          <p:cNvSpPr txBox="1"/>
          <p:nvPr/>
        </p:nvSpPr>
        <p:spPr>
          <a:xfrm>
            <a:off x="2474618" y="4817816"/>
            <a:ext cx="3363200" cy="230832"/>
          </a:xfrm>
          <a:prstGeom prst="rect">
            <a:avLst/>
          </a:prstGeom>
          <a:noFill/>
        </p:spPr>
        <p:txBody>
          <a:bodyPr wrap="square" rtlCol="0">
            <a:spAutoFit/>
          </a:bodyPr>
          <a:lstStyle/>
          <a:p>
            <a:r>
              <a:rPr lang="es-CL" sz="900" dirty="0" err="1">
                <a:solidFill>
                  <a:schemeClr val="tx1">
                    <a:lumMod val="75000"/>
                    <a:lumOff val="25000"/>
                  </a:schemeClr>
                </a:solidFill>
                <a:latin typeface="Outfit" pitchFamily="2" charset="0"/>
              </a:rPr>
              <a:t>Eraser</a:t>
            </a:r>
            <a:r>
              <a:rPr lang="es-CL" sz="900" dirty="0">
                <a:solidFill>
                  <a:schemeClr val="tx1">
                    <a:lumMod val="75000"/>
                    <a:lumOff val="25000"/>
                  </a:schemeClr>
                </a:solidFill>
                <a:latin typeface="Outfit" pitchFamily="2" charset="0"/>
              </a:rPr>
              <a:t>: Erases a single pixel.</a:t>
            </a:r>
          </a:p>
        </p:txBody>
      </p:sp>
      <p:sp>
        <p:nvSpPr>
          <p:cNvPr id="47" name="CuadroTexto 46">
            <a:extLst>
              <a:ext uri="{FF2B5EF4-FFF2-40B4-BE49-F238E27FC236}">
                <a16:creationId xmlns:a16="http://schemas.microsoft.com/office/drawing/2014/main" id="{96E0CC45-47F6-477D-A69C-B639FB0DD86C}"/>
              </a:ext>
            </a:extLst>
          </p:cNvPr>
          <p:cNvSpPr txBox="1"/>
          <p:nvPr/>
        </p:nvSpPr>
        <p:spPr>
          <a:xfrm>
            <a:off x="2474618" y="5302978"/>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Selection: Select a section of the frame to copy, paste and move.</a:t>
            </a:r>
            <a:endParaRPr lang="es-CL" sz="900" dirty="0">
              <a:solidFill>
                <a:schemeClr val="tx1">
                  <a:lumMod val="75000"/>
                  <a:lumOff val="25000"/>
                </a:schemeClr>
              </a:solidFill>
              <a:latin typeface="Outfit" pitchFamily="2" charset="0"/>
            </a:endParaRPr>
          </a:p>
        </p:txBody>
      </p:sp>
      <p:sp>
        <p:nvSpPr>
          <p:cNvPr id="48" name="CuadroTexto 47">
            <a:extLst>
              <a:ext uri="{FF2B5EF4-FFF2-40B4-BE49-F238E27FC236}">
                <a16:creationId xmlns:a16="http://schemas.microsoft.com/office/drawing/2014/main" id="{93CC3DD6-133F-4E2B-97A5-EFF55EA23EF4}"/>
              </a:ext>
            </a:extLst>
          </p:cNvPr>
          <p:cNvSpPr txBox="1"/>
          <p:nvPr/>
        </p:nvSpPr>
        <p:spPr>
          <a:xfrm>
            <a:off x="2474618" y="5925026"/>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Line: Creates a straight line.</a:t>
            </a:r>
            <a:endParaRPr lang="es-CL" sz="900" dirty="0">
              <a:solidFill>
                <a:schemeClr val="tx1">
                  <a:lumMod val="75000"/>
                  <a:lumOff val="25000"/>
                </a:schemeClr>
              </a:solidFill>
              <a:latin typeface="Outfit" pitchFamily="2" charset="0"/>
            </a:endParaRPr>
          </a:p>
        </p:txBody>
      </p:sp>
      <p:sp>
        <p:nvSpPr>
          <p:cNvPr id="49" name="CuadroTexto 48">
            <a:extLst>
              <a:ext uri="{FF2B5EF4-FFF2-40B4-BE49-F238E27FC236}">
                <a16:creationId xmlns:a16="http://schemas.microsoft.com/office/drawing/2014/main" id="{C110EF86-E768-4293-94D2-30F067CB6BC6}"/>
              </a:ext>
            </a:extLst>
          </p:cNvPr>
          <p:cNvSpPr txBox="1"/>
          <p:nvPr/>
        </p:nvSpPr>
        <p:spPr>
          <a:xfrm>
            <a:off x="7107847" y="3151268"/>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Eyedropper: Copies the color of a pixel.</a:t>
            </a:r>
            <a:endParaRPr lang="es-CL" sz="900" dirty="0">
              <a:solidFill>
                <a:schemeClr val="tx1">
                  <a:lumMod val="75000"/>
                  <a:lumOff val="25000"/>
                </a:schemeClr>
              </a:solidFill>
              <a:latin typeface="Outfit" pitchFamily="2" charset="0"/>
            </a:endParaRPr>
          </a:p>
        </p:txBody>
      </p:sp>
      <p:sp>
        <p:nvSpPr>
          <p:cNvPr id="50" name="CuadroTexto 49">
            <a:extLst>
              <a:ext uri="{FF2B5EF4-FFF2-40B4-BE49-F238E27FC236}">
                <a16:creationId xmlns:a16="http://schemas.microsoft.com/office/drawing/2014/main" id="{5DC10B4D-9359-4E27-897A-FB27ED1F4BD9}"/>
              </a:ext>
            </a:extLst>
          </p:cNvPr>
          <p:cNvSpPr txBox="1"/>
          <p:nvPr/>
        </p:nvSpPr>
        <p:spPr>
          <a:xfrm>
            <a:off x="7107847" y="3713627"/>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Move: Move the selected pixels.</a:t>
            </a:r>
            <a:endParaRPr lang="es-CL" sz="900" dirty="0">
              <a:solidFill>
                <a:schemeClr val="tx1">
                  <a:lumMod val="75000"/>
                  <a:lumOff val="25000"/>
                </a:schemeClr>
              </a:solidFill>
              <a:latin typeface="Outfit" pitchFamily="2" charset="0"/>
            </a:endParaRPr>
          </a:p>
        </p:txBody>
      </p:sp>
      <p:pic>
        <p:nvPicPr>
          <p:cNvPr id="51" name="Imagen 50">
            <a:extLst>
              <a:ext uri="{FF2B5EF4-FFF2-40B4-BE49-F238E27FC236}">
                <a16:creationId xmlns:a16="http://schemas.microsoft.com/office/drawing/2014/main" id="{4D62BB34-8333-4134-AC5E-7B0F64D57EE7}"/>
              </a:ext>
            </a:extLst>
          </p:cNvPr>
          <p:cNvPicPr>
            <a:picLocks noChangeAspect="1"/>
          </p:cNvPicPr>
          <p:nvPr/>
        </p:nvPicPr>
        <p:blipFill rotWithShape="1">
          <a:blip r:embed="rId7">
            <a:extLst>
              <a:ext uri="{28A0092B-C50C-407E-A947-70E740481C1C}">
                <a14:useLocalDpi xmlns:a14="http://schemas.microsoft.com/office/drawing/2010/main" val="0"/>
              </a:ext>
            </a:extLst>
          </a:blip>
          <a:srcRect l="86184" t="61160" r="10734" b="33095"/>
          <a:stretch/>
        </p:blipFill>
        <p:spPr>
          <a:xfrm>
            <a:off x="6480666" y="4164823"/>
            <a:ext cx="427210" cy="427210"/>
          </a:xfrm>
          <a:prstGeom prst="ellipse">
            <a:avLst/>
          </a:prstGeom>
        </p:spPr>
      </p:pic>
      <p:sp>
        <p:nvSpPr>
          <p:cNvPr id="53" name="CuadroTexto 52">
            <a:extLst>
              <a:ext uri="{FF2B5EF4-FFF2-40B4-BE49-F238E27FC236}">
                <a16:creationId xmlns:a16="http://schemas.microsoft.com/office/drawing/2014/main" id="{3E6F9423-8190-4DC2-8F41-EF2049348E56}"/>
              </a:ext>
            </a:extLst>
          </p:cNvPr>
          <p:cNvSpPr txBox="1"/>
          <p:nvPr/>
        </p:nvSpPr>
        <p:spPr>
          <a:xfrm>
            <a:off x="7107847" y="4262527"/>
            <a:ext cx="3363200"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More: Change the selected color in your palette.</a:t>
            </a:r>
            <a:endParaRPr lang="es-CL" sz="900" dirty="0">
              <a:solidFill>
                <a:schemeClr val="tx1">
                  <a:lumMod val="75000"/>
                  <a:lumOff val="25000"/>
                </a:schemeClr>
              </a:solidFill>
              <a:latin typeface="Outfit" pitchFamily="2" charset="0"/>
            </a:endParaRPr>
          </a:p>
        </p:txBody>
      </p:sp>
      <p:sp>
        <p:nvSpPr>
          <p:cNvPr id="54" name="CuadroTexto 53">
            <a:extLst>
              <a:ext uri="{FF2B5EF4-FFF2-40B4-BE49-F238E27FC236}">
                <a16:creationId xmlns:a16="http://schemas.microsoft.com/office/drawing/2014/main" id="{01666E59-DDDF-404A-B2BC-503F33BA21E9}"/>
              </a:ext>
            </a:extLst>
          </p:cNvPr>
          <p:cNvSpPr txBox="1"/>
          <p:nvPr/>
        </p:nvSpPr>
        <p:spPr>
          <a:xfrm>
            <a:off x="1682288" y="2536337"/>
            <a:ext cx="1350645" cy="367873"/>
          </a:xfrm>
          <a:prstGeom prst="roundRect">
            <a:avLst>
              <a:gd name="adj" fmla="val 50000"/>
            </a:avLst>
          </a:prstGeom>
          <a:solidFill>
            <a:srgbClr val="569FA8"/>
          </a:solidFill>
        </p:spPr>
        <p:txBody>
          <a:bodyPr wrap="square" rtlCol="0" anchor="ctr">
            <a:spAutoFit/>
          </a:bodyPr>
          <a:lstStyle/>
          <a:p>
            <a:pPr algn="ctr"/>
            <a:r>
              <a:rPr lang="es-MX" sz="1100" dirty="0">
                <a:solidFill>
                  <a:schemeClr val="bg1"/>
                </a:solidFill>
                <a:latin typeface="Outfit" pitchFamily="2" charset="0"/>
              </a:rPr>
              <a:t>Tools</a:t>
            </a:r>
            <a:endParaRPr lang="es-CL" sz="1100" dirty="0">
              <a:solidFill>
                <a:schemeClr val="bg1"/>
              </a:solidFill>
              <a:latin typeface="Outfit" pitchFamily="2" charset="0"/>
            </a:endParaRPr>
          </a:p>
        </p:txBody>
      </p:sp>
      <p:pic>
        <p:nvPicPr>
          <p:cNvPr id="4" name="Imagen 3" descr="Imagen que contiene objeto, reloj, dibujo&#10;&#10;Descripción generada automáticamente">
            <a:extLst>
              <a:ext uri="{FF2B5EF4-FFF2-40B4-BE49-F238E27FC236}">
                <a16:creationId xmlns:a16="http://schemas.microsoft.com/office/drawing/2014/main" id="{08D76EC5-F715-AD88-5161-059F46C69E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0666" y="3610841"/>
            <a:ext cx="427210" cy="427210"/>
          </a:xfrm>
          <a:prstGeom prst="rect">
            <a:avLst/>
          </a:prstGeom>
        </p:spPr>
      </p:pic>
      <p:pic>
        <p:nvPicPr>
          <p:cNvPr id="6" name="Imagen 5" descr="Icono&#10;&#10;Descripción generada automáticamente con confianza media">
            <a:extLst>
              <a:ext uri="{FF2B5EF4-FFF2-40B4-BE49-F238E27FC236}">
                <a16:creationId xmlns:a16="http://schemas.microsoft.com/office/drawing/2014/main" id="{5DC19F04-FC93-06F6-5682-0FCA47E1B4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6599" y="3054236"/>
            <a:ext cx="427210" cy="427210"/>
          </a:xfrm>
          <a:prstGeom prst="rect">
            <a:avLst/>
          </a:prstGeom>
        </p:spPr>
      </p:pic>
      <p:pic>
        <p:nvPicPr>
          <p:cNvPr id="8" name="Imagen 7" descr="Imagen que contiene objeto, reloj, dibujo&#10;&#10;Descripción generada automáticamente">
            <a:extLst>
              <a:ext uri="{FF2B5EF4-FFF2-40B4-BE49-F238E27FC236}">
                <a16:creationId xmlns:a16="http://schemas.microsoft.com/office/drawing/2014/main" id="{CB5C08A0-1707-213D-C434-9E2FBEECAD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0666" y="3059132"/>
            <a:ext cx="427210" cy="427210"/>
          </a:xfrm>
          <a:prstGeom prst="rect">
            <a:avLst/>
          </a:prstGeom>
        </p:spPr>
      </p:pic>
      <p:pic>
        <p:nvPicPr>
          <p:cNvPr id="10" name="Imagen 9" descr="Icono&#10;&#10;Descripción generada automáticamente">
            <a:extLst>
              <a:ext uri="{FF2B5EF4-FFF2-40B4-BE49-F238E27FC236}">
                <a16:creationId xmlns:a16="http://schemas.microsoft.com/office/drawing/2014/main" id="{3D8B2182-E8B7-648F-815F-3E5DFE9CB1C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16599" y="4161902"/>
            <a:ext cx="427210" cy="427210"/>
          </a:xfrm>
          <a:prstGeom prst="rect">
            <a:avLst/>
          </a:prstGeom>
        </p:spPr>
      </p:pic>
      <p:pic>
        <p:nvPicPr>
          <p:cNvPr id="12" name="Imagen 11" descr="Círculo&#10;&#10;Descripción generada automáticamente con confianza media">
            <a:extLst>
              <a:ext uri="{FF2B5EF4-FFF2-40B4-BE49-F238E27FC236}">
                <a16:creationId xmlns:a16="http://schemas.microsoft.com/office/drawing/2014/main" id="{E622AF66-7D5D-3498-C02E-399183F131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80666" y="5265943"/>
            <a:ext cx="427210" cy="427210"/>
          </a:xfrm>
          <a:prstGeom prst="rect">
            <a:avLst/>
          </a:prstGeom>
        </p:spPr>
      </p:pic>
      <p:pic>
        <p:nvPicPr>
          <p:cNvPr id="14" name="Imagen 13" descr="Icono&#10;&#10;Descripción generada automáticamente">
            <a:extLst>
              <a:ext uri="{FF2B5EF4-FFF2-40B4-BE49-F238E27FC236}">
                <a16:creationId xmlns:a16="http://schemas.microsoft.com/office/drawing/2014/main" id="{F944DA94-A10A-579B-5434-0E563DA27C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16599" y="5271163"/>
            <a:ext cx="427210" cy="427210"/>
          </a:xfrm>
          <a:prstGeom prst="rect">
            <a:avLst/>
          </a:prstGeom>
        </p:spPr>
      </p:pic>
      <p:pic>
        <p:nvPicPr>
          <p:cNvPr id="25" name="Imagen 24" descr="Círculo&#10;&#10;Descripción generada automáticamente">
            <a:extLst>
              <a:ext uri="{FF2B5EF4-FFF2-40B4-BE49-F238E27FC236}">
                <a16:creationId xmlns:a16="http://schemas.microsoft.com/office/drawing/2014/main" id="{D7ADF8FF-05B3-E877-8352-B9DE3EE0D4F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83711" y="4717371"/>
            <a:ext cx="427210" cy="427210"/>
          </a:xfrm>
          <a:prstGeom prst="rect">
            <a:avLst/>
          </a:prstGeom>
        </p:spPr>
      </p:pic>
      <p:pic>
        <p:nvPicPr>
          <p:cNvPr id="28" name="Imagen 27" descr="Icono&#10;&#10;Descripción generada automáticamente">
            <a:extLst>
              <a:ext uri="{FF2B5EF4-FFF2-40B4-BE49-F238E27FC236}">
                <a16:creationId xmlns:a16="http://schemas.microsoft.com/office/drawing/2014/main" id="{5DD56F8C-53B6-B67F-13F8-1E62A3DDA9C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16599" y="4720207"/>
            <a:ext cx="427210" cy="427210"/>
          </a:xfrm>
          <a:prstGeom prst="rect">
            <a:avLst/>
          </a:prstGeom>
        </p:spPr>
      </p:pic>
      <p:pic>
        <p:nvPicPr>
          <p:cNvPr id="56" name="Imagen 55" descr="Imagen en blanco y negro&#10;&#10;Descripción generada automáticamente con confianza baja">
            <a:extLst>
              <a:ext uri="{FF2B5EF4-FFF2-40B4-BE49-F238E27FC236}">
                <a16:creationId xmlns:a16="http://schemas.microsoft.com/office/drawing/2014/main" id="{1A83AD3F-8817-3B99-E487-7C4C57B9D4F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16599" y="3615438"/>
            <a:ext cx="427210" cy="427210"/>
          </a:xfrm>
          <a:prstGeom prst="rect">
            <a:avLst/>
          </a:prstGeom>
        </p:spPr>
      </p:pic>
      <p:pic>
        <p:nvPicPr>
          <p:cNvPr id="58" name="Imagen 57" descr="Un dibujo de una cara feliz&#10;&#10;Descripción generada automáticamente con confianza baja">
            <a:extLst>
              <a:ext uri="{FF2B5EF4-FFF2-40B4-BE49-F238E27FC236}">
                <a16:creationId xmlns:a16="http://schemas.microsoft.com/office/drawing/2014/main" id="{EA7F6900-B139-0C57-CDC4-4954E897DE8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80666" y="5823021"/>
            <a:ext cx="427210" cy="427210"/>
          </a:xfrm>
          <a:prstGeom prst="rect">
            <a:avLst/>
          </a:prstGeom>
        </p:spPr>
      </p:pic>
      <p:pic>
        <p:nvPicPr>
          <p:cNvPr id="60" name="Imagen 59" descr="Imagen en blanco y negro&#10;&#10;Descripción generada automáticamente con confianza baja">
            <a:extLst>
              <a:ext uri="{FF2B5EF4-FFF2-40B4-BE49-F238E27FC236}">
                <a16:creationId xmlns:a16="http://schemas.microsoft.com/office/drawing/2014/main" id="{348D6D33-0A8A-7F5B-818F-47019CEEF8A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16599" y="5828450"/>
            <a:ext cx="427210" cy="427210"/>
          </a:xfrm>
          <a:prstGeom prst="rect">
            <a:avLst/>
          </a:prstGeom>
        </p:spPr>
      </p:pic>
      <p:sp>
        <p:nvSpPr>
          <p:cNvPr id="65" name="CuadroTexto 64">
            <a:extLst>
              <a:ext uri="{FF2B5EF4-FFF2-40B4-BE49-F238E27FC236}">
                <a16:creationId xmlns:a16="http://schemas.microsoft.com/office/drawing/2014/main" id="{E3A437C0-F7BC-2BFD-B988-D8C784D9851B}"/>
              </a:ext>
            </a:extLst>
          </p:cNvPr>
          <p:cNvSpPr txBox="1"/>
          <p:nvPr/>
        </p:nvSpPr>
        <p:spPr>
          <a:xfrm>
            <a:off x="7107847" y="4819994"/>
            <a:ext cx="3363200" cy="230832"/>
          </a:xfrm>
          <a:prstGeom prst="rect">
            <a:avLst/>
          </a:prstGeom>
          <a:noFill/>
        </p:spPr>
        <p:txBody>
          <a:bodyPr wrap="square" rtlCol="0" anchor="ctr">
            <a:spAutoFit/>
          </a:bodyPr>
          <a:lstStyle/>
          <a:p>
            <a:r>
              <a:rPr lang="en-US" sz="900" dirty="0">
                <a:solidFill>
                  <a:schemeClr val="tx1">
                    <a:lumMod val="75000"/>
                    <a:lumOff val="25000"/>
                  </a:schemeClr>
                </a:solidFill>
                <a:latin typeface="Outfit" pitchFamily="2" charset="0"/>
              </a:rPr>
              <a:t>Undo: Deletes your last action.</a:t>
            </a:r>
            <a:endParaRPr lang="es-CL" sz="900" dirty="0">
              <a:solidFill>
                <a:schemeClr val="tx1">
                  <a:lumMod val="75000"/>
                  <a:lumOff val="25000"/>
                </a:schemeClr>
              </a:solidFill>
              <a:latin typeface="Outfit" pitchFamily="2" charset="0"/>
            </a:endParaRPr>
          </a:p>
        </p:txBody>
      </p:sp>
      <p:sp>
        <p:nvSpPr>
          <p:cNvPr id="66" name="CuadroTexto 65">
            <a:extLst>
              <a:ext uri="{FF2B5EF4-FFF2-40B4-BE49-F238E27FC236}">
                <a16:creationId xmlns:a16="http://schemas.microsoft.com/office/drawing/2014/main" id="{2F580F11-8616-337D-2C3D-1F8CEC1E0086}"/>
              </a:ext>
            </a:extLst>
          </p:cNvPr>
          <p:cNvSpPr txBox="1"/>
          <p:nvPr/>
        </p:nvSpPr>
        <p:spPr>
          <a:xfrm>
            <a:off x="7107847" y="5931965"/>
            <a:ext cx="3363200" cy="230832"/>
          </a:xfrm>
          <a:prstGeom prst="rect">
            <a:avLst/>
          </a:prstGeom>
          <a:noFill/>
        </p:spPr>
        <p:txBody>
          <a:bodyPr wrap="square" rtlCol="0" anchor="ctr">
            <a:spAutoFit/>
          </a:bodyPr>
          <a:lstStyle/>
          <a:p>
            <a:r>
              <a:rPr lang="en-US" sz="900" dirty="0">
                <a:solidFill>
                  <a:schemeClr val="tx1">
                    <a:lumMod val="75000"/>
                    <a:lumOff val="25000"/>
                  </a:schemeClr>
                </a:solidFill>
                <a:latin typeface="Outfit" pitchFamily="2" charset="0"/>
              </a:rPr>
              <a:t>Upload: Upload your drawing or animation to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device.</a:t>
            </a:r>
            <a:endParaRPr lang="es-CL" sz="900" dirty="0">
              <a:solidFill>
                <a:schemeClr val="tx1">
                  <a:lumMod val="75000"/>
                  <a:lumOff val="25000"/>
                </a:schemeClr>
              </a:solidFill>
              <a:latin typeface="Outfit" pitchFamily="2" charset="0"/>
            </a:endParaRPr>
          </a:p>
        </p:txBody>
      </p:sp>
      <p:grpSp>
        <p:nvGrpSpPr>
          <p:cNvPr id="70" name="Grupo 69">
            <a:extLst>
              <a:ext uri="{FF2B5EF4-FFF2-40B4-BE49-F238E27FC236}">
                <a16:creationId xmlns:a16="http://schemas.microsoft.com/office/drawing/2014/main" id="{F2874FE4-9CDA-76C3-C560-8498F01C053F}"/>
              </a:ext>
            </a:extLst>
          </p:cNvPr>
          <p:cNvGrpSpPr/>
          <p:nvPr/>
        </p:nvGrpSpPr>
        <p:grpSpPr>
          <a:xfrm>
            <a:off x="927863" y="1253076"/>
            <a:ext cx="1952271" cy="442980"/>
            <a:chOff x="951703" y="1589244"/>
            <a:chExt cx="1778964" cy="442980"/>
          </a:xfrm>
        </p:grpSpPr>
        <p:sp>
          <p:nvSpPr>
            <p:cNvPr id="71" name="Rectángulo: esquinas redondeadas 70">
              <a:extLst>
                <a:ext uri="{FF2B5EF4-FFF2-40B4-BE49-F238E27FC236}">
                  <a16:creationId xmlns:a16="http://schemas.microsoft.com/office/drawing/2014/main" id="{A660E961-EBDE-03C9-AAE5-386E5EA4C792}"/>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72" name="Elipse 71">
              <a:extLst>
                <a:ext uri="{FF2B5EF4-FFF2-40B4-BE49-F238E27FC236}">
                  <a16:creationId xmlns:a16="http://schemas.microsoft.com/office/drawing/2014/main" id="{C238A64E-9A19-8516-72A3-5A72CEB9FD35}"/>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spTree>
    <p:extLst>
      <p:ext uri="{BB962C8B-B14F-4D97-AF65-F5344CB8AC3E}">
        <p14:creationId xmlns:p14="http://schemas.microsoft.com/office/powerpoint/2010/main" val="389589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4" name="Rectángulo: esquinas redondeadas 33">
            <a:extLst>
              <a:ext uri="{FF2B5EF4-FFF2-40B4-BE49-F238E27FC236}">
                <a16:creationId xmlns:a16="http://schemas.microsoft.com/office/drawing/2014/main" id="{032A1AFD-C370-4534-BD82-CEB95B8DCC2B}"/>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7" name="Grupo 26">
            <a:extLst>
              <a:ext uri="{FF2B5EF4-FFF2-40B4-BE49-F238E27FC236}">
                <a16:creationId xmlns:a16="http://schemas.microsoft.com/office/drawing/2014/main" id="{7E47B1DB-CAA6-4878-BD6A-B879BE67A4F8}"/>
              </a:ext>
            </a:extLst>
          </p:cNvPr>
          <p:cNvGrpSpPr/>
          <p:nvPr/>
        </p:nvGrpSpPr>
        <p:grpSpPr>
          <a:xfrm>
            <a:off x="6510431" y="2051726"/>
            <a:ext cx="615957" cy="615957"/>
            <a:chOff x="1573425" y="1903684"/>
            <a:chExt cx="824920" cy="824920"/>
          </a:xfrm>
        </p:grpSpPr>
        <p:sp>
          <p:nvSpPr>
            <p:cNvPr id="28" name="Elipse 27">
              <a:extLst>
                <a:ext uri="{FF2B5EF4-FFF2-40B4-BE49-F238E27FC236}">
                  <a16:creationId xmlns:a16="http://schemas.microsoft.com/office/drawing/2014/main" id="{984051B3-07E0-4DBD-A530-D09E6E8B7CB5}"/>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0" name="Elipse 29">
              <a:extLst>
                <a:ext uri="{FF2B5EF4-FFF2-40B4-BE49-F238E27FC236}">
                  <a16:creationId xmlns:a16="http://schemas.microsoft.com/office/drawing/2014/main" id="{24566C25-C63D-4116-AF58-0BF5C88F07F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24" name="CuadroTexto 23">
            <a:extLst>
              <a:ext uri="{FF2B5EF4-FFF2-40B4-BE49-F238E27FC236}">
                <a16:creationId xmlns:a16="http://schemas.microsoft.com/office/drawing/2014/main" id="{C4E642A0-4E45-4C64-8C4F-A44816ED24CE}"/>
              </a:ext>
            </a:extLst>
          </p:cNvPr>
          <p:cNvSpPr txBox="1"/>
          <p:nvPr/>
        </p:nvSpPr>
        <p:spPr>
          <a:xfrm>
            <a:off x="1459439" y="5289517"/>
            <a:ext cx="3956336" cy="646331"/>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Under the drawing area are the layers. The first, in black, corresponds to the background, and the other two correspond to the elements that are </a:t>
            </a:r>
            <a:r>
              <a:rPr lang="en-US" sz="1200" dirty="0" smtClean="0">
                <a:solidFill>
                  <a:schemeClr val="tx1">
                    <a:lumMod val="75000"/>
                    <a:lumOff val="25000"/>
                  </a:schemeClr>
                </a:solidFill>
                <a:latin typeface="Outfit" pitchFamily="2" charset="0"/>
              </a:rPr>
              <a:t>above it.</a:t>
            </a:r>
            <a:endParaRPr lang="es-CL" sz="1200" dirty="0">
              <a:solidFill>
                <a:schemeClr val="tx1">
                  <a:lumMod val="75000"/>
                  <a:lumOff val="25000"/>
                </a:schemeClr>
              </a:solidFill>
              <a:latin typeface="Outfit" pitchFamily="2" charset="0"/>
            </a:endParaRPr>
          </a:p>
        </p:txBody>
      </p:sp>
      <p:sp>
        <p:nvSpPr>
          <p:cNvPr id="47" name="CuadroTexto 46">
            <a:extLst>
              <a:ext uri="{FF2B5EF4-FFF2-40B4-BE49-F238E27FC236}">
                <a16:creationId xmlns:a16="http://schemas.microsoft.com/office/drawing/2014/main" id="{B110C1B6-A6CA-447C-8B67-0B6799C425CB}"/>
              </a:ext>
            </a:extLst>
          </p:cNvPr>
          <p:cNvSpPr txBox="1"/>
          <p:nvPr/>
        </p:nvSpPr>
        <p:spPr>
          <a:xfrm>
            <a:off x="6613084" y="5327524"/>
            <a:ext cx="3957044" cy="461665"/>
          </a:xfrm>
          <a:prstGeom prst="rect">
            <a:avLst/>
          </a:prstGeom>
          <a:noFill/>
        </p:spPr>
        <p:txBody>
          <a:bodyPr wrap="square" rtlCol="0">
            <a:spAutoFit/>
          </a:bodyPr>
          <a:lstStyle/>
          <a:p>
            <a:pPr algn="just"/>
            <a:r>
              <a:rPr lang="en-US" sz="1200" dirty="0">
                <a:solidFill>
                  <a:schemeClr val="tx1">
                    <a:lumMod val="75000"/>
                    <a:lumOff val="25000"/>
                  </a:schemeClr>
                </a:solidFill>
                <a:latin typeface="Outfit" pitchFamily="2" charset="0"/>
              </a:rPr>
              <a:t>In the first layer you will draw the background, in the second the clouds and in the third the boat.</a:t>
            </a:r>
            <a:endParaRPr lang="es-CL" sz="1200" dirty="0">
              <a:solidFill>
                <a:schemeClr val="tx1">
                  <a:lumMod val="75000"/>
                  <a:lumOff val="25000"/>
                </a:schemeClr>
              </a:solidFill>
              <a:latin typeface="Outfit" pitchFamily="2" charset="0"/>
            </a:endParaRPr>
          </a:p>
        </p:txBody>
      </p:sp>
      <p:pic>
        <p:nvPicPr>
          <p:cNvPr id="42" name="Imagen 41">
            <a:extLst>
              <a:ext uri="{FF2B5EF4-FFF2-40B4-BE49-F238E27FC236}">
                <a16:creationId xmlns:a16="http://schemas.microsoft.com/office/drawing/2014/main" id="{5A56D79B-8956-41B3-9F24-053ADE80A2E9}"/>
              </a:ext>
            </a:extLst>
          </p:cNvPr>
          <p:cNvPicPr>
            <a:picLocks noChangeAspect="1"/>
          </p:cNvPicPr>
          <p:nvPr/>
        </p:nvPicPr>
        <p:blipFill>
          <a:blip r:embed="rId7"/>
          <a:stretch>
            <a:fillRect/>
          </a:stretch>
        </p:blipFill>
        <p:spPr>
          <a:xfrm>
            <a:off x="1609122" y="3376944"/>
            <a:ext cx="3529834" cy="1365951"/>
          </a:xfrm>
          <a:prstGeom prst="rect">
            <a:avLst/>
          </a:prstGeom>
        </p:spPr>
      </p:pic>
      <p:grpSp>
        <p:nvGrpSpPr>
          <p:cNvPr id="2" name="Grupo 1">
            <a:extLst>
              <a:ext uri="{FF2B5EF4-FFF2-40B4-BE49-F238E27FC236}">
                <a16:creationId xmlns:a16="http://schemas.microsoft.com/office/drawing/2014/main" id="{B513738C-D7AE-42F9-5FEE-10733D875111}"/>
              </a:ext>
            </a:extLst>
          </p:cNvPr>
          <p:cNvGrpSpPr/>
          <p:nvPr/>
        </p:nvGrpSpPr>
        <p:grpSpPr>
          <a:xfrm>
            <a:off x="927863" y="1253076"/>
            <a:ext cx="1952271" cy="442980"/>
            <a:chOff x="951703" y="1589244"/>
            <a:chExt cx="1778964" cy="442980"/>
          </a:xfrm>
        </p:grpSpPr>
        <p:sp>
          <p:nvSpPr>
            <p:cNvPr id="3" name="Rectángulo: esquinas redondeadas 2">
              <a:extLst>
                <a:ext uri="{FF2B5EF4-FFF2-40B4-BE49-F238E27FC236}">
                  <a16:creationId xmlns:a16="http://schemas.microsoft.com/office/drawing/2014/main" id="{FC074698-91ED-BDAC-FF3F-EEF5EBEAFEBE}"/>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4" name="Elipse 3">
              <a:extLst>
                <a:ext uri="{FF2B5EF4-FFF2-40B4-BE49-F238E27FC236}">
                  <a16:creationId xmlns:a16="http://schemas.microsoft.com/office/drawing/2014/main" id="{6602306D-2BEE-C990-9157-00D83A60B136}"/>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6" name="Imagen 5">
            <a:extLst>
              <a:ext uri="{FF2B5EF4-FFF2-40B4-BE49-F238E27FC236}">
                <a16:creationId xmlns:a16="http://schemas.microsoft.com/office/drawing/2014/main" id="{F733621A-E660-432D-0C36-FA968BA6FFF5}"/>
              </a:ext>
            </a:extLst>
          </p:cNvPr>
          <p:cNvPicPr>
            <a:picLocks noChangeAspect="1"/>
          </p:cNvPicPr>
          <p:nvPr/>
        </p:nvPicPr>
        <p:blipFill>
          <a:blip r:embed="rId8"/>
          <a:stretch>
            <a:fillRect/>
          </a:stretch>
        </p:blipFill>
        <p:spPr>
          <a:xfrm>
            <a:off x="6869787" y="3376944"/>
            <a:ext cx="3441019" cy="1376408"/>
          </a:xfrm>
          <a:prstGeom prst="rect">
            <a:avLst/>
          </a:prstGeom>
        </p:spPr>
      </p:pic>
    </p:spTree>
    <p:extLst>
      <p:ext uri="{BB962C8B-B14F-4D97-AF65-F5344CB8AC3E}">
        <p14:creationId xmlns:p14="http://schemas.microsoft.com/office/powerpoint/2010/main" val="386499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ángulo: esquinas redondeadas 33">
            <a:extLst>
              <a:ext uri="{FF2B5EF4-FFF2-40B4-BE49-F238E27FC236}">
                <a16:creationId xmlns:a16="http://schemas.microsoft.com/office/drawing/2014/main" id="{032A1AFD-C370-4534-BD82-CEB95B8DCC2B}"/>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8" name="Imagen 7">
            <a:extLst>
              <a:ext uri="{FF2B5EF4-FFF2-40B4-BE49-F238E27FC236}">
                <a16:creationId xmlns:a16="http://schemas.microsoft.com/office/drawing/2014/main" id="{B21FE77E-3816-F94E-6408-DDE96B0629D1}"/>
              </a:ext>
            </a:extLst>
          </p:cNvPr>
          <p:cNvPicPr>
            <a:picLocks noChangeAspect="1"/>
          </p:cNvPicPr>
          <p:nvPr/>
        </p:nvPicPr>
        <p:blipFill>
          <a:blip r:embed="rId2"/>
          <a:stretch>
            <a:fillRect/>
          </a:stretch>
        </p:blipFill>
        <p:spPr>
          <a:xfrm>
            <a:off x="7331713" y="2312084"/>
            <a:ext cx="3125837" cy="3012795"/>
          </a:xfrm>
          <a:prstGeom prst="rect">
            <a:avLst/>
          </a:prstGeom>
        </p:spPr>
      </p:pic>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6" name="Imagen 5">
            <a:extLst>
              <a:ext uri="{FF2B5EF4-FFF2-40B4-BE49-F238E27FC236}">
                <a16:creationId xmlns:a16="http://schemas.microsoft.com/office/drawing/2014/main" id="{F5150668-AE45-64A2-9F33-EFDF540D2E81}"/>
              </a:ext>
            </a:extLst>
          </p:cNvPr>
          <p:cNvPicPr>
            <a:picLocks noChangeAspect="1"/>
          </p:cNvPicPr>
          <p:nvPr/>
        </p:nvPicPr>
        <p:blipFill>
          <a:blip r:embed="rId3"/>
          <a:stretch>
            <a:fillRect/>
          </a:stretch>
        </p:blipFill>
        <p:spPr>
          <a:xfrm>
            <a:off x="2121599" y="2312085"/>
            <a:ext cx="3110772" cy="3012795"/>
          </a:xfrm>
          <a:prstGeom prst="rect">
            <a:avLst/>
          </a:prstGeom>
        </p:spPr>
      </p:pic>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4"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7" name="Grupo 26">
            <a:extLst>
              <a:ext uri="{FF2B5EF4-FFF2-40B4-BE49-F238E27FC236}">
                <a16:creationId xmlns:a16="http://schemas.microsoft.com/office/drawing/2014/main" id="{7E47B1DB-CAA6-4878-BD6A-B879BE67A4F8}"/>
              </a:ext>
            </a:extLst>
          </p:cNvPr>
          <p:cNvGrpSpPr/>
          <p:nvPr/>
        </p:nvGrpSpPr>
        <p:grpSpPr>
          <a:xfrm>
            <a:off x="6510431" y="2051726"/>
            <a:ext cx="615957" cy="615957"/>
            <a:chOff x="1573425" y="1903684"/>
            <a:chExt cx="824920" cy="824920"/>
          </a:xfrm>
        </p:grpSpPr>
        <p:sp>
          <p:nvSpPr>
            <p:cNvPr id="28" name="Elipse 27">
              <a:extLst>
                <a:ext uri="{FF2B5EF4-FFF2-40B4-BE49-F238E27FC236}">
                  <a16:creationId xmlns:a16="http://schemas.microsoft.com/office/drawing/2014/main" id="{984051B3-07E0-4DBD-A530-D09E6E8B7CB5}"/>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0" name="Elipse 29">
              <a:extLst>
                <a:ext uri="{FF2B5EF4-FFF2-40B4-BE49-F238E27FC236}">
                  <a16:creationId xmlns:a16="http://schemas.microsoft.com/office/drawing/2014/main" id="{24566C25-C63D-4116-AF58-0BF5C88F07F9}"/>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sp>
        <p:nvSpPr>
          <p:cNvPr id="29" name="CuadroTexto 28">
            <a:extLst>
              <a:ext uri="{FF2B5EF4-FFF2-40B4-BE49-F238E27FC236}">
                <a16:creationId xmlns:a16="http://schemas.microsoft.com/office/drawing/2014/main" id="{A41C7C36-BC5E-45EE-967E-A62FF72A25EB}"/>
              </a:ext>
            </a:extLst>
          </p:cNvPr>
          <p:cNvSpPr txBox="1"/>
          <p:nvPr/>
        </p:nvSpPr>
        <p:spPr>
          <a:xfrm>
            <a:off x="2268029" y="5639653"/>
            <a:ext cx="2945722" cy="461665"/>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On the first layer, use the rectangle tool to draw the sky and the sea.</a:t>
            </a:r>
            <a:endParaRPr lang="es-CL" sz="1200" dirty="0">
              <a:solidFill>
                <a:schemeClr val="tx1">
                  <a:lumMod val="75000"/>
                  <a:lumOff val="25000"/>
                </a:schemeClr>
              </a:solidFill>
              <a:latin typeface="Outfit" pitchFamily="2" charset="0"/>
            </a:endParaRPr>
          </a:p>
        </p:txBody>
      </p:sp>
      <p:sp>
        <p:nvSpPr>
          <p:cNvPr id="33" name="CuadroTexto 32">
            <a:extLst>
              <a:ext uri="{FF2B5EF4-FFF2-40B4-BE49-F238E27FC236}">
                <a16:creationId xmlns:a16="http://schemas.microsoft.com/office/drawing/2014/main" id="{C0562167-0D7D-4645-8FB7-CE7917FE80F3}"/>
              </a:ext>
            </a:extLst>
          </p:cNvPr>
          <p:cNvSpPr txBox="1"/>
          <p:nvPr/>
        </p:nvSpPr>
        <p:spPr>
          <a:xfrm>
            <a:off x="7702372" y="5621879"/>
            <a:ext cx="2682364" cy="461665"/>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On the second layer, draw 2 white clouds with the pencil.</a:t>
            </a:r>
            <a:endParaRPr lang="es-CL" sz="1200" dirty="0">
              <a:solidFill>
                <a:schemeClr val="tx1">
                  <a:lumMod val="75000"/>
                  <a:lumOff val="25000"/>
                </a:schemeClr>
              </a:solidFill>
              <a:latin typeface="Outfit" pitchFamily="2" charset="0"/>
            </a:endParaRPr>
          </a:p>
        </p:txBody>
      </p:sp>
      <p:pic>
        <p:nvPicPr>
          <p:cNvPr id="36" name="Imagen 35">
            <a:extLst>
              <a:ext uri="{FF2B5EF4-FFF2-40B4-BE49-F238E27FC236}">
                <a16:creationId xmlns:a16="http://schemas.microsoft.com/office/drawing/2014/main" id="{0F831D4A-0187-423A-AABE-51E86237A52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108097" y="2576699"/>
            <a:ext cx="197887" cy="252283"/>
          </a:xfrm>
          <a:prstGeom prst="rect">
            <a:avLst/>
          </a:prstGeom>
        </p:spPr>
      </p:pic>
      <p:pic>
        <p:nvPicPr>
          <p:cNvPr id="37" name="Imagen 36">
            <a:extLst>
              <a:ext uri="{FF2B5EF4-FFF2-40B4-BE49-F238E27FC236}">
                <a16:creationId xmlns:a16="http://schemas.microsoft.com/office/drawing/2014/main" id="{C65197F4-AB02-46BB-A357-EBE148AF680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696744" y="2233562"/>
            <a:ext cx="197887" cy="252283"/>
          </a:xfrm>
          <a:prstGeom prst="rect">
            <a:avLst/>
          </a:prstGeom>
        </p:spPr>
      </p:pic>
      <p:grpSp>
        <p:nvGrpSpPr>
          <p:cNvPr id="2" name="Grupo 1">
            <a:extLst>
              <a:ext uri="{FF2B5EF4-FFF2-40B4-BE49-F238E27FC236}">
                <a16:creationId xmlns:a16="http://schemas.microsoft.com/office/drawing/2014/main" id="{5D1AA98B-BD20-E328-5C5D-DCE3EBFEC52B}"/>
              </a:ext>
            </a:extLst>
          </p:cNvPr>
          <p:cNvGrpSpPr/>
          <p:nvPr/>
        </p:nvGrpSpPr>
        <p:grpSpPr>
          <a:xfrm>
            <a:off x="927863" y="1253076"/>
            <a:ext cx="1952271" cy="442980"/>
            <a:chOff x="951703" y="1589244"/>
            <a:chExt cx="1778964" cy="442980"/>
          </a:xfrm>
        </p:grpSpPr>
        <p:sp>
          <p:nvSpPr>
            <p:cNvPr id="3" name="Rectángulo: esquinas redondeadas 2">
              <a:extLst>
                <a:ext uri="{FF2B5EF4-FFF2-40B4-BE49-F238E27FC236}">
                  <a16:creationId xmlns:a16="http://schemas.microsoft.com/office/drawing/2014/main" id="{2D03E044-99A3-E130-5BB4-EF6F15F788D4}"/>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4" name="Elipse 3">
              <a:extLst>
                <a:ext uri="{FF2B5EF4-FFF2-40B4-BE49-F238E27FC236}">
                  <a16:creationId xmlns:a16="http://schemas.microsoft.com/office/drawing/2014/main" id="{C4A67679-25FF-24C7-706B-F047D68BFEFB}"/>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9" name="Imagen 8" descr="Icono&#10;&#10;Descripción generada automáticamente con confianza media">
            <a:extLst>
              <a:ext uri="{FF2B5EF4-FFF2-40B4-BE49-F238E27FC236}">
                <a16:creationId xmlns:a16="http://schemas.microsoft.com/office/drawing/2014/main" id="{75459C8B-79E3-1DD4-EA65-86CFBE333F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1276" y="5656334"/>
            <a:ext cx="427210" cy="427210"/>
          </a:xfrm>
          <a:prstGeom prst="rect">
            <a:avLst/>
          </a:prstGeom>
        </p:spPr>
      </p:pic>
      <p:pic>
        <p:nvPicPr>
          <p:cNvPr id="10" name="Imagen 9" descr="Icono&#10;&#10;Descripción generada automáticamente">
            <a:extLst>
              <a:ext uri="{FF2B5EF4-FFF2-40B4-BE49-F238E27FC236}">
                <a16:creationId xmlns:a16="http://schemas.microsoft.com/office/drawing/2014/main" id="{C84BC221-EED5-389A-3A5C-33B630C82F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1183" y="5656334"/>
            <a:ext cx="427210" cy="427210"/>
          </a:xfrm>
          <a:prstGeom prst="rect">
            <a:avLst/>
          </a:prstGeom>
        </p:spPr>
      </p:pic>
    </p:spTree>
    <p:extLst>
      <p:ext uri="{BB962C8B-B14F-4D97-AF65-F5344CB8AC3E}">
        <p14:creationId xmlns:p14="http://schemas.microsoft.com/office/powerpoint/2010/main" val="314359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esquinas redondeadas 42">
            <a:extLst>
              <a:ext uri="{FF2B5EF4-FFF2-40B4-BE49-F238E27FC236}">
                <a16:creationId xmlns:a16="http://schemas.microsoft.com/office/drawing/2014/main" id="{D9088068-085F-4611-97C7-8F44F890DD25}"/>
              </a:ext>
            </a:extLst>
          </p:cNvPr>
          <p:cNvSpPr/>
          <p:nvPr/>
        </p:nvSpPr>
        <p:spPr>
          <a:xfrm>
            <a:off x="6177221" y="1846400"/>
            <a:ext cx="4826153"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2" name="Imagen 11">
            <a:extLst>
              <a:ext uri="{FF2B5EF4-FFF2-40B4-BE49-F238E27FC236}">
                <a16:creationId xmlns:a16="http://schemas.microsoft.com/office/drawing/2014/main" id="{89AB8CE2-08E9-6D56-EC00-24D1DC78EACB}"/>
              </a:ext>
            </a:extLst>
          </p:cNvPr>
          <p:cNvPicPr>
            <a:picLocks noChangeAspect="1"/>
          </p:cNvPicPr>
          <p:nvPr/>
        </p:nvPicPr>
        <p:blipFill>
          <a:blip r:embed="rId2"/>
          <a:stretch>
            <a:fillRect/>
          </a:stretch>
        </p:blipFill>
        <p:spPr>
          <a:xfrm>
            <a:off x="6495110" y="4586819"/>
            <a:ext cx="4327041" cy="616958"/>
          </a:xfrm>
          <a:prstGeom prst="rect">
            <a:avLst/>
          </a:prstGeom>
        </p:spPr>
      </p:pic>
      <p:pic>
        <p:nvPicPr>
          <p:cNvPr id="10" name="Imagen 9">
            <a:extLst>
              <a:ext uri="{FF2B5EF4-FFF2-40B4-BE49-F238E27FC236}">
                <a16:creationId xmlns:a16="http://schemas.microsoft.com/office/drawing/2014/main" id="{07E8D996-1409-6B9B-7551-81E5D08AEFBE}"/>
              </a:ext>
            </a:extLst>
          </p:cNvPr>
          <p:cNvPicPr>
            <a:picLocks noChangeAspect="1"/>
          </p:cNvPicPr>
          <p:nvPr/>
        </p:nvPicPr>
        <p:blipFill>
          <a:blip r:embed="rId3"/>
          <a:stretch>
            <a:fillRect/>
          </a:stretch>
        </p:blipFill>
        <p:spPr>
          <a:xfrm>
            <a:off x="6495110" y="3845350"/>
            <a:ext cx="4327041" cy="607303"/>
          </a:xfrm>
          <a:prstGeom prst="rect">
            <a:avLst/>
          </a:prstGeom>
        </p:spPr>
      </p:pic>
      <p:pic>
        <p:nvPicPr>
          <p:cNvPr id="8" name="Imagen 7">
            <a:extLst>
              <a:ext uri="{FF2B5EF4-FFF2-40B4-BE49-F238E27FC236}">
                <a16:creationId xmlns:a16="http://schemas.microsoft.com/office/drawing/2014/main" id="{C63B924B-FC8C-45C2-67B5-404B15942043}"/>
              </a:ext>
            </a:extLst>
          </p:cNvPr>
          <p:cNvPicPr>
            <a:picLocks noChangeAspect="1"/>
          </p:cNvPicPr>
          <p:nvPr/>
        </p:nvPicPr>
        <p:blipFill>
          <a:blip r:embed="rId4"/>
          <a:stretch>
            <a:fillRect/>
          </a:stretch>
        </p:blipFill>
        <p:spPr>
          <a:xfrm>
            <a:off x="6495110" y="3069593"/>
            <a:ext cx="4327041" cy="630402"/>
          </a:xfrm>
          <a:prstGeom prst="rect">
            <a:avLst/>
          </a:prstGeom>
        </p:spPr>
      </p:pic>
      <p:sp>
        <p:nvSpPr>
          <p:cNvPr id="35" name="Rectángulo: esquinas redondeadas 34">
            <a:extLst>
              <a:ext uri="{FF2B5EF4-FFF2-40B4-BE49-F238E27FC236}">
                <a16:creationId xmlns:a16="http://schemas.microsoft.com/office/drawing/2014/main" id="{93420395-A066-4701-BBF9-4E86E685814A}"/>
              </a:ext>
            </a:extLst>
          </p:cNvPr>
          <p:cNvSpPr/>
          <p:nvPr/>
        </p:nvSpPr>
        <p:spPr>
          <a:xfrm>
            <a:off x="1029295" y="1846400"/>
            <a:ext cx="4820435" cy="478276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6" name="Imagen 5">
            <a:extLst>
              <a:ext uri="{FF2B5EF4-FFF2-40B4-BE49-F238E27FC236}">
                <a16:creationId xmlns:a16="http://schemas.microsoft.com/office/drawing/2014/main" id="{70A1DAAD-B669-78C5-7B61-4ECE04B452F1}"/>
              </a:ext>
            </a:extLst>
          </p:cNvPr>
          <p:cNvPicPr>
            <a:picLocks noChangeAspect="1"/>
          </p:cNvPicPr>
          <p:nvPr/>
        </p:nvPicPr>
        <p:blipFill>
          <a:blip r:embed="rId5"/>
          <a:stretch>
            <a:fillRect/>
          </a:stretch>
        </p:blipFill>
        <p:spPr>
          <a:xfrm>
            <a:off x="2105873" y="2300083"/>
            <a:ext cx="3058059" cy="2952277"/>
          </a:xfrm>
          <a:prstGeom prst="rect">
            <a:avLst/>
          </a:prstGeom>
        </p:spPr>
      </p:pic>
      <p:grpSp>
        <p:nvGrpSpPr>
          <p:cNvPr id="38" name="Grupo 37">
            <a:extLst>
              <a:ext uri="{FF2B5EF4-FFF2-40B4-BE49-F238E27FC236}">
                <a16:creationId xmlns:a16="http://schemas.microsoft.com/office/drawing/2014/main" id="{1E38E790-D789-4828-A37C-BFE5FC428472}"/>
              </a:ext>
            </a:extLst>
          </p:cNvPr>
          <p:cNvGrpSpPr/>
          <p:nvPr/>
        </p:nvGrpSpPr>
        <p:grpSpPr>
          <a:xfrm>
            <a:off x="1356787" y="2051726"/>
            <a:ext cx="615957" cy="615957"/>
            <a:chOff x="1573425" y="1903684"/>
            <a:chExt cx="824920" cy="824920"/>
          </a:xfrm>
        </p:grpSpPr>
        <p:sp>
          <p:nvSpPr>
            <p:cNvPr id="39" name="Elipse 38">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5</a:t>
              </a:r>
              <a:endParaRPr lang="es-CL" sz="1400" dirty="0">
                <a:solidFill>
                  <a:schemeClr val="tx1">
                    <a:lumMod val="65000"/>
                    <a:lumOff val="35000"/>
                  </a:schemeClr>
                </a:solidFill>
                <a:latin typeface="Outfit Medium" pitchFamily="2" charset="0"/>
              </a:endParaRPr>
            </a:p>
          </p:txBody>
        </p:sp>
      </p:gr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6"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9" name="CuadroTexto 28">
            <a:extLst>
              <a:ext uri="{FF2B5EF4-FFF2-40B4-BE49-F238E27FC236}">
                <a16:creationId xmlns:a16="http://schemas.microsoft.com/office/drawing/2014/main" id="{A41C7C36-BC5E-45EE-967E-A62FF72A25EB}"/>
              </a:ext>
            </a:extLst>
          </p:cNvPr>
          <p:cNvSpPr txBox="1"/>
          <p:nvPr/>
        </p:nvSpPr>
        <p:spPr>
          <a:xfrm>
            <a:off x="2268028" y="5639653"/>
            <a:ext cx="3072103" cy="461665"/>
          </a:xfrm>
          <a:prstGeom prst="rect">
            <a:avLst/>
          </a:prstGeom>
          <a:noFill/>
        </p:spPr>
        <p:txBody>
          <a:bodyPr wrap="square" rtlCol="0">
            <a:spAutoFit/>
          </a:bodyPr>
          <a:lstStyle/>
          <a:p>
            <a:r>
              <a:rPr lang="en-US" sz="1200" dirty="0">
                <a:solidFill>
                  <a:schemeClr val="tx1">
                    <a:lumMod val="75000"/>
                    <a:lumOff val="25000"/>
                  </a:schemeClr>
                </a:solidFill>
                <a:latin typeface="Outfit" pitchFamily="2" charset="0"/>
              </a:rPr>
              <a:t>On the third layer, use the pencil to draw a boat. Follow the one in the image.</a:t>
            </a:r>
            <a:endParaRPr lang="es-CL" sz="1200" dirty="0">
              <a:solidFill>
                <a:schemeClr val="tx1">
                  <a:lumMod val="75000"/>
                  <a:lumOff val="25000"/>
                </a:schemeClr>
              </a:solidFill>
              <a:latin typeface="Outfit" pitchFamily="2" charset="0"/>
            </a:endParaRPr>
          </a:p>
        </p:txBody>
      </p:sp>
      <p:grpSp>
        <p:nvGrpSpPr>
          <p:cNvPr id="44" name="Grupo 43">
            <a:extLst>
              <a:ext uri="{FF2B5EF4-FFF2-40B4-BE49-F238E27FC236}">
                <a16:creationId xmlns:a16="http://schemas.microsoft.com/office/drawing/2014/main" id="{A66DFE72-81C3-4FA9-B020-07333C9CDBEF}"/>
              </a:ext>
            </a:extLst>
          </p:cNvPr>
          <p:cNvGrpSpPr/>
          <p:nvPr/>
        </p:nvGrpSpPr>
        <p:grpSpPr>
          <a:xfrm>
            <a:off x="6510431" y="2051726"/>
            <a:ext cx="615957" cy="615957"/>
            <a:chOff x="1573425" y="1903684"/>
            <a:chExt cx="824920" cy="824920"/>
          </a:xfrm>
        </p:grpSpPr>
        <p:sp>
          <p:nvSpPr>
            <p:cNvPr id="45" name="Elipse 44">
              <a:extLst>
                <a:ext uri="{FF2B5EF4-FFF2-40B4-BE49-F238E27FC236}">
                  <a16:creationId xmlns:a16="http://schemas.microsoft.com/office/drawing/2014/main" id="{0A3E4FA6-6028-4814-A066-D296AA90D8F9}"/>
                </a:ext>
              </a:extLst>
            </p:cNvPr>
            <p:cNvSpPr/>
            <p:nvPr/>
          </p:nvSpPr>
          <p:spPr>
            <a:xfrm rot="10800000">
              <a:off x="1573425" y="1903684"/>
              <a:ext cx="824920" cy="824920"/>
            </a:xfrm>
            <a:prstGeom prst="ellipse">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6" name="Elipse 45">
              <a:extLst>
                <a:ext uri="{FF2B5EF4-FFF2-40B4-BE49-F238E27FC236}">
                  <a16:creationId xmlns:a16="http://schemas.microsoft.com/office/drawing/2014/main" id="{70FE1D6B-7450-4F39-B54E-7EC160B6E5CD}"/>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6</a:t>
              </a:r>
              <a:endParaRPr lang="es-CL" sz="1400" dirty="0">
                <a:solidFill>
                  <a:schemeClr val="tx1">
                    <a:lumMod val="65000"/>
                    <a:lumOff val="35000"/>
                  </a:schemeClr>
                </a:solidFill>
                <a:latin typeface="Outfit Medium" pitchFamily="2" charset="0"/>
              </a:endParaRPr>
            </a:p>
          </p:txBody>
        </p:sp>
      </p:grpSp>
      <p:pic>
        <p:nvPicPr>
          <p:cNvPr id="50" name="Imagen 49">
            <a:extLst>
              <a:ext uri="{FF2B5EF4-FFF2-40B4-BE49-F238E27FC236}">
                <a16:creationId xmlns:a16="http://schemas.microsoft.com/office/drawing/2014/main" id="{8759AD0C-687E-40EC-9B33-6B6E32947EE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795641" y="3864384"/>
            <a:ext cx="165784" cy="211355"/>
          </a:xfrm>
          <a:prstGeom prst="rect">
            <a:avLst/>
          </a:prstGeom>
        </p:spPr>
      </p:pic>
      <p:pic>
        <p:nvPicPr>
          <p:cNvPr id="51" name="Imagen 50">
            <a:extLst>
              <a:ext uri="{FF2B5EF4-FFF2-40B4-BE49-F238E27FC236}">
                <a16:creationId xmlns:a16="http://schemas.microsoft.com/office/drawing/2014/main" id="{4D157494-BC51-4EA9-93AB-C782B4E43F39}"/>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115050" y="4631358"/>
            <a:ext cx="165784" cy="211355"/>
          </a:xfrm>
          <a:prstGeom prst="rect">
            <a:avLst/>
          </a:prstGeom>
        </p:spPr>
      </p:pic>
      <p:pic>
        <p:nvPicPr>
          <p:cNvPr id="52" name="Gráfico 51" descr="Cursor">
            <a:extLst>
              <a:ext uri="{FF2B5EF4-FFF2-40B4-BE49-F238E27FC236}">
                <a16:creationId xmlns:a16="http://schemas.microsoft.com/office/drawing/2014/main" id="{D7A60C11-FC86-42E8-898C-E538F3D49CAA}"/>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302454" y="3283665"/>
            <a:ext cx="287997" cy="287997"/>
          </a:xfrm>
          <a:prstGeom prst="rect">
            <a:avLst/>
          </a:prstGeom>
        </p:spPr>
      </p:pic>
      <p:sp>
        <p:nvSpPr>
          <p:cNvPr id="53" name="CuadroTexto 52">
            <a:extLst>
              <a:ext uri="{FF2B5EF4-FFF2-40B4-BE49-F238E27FC236}">
                <a16:creationId xmlns:a16="http://schemas.microsoft.com/office/drawing/2014/main" id="{DC8031AC-FC1C-47C9-BE8E-8A1D1E0C8328}"/>
              </a:ext>
            </a:extLst>
          </p:cNvPr>
          <p:cNvSpPr txBox="1"/>
          <p:nvPr/>
        </p:nvSpPr>
        <p:spPr>
          <a:xfrm>
            <a:off x="6737022" y="5585385"/>
            <a:ext cx="3957519" cy="646331"/>
          </a:xfrm>
          <a:prstGeom prst="rect">
            <a:avLst/>
          </a:prstGeom>
          <a:noFill/>
        </p:spPr>
        <p:txBody>
          <a:bodyPr wrap="square" rtlCol="0">
            <a:spAutoFit/>
          </a:bodyPr>
          <a:lstStyle/>
          <a:p>
            <a:pPr marL="228600" indent="-228600">
              <a:buAutoNum type="alphaLcParenR"/>
            </a:pPr>
            <a:r>
              <a:rPr lang="en-US" sz="1200" dirty="0">
                <a:solidFill>
                  <a:schemeClr val="tx1">
                    <a:lumMod val="75000"/>
                    <a:lumOff val="25000"/>
                  </a:schemeClr>
                </a:solidFill>
                <a:latin typeface="Outfit" pitchFamily="2" charset="0"/>
              </a:rPr>
              <a:t>Right click on the first frame.</a:t>
            </a:r>
          </a:p>
          <a:p>
            <a:pPr marL="228600" indent="-228600">
              <a:buAutoNum type="alphaLcParenR"/>
            </a:pPr>
            <a:r>
              <a:rPr lang="es-MX" sz="1200" dirty="0" err="1">
                <a:solidFill>
                  <a:schemeClr val="tx1">
                    <a:lumMod val="75000"/>
                    <a:lumOff val="25000"/>
                  </a:schemeClr>
                </a:solidFill>
                <a:latin typeface="Outfit" pitchFamily="2" charset="0"/>
              </a:rPr>
              <a:t>Duplicate</a:t>
            </a:r>
            <a:r>
              <a:rPr lang="es-MX" sz="1200" dirty="0">
                <a:solidFill>
                  <a:schemeClr val="tx1">
                    <a:lumMod val="75000"/>
                    <a:lumOff val="25000"/>
                  </a:schemeClr>
                </a:solidFill>
                <a:latin typeface="Outfit" pitchFamily="2" charset="0"/>
              </a:rPr>
              <a:t> </a:t>
            </a:r>
            <a:r>
              <a:rPr lang="es-MX" sz="1200" dirty="0" err="1">
                <a:solidFill>
                  <a:schemeClr val="tx1">
                    <a:lumMod val="75000"/>
                    <a:lumOff val="25000"/>
                  </a:schemeClr>
                </a:solidFill>
                <a:latin typeface="Outfit" pitchFamily="2" charset="0"/>
              </a:rPr>
              <a:t>the</a:t>
            </a:r>
            <a:r>
              <a:rPr lang="es-MX" sz="1200" dirty="0">
                <a:solidFill>
                  <a:schemeClr val="tx1">
                    <a:lumMod val="75000"/>
                    <a:lumOff val="25000"/>
                  </a:schemeClr>
                </a:solidFill>
                <a:latin typeface="Outfit" pitchFamily="2" charset="0"/>
              </a:rPr>
              <a:t> </a:t>
            </a:r>
            <a:r>
              <a:rPr lang="es-MX" sz="1200" dirty="0" err="1">
                <a:solidFill>
                  <a:schemeClr val="tx1">
                    <a:lumMod val="75000"/>
                    <a:lumOff val="25000"/>
                  </a:schemeClr>
                </a:solidFill>
                <a:latin typeface="Outfit" pitchFamily="2" charset="0"/>
              </a:rPr>
              <a:t>frame</a:t>
            </a:r>
            <a:r>
              <a:rPr lang="es-MX" sz="1200" dirty="0">
                <a:solidFill>
                  <a:schemeClr val="tx1">
                    <a:lumMod val="75000"/>
                    <a:lumOff val="25000"/>
                  </a:schemeClr>
                </a:solidFill>
                <a:latin typeface="Outfit" pitchFamily="2" charset="0"/>
              </a:rPr>
              <a:t>.</a:t>
            </a:r>
          </a:p>
          <a:p>
            <a:pPr marL="228600" indent="-228600">
              <a:buAutoNum type="alphaLcParenR"/>
            </a:pPr>
            <a:r>
              <a:rPr lang="en-US" sz="1200" dirty="0">
                <a:solidFill>
                  <a:schemeClr val="tx1">
                    <a:lumMod val="75000"/>
                    <a:lumOff val="25000"/>
                  </a:schemeClr>
                </a:solidFill>
                <a:latin typeface="Outfit" pitchFamily="2" charset="0"/>
              </a:rPr>
              <a:t>Select the second frame and work on it.</a:t>
            </a:r>
            <a:endParaRPr lang="es-CL" sz="1200" dirty="0">
              <a:solidFill>
                <a:schemeClr val="tx1">
                  <a:lumMod val="75000"/>
                  <a:lumOff val="25000"/>
                </a:schemeClr>
              </a:solidFill>
              <a:latin typeface="Outfit" pitchFamily="2" charset="0"/>
            </a:endParaRPr>
          </a:p>
        </p:txBody>
      </p:sp>
      <p:grpSp>
        <p:nvGrpSpPr>
          <p:cNvPr id="2" name="Grupo 1">
            <a:extLst>
              <a:ext uri="{FF2B5EF4-FFF2-40B4-BE49-F238E27FC236}">
                <a16:creationId xmlns:a16="http://schemas.microsoft.com/office/drawing/2014/main" id="{8B1D6DEC-3AA5-FFFA-31DD-58D25C2FC472}"/>
              </a:ext>
            </a:extLst>
          </p:cNvPr>
          <p:cNvGrpSpPr/>
          <p:nvPr/>
        </p:nvGrpSpPr>
        <p:grpSpPr>
          <a:xfrm>
            <a:off x="927863" y="1253076"/>
            <a:ext cx="1952271" cy="442980"/>
            <a:chOff x="951703" y="1589244"/>
            <a:chExt cx="1778964" cy="442980"/>
          </a:xfrm>
        </p:grpSpPr>
        <p:sp>
          <p:nvSpPr>
            <p:cNvPr id="3" name="Rectángulo: esquinas redondeadas 2">
              <a:extLst>
                <a:ext uri="{FF2B5EF4-FFF2-40B4-BE49-F238E27FC236}">
                  <a16:creationId xmlns:a16="http://schemas.microsoft.com/office/drawing/2014/main" id="{4116A97F-06BD-349C-AB20-A430B6BDE85D}"/>
                </a:ext>
              </a:extLst>
            </p:cNvPr>
            <p:cNvSpPr/>
            <p:nvPr/>
          </p:nvSpPr>
          <p:spPr>
            <a:xfrm>
              <a:off x="951703" y="1589244"/>
              <a:ext cx="1778964" cy="442980"/>
            </a:xfrm>
            <a:prstGeom prst="roundRect">
              <a:avLst>
                <a:gd name="adj" fmla="val 50000"/>
              </a:avLst>
            </a:prstGeom>
            <a:solidFill>
              <a:srgbClr val="EAA60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ea typeface="+mn-ea"/>
                  <a:cs typeface="+mn-cs"/>
                  <a:sym typeface="Arial"/>
                </a:rPr>
                <a:t>Design</a:t>
              </a:r>
              <a:endParaRPr kumimoji="0" lang="es-CL" sz="1600" b="0" i="0" u="none" strike="noStrike" kern="0" cap="none" spc="0" normalizeH="0" baseline="0" noProof="0" dirty="0">
                <a:ln>
                  <a:noFill/>
                </a:ln>
                <a:solidFill>
                  <a:srgbClr val="FFFFFF"/>
                </a:solidFill>
                <a:effectLst/>
                <a:highlight>
                  <a:srgbClr val="C0C0C0"/>
                </a:highlight>
                <a:uLnTx/>
                <a:uFillTx/>
                <a:latin typeface="Outfit Medium" pitchFamily="2" charset="0"/>
                <a:ea typeface="+mn-ea"/>
                <a:cs typeface="+mn-cs"/>
                <a:sym typeface="Arial"/>
              </a:endParaRPr>
            </a:p>
          </p:txBody>
        </p:sp>
        <p:sp>
          <p:nvSpPr>
            <p:cNvPr id="4" name="Elipse 3">
              <a:extLst>
                <a:ext uri="{FF2B5EF4-FFF2-40B4-BE49-F238E27FC236}">
                  <a16:creationId xmlns:a16="http://schemas.microsoft.com/office/drawing/2014/main" id="{9FAD6970-8ADE-1DD7-8B15-D89BA2C718D2}"/>
                </a:ext>
              </a:extLst>
            </p:cNvPr>
            <p:cNvSpPr/>
            <p:nvPr/>
          </p:nvSpPr>
          <p:spPr>
            <a:xfrm>
              <a:off x="1021796" y="1659644"/>
              <a:ext cx="275555" cy="302179"/>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EAA605"/>
                </a:solidFill>
                <a:effectLst/>
                <a:uLnTx/>
                <a:uFillTx/>
                <a:latin typeface="Outfit Medium" pitchFamily="2" charset="0"/>
                <a:ea typeface="+mn-ea"/>
                <a:cs typeface="+mn-cs"/>
                <a:sym typeface="Arial"/>
              </a:endParaRPr>
            </a:p>
          </p:txBody>
        </p:sp>
      </p:grpSp>
      <p:pic>
        <p:nvPicPr>
          <p:cNvPr id="13" name="Imagen 12" descr="Icono&#10;&#10;Descripción generada automáticamente con confianza media">
            <a:extLst>
              <a:ext uri="{FF2B5EF4-FFF2-40B4-BE49-F238E27FC236}">
                <a16:creationId xmlns:a16="http://schemas.microsoft.com/office/drawing/2014/main" id="{FF604BE4-C1E7-5C83-42D9-4AA3AA57BBC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06902" y="5656880"/>
            <a:ext cx="427210" cy="427210"/>
          </a:xfrm>
          <a:prstGeom prst="rect">
            <a:avLst/>
          </a:prstGeom>
        </p:spPr>
      </p:pic>
    </p:spTree>
    <p:extLst>
      <p:ext uri="{BB962C8B-B14F-4D97-AF65-F5344CB8AC3E}">
        <p14:creationId xmlns:p14="http://schemas.microsoft.com/office/powerpoint/2010/main" val="29701811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TotalTime>
  <Words>892</Words>
  <Application>Microsoft Office PowerPoint</Application>
  <PresentationFormat>Panorámica</PresentationFormat>
  <Paragraphs>123</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Calibri</vt:lpstr>
      <vt:lpstr>Calibri Light</vt:lpstr>
      <vt:lpstr>Outfit</vt:lpstr>
      <vt:lpstr>Outfit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UNIDAD</dc:title>
  <dc:creator>Cami</dc:creator>
  <cp:lastModifiedBy>matiasvergara@efectoeducativo.cl</cp:lastModifiedBy>
  <cp:revision>187</cp:revision>
  <dcterms:created xsi:type="dcterms:W3CDTF">2024-05-06T19:31:29Z</dcterms:created>
  <dcterms:modified xsi:type="dcterms:W3CDTF">2024-10-08T12:18:33Z</dcterms:modified>
</cp:coreProperties>
</file>