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1" r:id="rId3"/>
    <p:sldId id="258" r:id="rId4"/>
    <p:sldId id="296" r:id="rId5"/>
    <p:sldId id="295" r:id="rId6"/>
    <p:sldId id="293" r:id="rId7"/>
    <p:sldId id="287" r:id="rId8"/>
    <p:sldId id="289" r:id="rId9"/>
    <p:sldId id="290" r:id="rId10"/>
    <p:sldId id="282" r:id="rId11"/>
    <p:sldId id="294" r:id="rId12"/>
    <p:sldId id="272" r:id="rId13"/>
    <p:sldId id="273" r:id="rId14"/>
    <p:sldId id="265" r:id="rId15"/>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BC8BC2-2260-FD70-AC62-2E4731F01198}" name="Camila Vivanco G." initials="CV" userId="S::cvivanco@duoc.cl::06ab92a1-6904-4f71-8e2b-21c1852389e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mi" initials="C" lastIdx="2" clrIdx="0">
    <p:extLst>
      <p:ext uri="{19B8F6BF-5375-455C-9EA6-DF929625EA0E}">
        <p15:presenceInfo xmlns:p15="http://schemas.microsoft.com/office/powerpoint/2012/main" userId="Cami" providerId="None"/>
      </p:ext>
    </p:extLst>
  </p:cmAuthor>
  <p:cmAuthor id="2" name="lilo" initials="l" lastIdx="16" clrIdx="1">
    <p:extLst>
      <p:ext uri="{19B8F6BF-5375-455C-9EA6-DF929625EA0E}">
        <p15:presenceInfo xmlns:p15="http://schemas.microsoft.com/office/powerpoint/2012/main" userId="lil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2120"/>
    <a:srgbClr val="565380"/>
    <a:srgbClr val="569FA8"/>
    <a:srgbClr val="D179AD"/>
    <a:srgbClr val="FE999D"/>
    <a:srgbClr val="EAA605"/>
    <a:srgbClr val="F3F3F3"/>
    <a:srgbClr val="026C4E"/>
    <a:srgbClr val="F2DC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33" autoAdjust="0"/>
    <p:restoredTop sz="94660"/>
  </p:normalViewPr>
  <p:slideViewPr>
    <p:cSldViewPr snapToGrid="0">
      <p:cViewPr varScale="1">
        <p:scale>
          <a:sx n="83" d="100"/>
          <a:sy n="83" d="100"/>
        </p:scale>
        <p:origin x="3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BFC9F-6054-4712-AB3F-A6BB8C25798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8338E934-7BF3-4994-96A9-4F072EA66D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B37DBEFF-52D2-4747-9C12-BB48FF1E3B98}"/>
              </a:ext>
            </a:extLst>
          </p:cNvPr>
          <p:cNvSpPr>
            <a:spLocks noGrp="1"/>
          </p:cNvSpPr>
          <p:nvPr>
            <p:ph type="dt" sz="half" idx="10"/>
          </p:nvPr>
        </p:nvSpPr>
        <p:spPr/>
        <p:txBody>
          <a:bodyPr/>
          <a:lstStyle/>
          <a:p>
            <a:fld id="{313FC429-14B6-482D-B645-74AAF7C7EC4C}" type="datetimeFigureOut">
              <a:rPr lang="es-CL" smtClean="0"/>
              <a:t>08-10-2024</a:t>
            </a:fld>
            <a:endParaRPr lang="es-CL"/>
          </a:p>
        </p:txBody>
      </p:sp>
      <p:sp>
        <p:nvSpPr>
          <p:cNvPr id="5" name="Marcador de pie de página 4">
            <a:extLst>
              <a:ext uri="{FF2B5EF4-FFF2-40B4-BE49-F238E27FC236}">
                <a16:creationId xmlns:a16="http://schemas.microsoft.com/office/drawing/2014/main" id="{A1E9EC25-B888-449B-911E-1FA1E86E180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5BF715A-53D2-4D49-9034-DB326AFCE0BA}"/>
              </a:ext>
            </a:extLst>
          </p:cNvPr>
          <p:cNvSpPr>
            <a:spLocks noGrp="1"/>
          </p:cNvSpPr>
          <p:nvPr>
            <p:ph type="sldNum" sz="quarter" idx="12"/>
          </p:nvPr>
        </p:nvSpPr>
        <p:spPr/>
        <p:txBody>
          <a:bodyPr/>
          <a:lstStyle/>
          <a:p>
            <a:fld id="{F09648AE-74DE-4272-9F9E-945616CE4C1B}" type="slidenum">
              <a:rPr lang="es-CL" smtClean="0"/>
              <a:t>‹Nº›</a:t>
            </a:fld>
            <a:endParaRPr lang="es-CL"/>
          </a:p>
        </p:txBody>
      </p:sp>
    </p:spTree>
    <p:extLst>
      <p:ext uri="{BB962C8B-B14F-4D97-AF65-F5344CB8AC3E}">
        <p14:creationId xmlns:p14="http://schemas.microsoft.com/office/powerpoint/2010/main" val="284865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F9C7F5-BA87-4BB9-BE71-D186F6022A9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B476F425-1DFD-4A15-8F28-2E32E1E649C6}"/>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E21F7BC-6FB7-49B1-AF6C-2F4D4860AF60}"/>
              </a:ext>
            </a:extLst>
          </p:cNvPr>
          <p:cNvSpPr>
            <a:spLocks noGrp="1"/>
          </p:cNvSpPr>
          <p:nvPr>
            <p:ph type="dt" sz="half" idx="10"/>
          </p:nvPr>
        </p:nvSpPr>
        <p:spPr/>
        <p:txBody>
          <a:bodyPr/>
          <a:lstStyle/>
          <a:p>
            <a:fld id="{313FC429-14B6-482D-B645-74AAF7C7EC4C}" type="datetimeFigureOut">
              <a:rPr lang="es-CL" smtClean="0"/>
              <a:t>08-10-2024</a:t>
            </a:fld>
            <a:endParaRPr lang="es-CL"/>
          </a:p>
        </p:txBody>
      </p:sp>
      <p:sp>
        <p:nvSpPr>
          <p:cNvPr id="5" name="Marcador de pie de página 4">
            <a:extLst>
              <a:ext uri="{FF2B5EF4-FFF2-40B4-BE49-F238E27FC236}">
                <a16:creationId xmlns:a16="http://schemas.microsoft.com/office/drawing/2014/main" id="{3E491305-6D3E-48FC-8C4F-D60D68F1669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26F4F45-E25F-4D2A-89BA-5D9BD22AD1D5}"/>
              </a:ext>
            </a:extLst>
          </p:cNvPr>
          <p:cNvSpPr>
            <a:spLocks noGrp="1"/>
          </p:cNvSpPr>
          <p:nvPr>
            <p:ph type="sldNum" sz="quarter" idx="12"/>
          </p:nvPr>
        </p:nvSpPr>
        <p:spPr/>
        <p:txBody>
          <a:bodyPr/>
          <a:lstStyle/>
          <a:p>
            <a:fld id="{F09648AE-74DE-4272-9F9E-945616CE4C1B}" type="slidenum">
              <a:rPr lang="es-CL" smtClean="0"/>
              <a:t>‹Nº›</a:t>
            </a:fld>
            <a:endParaRPr lang="es-CL"/>
          </a:p>
        </p:txBody>
      </p:sp>
    </p:spTree>
    <p:extLst>
      <p:ext uri="{BB962C8B-B14F-4D97-AF65-F5344CB8AC3E}">
        <p14:creationId xmlns:p14="http://schemas.microsoft.com/office/powerpoint/2010/main" val="3050809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CD5D743-0055-4C30-BCF8-7C2779D4B28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03577714-7BE9-4350-AF55-B7294B0AC939}"/>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2E1DC24A-6249-44E6-87C9-AE17DF0D0041}"/>
              </a:ext>
            </a:extLst>
          </p:cNvPr>
          <p:cNvSpPr>
            <a:spLocks noGrp="1"/>
          </p:cNvSpPr>
          <p:nvPr>
            <p:ph type="dt" sz="half" idx="10"/>
          </p:nvPr>
        </p:nvSpPr>
        <p:spPr/>
        <p:txBody>
          <a:bodyPr/>
          <a:lstStyle/>
          <a:p>
            <a:fld id="{313FC429-14B6-482D-B645-74AAF7C7EC4C}" type="datetimeFigureOut">
              <a:rPr lang="es-CL" smtClean="0"/>
              <a:t>08-10-2024</a:t>
            </a:fld>
            <a:endParaRPr lang="es-CL"/>
          </a:p>
        </p:txBody>
      </p:sp>
      <p:sp>
        <p:nvSpPr>
          <p:cNvPr id="5" name="Marcador de pie de página 4">
            <a:extLst>
              <a:ext uri="{FF2B5EF4-FFF2-40B4-BE49-F238E27FC236}">
                <a16:creationId xmlns:a16="http://schemas.microsoft.com/office/drawing/2014/main" id="{9B4A6A49-9401-4E28-B2F9-C2CAC1916B5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2719820-97C8-401B-BE17-4DD7AB731FBC}"/>
              </a:ext>
            </a:extLst>
          </p:cNvPr>
          <p:cNvSpPr>
            <a:spLocks noGrp="1"/>
          </p:cNvSpPr>
          <p:nvPr>
            <p:ph type="sldNum" sz="quarter" idx="12"/>
          </p:nvPr>
        </p:nvSpPr>
        <p:spPr/>
        <p:txBody>
          <a:bodyPr/>
          <a:lstStyle/>
          <a:p>
            <a:fld id="{F09648AE-74DE-4272-9F9E-945616CE4C1B}" type="slidenum">
              <a:rPr lang="es-CL" smtClean="0"/>
              <a:t>‹Nº›</a:t>
            </a:fld>
            <a:endParaRPr lang="es-CL"/>
          </a:p>
        </p:txBody>
      </p:sp>
    </p:spTree>
    <p:extLst>
      <p:ext uri="{BB962C8B-B14F-4D97-AF65-F5344CB8AC3E}">
        <p14:creationId xmlns:p14="http://schemas.microsoft.com/office/powerpoint/2010/main" val="20988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23CEF2-3506-41F1-979D-9865E31D9C9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133225C-C922-402E-93E1-B11DF02B9B57}"/>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3C2F090-52ED-42AD-8AA9-D015EAD6F466}"/>
              </a:ext>
            </a:extLst>
          </p:cNvPr>
          <p:cNvSpPr>
            <a:spLocks noGrp="1"/>
          </p:cNvSpPr>
          <p:nvPr>
            <p:ph type="dt" sz="half" idx="10"/>
          </p:nvPr>
        </p:nvSpPr>
        <p:spPr/>
        <p:txBody>
          <a:bodyPr/>
          <a:lstStyle/>
          <a:p>
            <a:fld id="{313FC429-14B6-482D-B645-74AAF7C7EC4C}" type="datetimeFigureOut">
              <a:rPr lang="es-CL" smtClean="0"/>
              <a:t>08-10-2024</a:t>
            </a:fld>
            <a:endParaRPr lang="es-CL"/>
          </a:p>
        </p:txBody>
      </p:sp>
      <p:sp>
        <p:nvSpPr>
          <p:cNvPr id="5" name="Marcador de pie de página 4">
            <a:extLst>
              <a:ext uri="{FF2B5EF4-FFF2-40B4-BE49-F238E27FC236}">
                <a16:creationId xmlns:a16="http://schemas.microsoft.com/office/drawing/2014/main" id="{B9BF7B56-B0DD-4C9D-A8F9-36CDCBC0E88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070E4F3-3AE7-41EE-B966-001B1530E28E}"/>
              </a:ext>
            </a:extLst>
          </p:cNvPr>
          <p:cNvSpPr>
            <a:spLocks noGrp="1"/>
          </p:cNvSpPr>
          <p:nvPr>
            <p:ph type="sldNum" sz="quarter" idx="12"/>
          </p:nvPr>
        </p:nvSpPr>
        <p:spPr/>
        <p:txBody>
          <a:bodyPr/>
          <a:lstStyle/>
          <a:p>
            <a:fld id="{F09648AE-74DE-4272-9F9E-945616CE4C1B}" type="slidenum">
              <a:rPr lang="es-CL" smtClean="0"/>
              <a:t>‹Nº›</a:t>
            </a:fld>
            <a:endParaRPr lang="es-CL"/>
          </a:p>
        </p:txBody>
      </p:sp>
    </p:spTree>
    <p:extLst>
      <p:ext uri="{BB962C8B-B14F-4D97-AF65-F5344CB8AC3E}">
        <p14:creationId xmlns:p14="http://schemas.microsoft.com/office/powerpoint/2010/main" val="3870455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C9F4AD-BEB9-45D7-BC23-5DE8A0702BF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00CAA9D7-D34C-4D4D-8984-FBF6C6EEB3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C215DDE8-252D-4831-9FC6-59BF55B0BF96}"/>
              </a:ext>
            </a:extLst>
          </p:cNvPr>
          <p:cNvSpPr>
            <a:spLocks noGrp="1"/>
          </p:cNvSpPr>
          <p:nvPr>
            <p:ph type="dt" sz="half" idx="10"/>
          </p:nvPr>
        </p:nvSpPr>
        <p:spPr/>
        <p:txBody>
          <a:bodyPr/>
          <a:lstStyle/>
          <a:p>
            <a:fld id="{313FC429-14B6-482D-B645-74AAF7C7EC4C}" type="datetimeFigureOut">
              <a:rPr lang="es-CL" smtClean="0"/>
              <a:t>08-10-2024</a:t>
            </a:fld>
            <a:endParaRPr lang="es-CL"/>
          </a:p>
        </p:txBody>
      </p:sp>
      <p:sp>
        <p:nvSpPr>
          <p:cNvPr id="5" name="Marcador de pie de página 4">
            <a:extLst>
              <a:ext uri="{FF2B5EF4-FFF2-40B4-BE49-F238E27FC236}">
                <a16:creationId xmlns:a16="http://schemas.microsoft.com/office/drawing/2014/main" id="{4475B809-1989-4F8E-BBA9-96BC4A417E5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0E19388-A6AC-4C47-A150-82A256DF5D44}"/>
              </a:ext>
            </a:extLst>
          </p:cNvPr>
          <p:cNvSpPr>
            <a:spLocks noGrp="1"/>
          </p:cNvSpPr>
          <p:nvPr>
            <p:ph type="sldNum" sz="quarter" idx="12"/>
          </p:nvPr>
        </p:nvSpPr>
        <p:spPr/>
        <p:txBody>
          <a:bodyPr/>
          <a:lstStyle/>
          <a:p>
            <a:fld id="{F09648AE-74DE-4272-9F9E-945616CE4C1B}" type="slidenum">
              <a:rPr lang="es-CL" smtClean="0"/>
              <a:t>‹Nº›</a:t>
            </a:fld>
            <a:endParaRPr lang="es-CL"/>
          </a:p>
        </p:txBody>
      </p:sp>
    </p:spTree>
    <p:extLst>
      <p:ext uri="{BB962C8B-B14F-4D97-AF65-F5344CB8AC3E}">
        <p14:creationId xmlns:p14="http://schemas.microsoft.com/office/powerpoint/2010/main" val="1230186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F89E7F-E460-4C13-9370-E89759232B0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1109A75-8894-4869-BCCE-7DAE84BD60A3}"/>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ABCFF93C-9399-45B8-BBCA-8D28FA570E9A}"/>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B57E2E82-CF99-4CD3-A7A7-CDE71620551A}"/>
              </a:ext>
            </a:extLst>
          </p:cNvPr>
          <p:cNvSpPr>
            <a:spLocks noGrp="1"/>
          </p:cNvSpPr>
          <p:nvPr>
            <p:ph type="dt" sz="half" idx="10"/>
          </p:nvPr>
        </p:nvSpPr>
        <p:spPr/>
        <p:txBody>
          <a:bodyPr/>
          <a:lstStyle/>
          <a:p>
            <a:fld id="{313FC429-14B6-482D-B645-74AAF7C7EC4C}" type="datetimeFigureOut">
              <a:rPr lang="es-CL" smtClean="0"/>
              <a:t>08-10-2024</a:t>
            </a:fld>
            <a:endParaRPr lang="es-CL"/>
          </a:p>
        </p:txBody>
      </p:sp>
      <p:sp>
        <p:nvSpPr>
          <p:cNvPr id="6" name="Marcador de pie de página 5">
            <a:extLst>
              <a:ext uri="{FF2B5EF4-FFF2-40B4-BE49-F238E27FC236}">
                <a16:creationId xmlns:a16="http://schemas.microsoft.com/office/drawing/2014/main" id="{D93B78DD-AE53-4BC9-9A47-890D704331D3}"/>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383C7E39-FC20-475C-B4D9-8909A04D8AB4}"/>
              </a:ext>
            </a:extLst>
          </p:cNvPr>
          <p:cNvSpPr>
            <a:spLocks noGrp="1"/>
          </p:cNvSpPr>
          <p:nvPr>
            <p:ph type="sldNum" sz="quarter" idx="12"/>
          </p:nvPr>
        </p:nvSpPr>
        <p:spPr/>
        <p:txBody>
          <a:bodyPr/>
          <a:lstStyle/>
          <a:p>
            <a:fld id="{F09648AE-74DE-4272-9F9E-945616CE4C1B}" type="slidenum">
              <a:rPr lang="es-CL" smtClean="0"/>
              <a:t>‹Nº›</a:t>
            </a:fld>
            <a:endParaRPr lang="es-CL"/>
          </a:p>
        </p:txBody>
      </p:sp>
    </p:spTree>
    <p:extLst>
      <p:ext uri="{BB962C8B-B14F-4D97-AF65-F5344CB8AC3E}">
        <p14:creationId xmlns:p14="http://schemas.microsoft.com/office/powerpoint/2010/main" val="3834906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9F37D8-C9AC-485D-A718-68D6764D171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8A6CD3E-7A5D-4D7D-9551-2741DBCF02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E3427F55-81A2-4EE8-87A7-3A17FD00B75C}"/>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01D7747B-21A2-4FEA-AA82-FDCC7F1DB5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EA5DDC36-BAF9-446D-A873-2AEF593458A2}"/>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DC6808D7-3E5E-4609-B53E-A324018D467D}"/>
              </a:ext>
            </a:extLst>
          </p:cNvPr>
          <p:cNvSpPr>
            <a:spLocks noGrp="1"/>
          </p:cNvSpPr>
          <p:nvPr>
            <p:ph type="dt" sz="half" idx="10"/>
          </p:nvPr>
        </p:nvSpPr>
        <p:spPr/>
        <p:txBody>
          <a:bodyPr/>
          <a:lstStyle/>
          <a:p>
            <a:fld id="{313FC429-14B6-482D-B645-74AAF7C7EC4C}" type="datetimeFigureOut">
              <a:rPr lang="es-CL" smtClean="0"/>
              <a:t>08-10-2024</a:t>
            </a:fld>
            <a:endParaRPr lang="es-CL"/>
          </a:p>
        </p:txBody>
      </p:sp>
      <p:sp>
        <p:nvSpPr>
          <p:cNvPr id="8" name="Marcador de pie de página 7">
            <a:extLst>
              <a:ext uri="{FF2B5EF4-FFF2-40B4-BE49-F238E27FC236}">
                <a16:creationId xmlns:a16="http://schemas.microsoft.com/office/drawing/2014/main" id="{22281E78-6C9E-4987-BB10-4C3638702C4E}"/>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35F72F2F-F62D-40BE-A999-351B0ACEDC97}"/>
              </a:ext>
            </a:extLst>
          </p:cNvPr>
          <p:cNvSpPr>
            <a:spLocks noGrp="1"/>
          </p:cNvSpPr>
          <p:nvPr>
            <p:ph type="sldNum" sz="quarter" idx="12"/>
          </p:nvPr>
        </p:nvSpPr>
        <p:spPr/>
        <p:txBody>
          <a:bodyPr/>
          <a:lstStyle/>
          <a:p>
            <a:fld id="{F09648AE-74DE-4272-9F9E-945616CE4C1B}" type="slidenum">
              <a:rPr lang="es-CL" smtClean="0"/>
              <a:t>‹Nº›</a:t>
            </a:fld>
            <a:endParaRPr lang="es-CL"/>
          </a:p>
        </p:txBody>
      </p:sp>
    </p:spTree>
    <p:extLst>
      <p:ext uri="{BB962C8B-B14F-4D97-AF65-F5344CB8AC3E}">
        <p14:creationId xmlns:p14="http://schemas.microsoft.com/office/powerpoint/2010/main" val="3111296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BECB63-16BD-4032-AB6B-93294E60D2D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B622B50F-3ED4-412F-B1DE-EE38B7506E5F}"/>
              </a:ext>
            </a:extLst>
          </p:cNvPr>
          <p:cNvSpPr>
            <a:spLocks noGrp="1"/>
          </p:cNvSpPr>
          <p:nvPr>
            <p:ph type="dt" sz="half" idx="10"/>
          </p:nvPr>
        </p:nvSpPr>
        <p:spPr/>
        <p:txBody>
          <a:bodyPr/>
          <a:lstStyle/>
          <a:p>
            <a:fld id="{313FC429-14B6-482D-B645-74AAF7C7EC4C}" type="datetimeFigureOut">
              <a:rPr lang="es-CL" smtClean="0"/>
              <a:t>08-10-2024</a:t>
            </a:fld>
            <a:endParaRPr lang="es-CL"/>
          </a:p>
        </p:txBody>
      </p:sp>
      <p:sp>
        <p:nvSpPr>
          <p:cNvPr id="4" name="Marcador de pie de página 3">
            <a:extLst>
              <a:ext uri="{FF2B5EF4-FFF2-40B4-BE49-F238E27FC236}">
                <a16:creationId xmlns:a16="http://schemas.microsoft.com/office/drawing/2014/main" id="{5686F87E-2821-404D-9C72-3634CFFAD50B}"/>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8AB58BCF-ED3F-4A19-9F80-9FE9E33E7E67}"/>
              </a:ext>
            </a:extLst>
          </p:cNvPr>
          <p:cNvSpPr>
            <a:spLocks noGrp="1"/>
          </p:cNvSpPr>
          <p:nvPr>
            <p:ph type="sldNum" sz="quarter" idx="12"/>
          </p:nvPr>
        </p:nvSpPr>
        <p:spPr/>
        <p:txBody>
          <a:bodyPr/>
          <a:lstStyle/>
          <a:p>
            <a:fld id="{F09648AE-74DE-4272-9F9E-945616CE4C1B}" type="slidenum">
              <a:rPr lang="es-CL" smtClean="0"/>
              <a:t>‹Nº›</a:t>
            </a:fld>
            <a:endParaRPr lang="es-CL"/>
          </a:p>
        </p:txBody>
      </p:sp>
    </p:spTree>
    <p:extLst>
      <p:ext uri="{BB962C8B-B14F-4D97-AF65-F5344CB8AC3E}">
        <p14:creationId xmlns:p14="http://schemas.microsoft.com/office/powerpoint/2010/main" val="3336676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33FCDC-74B6-4DCB-8316-825F51AD8650}"/>
              </a:ext>
            </a:extLst>
          </p:cNvPr>
          <p:cNvSpPr>
            <a:spLocks noGrp="1"/>
          </p:cNvSpPr>
          <p:nvPr>
            <p:ph type="dt" sz="half" idx="10"/>
          </p:nvPr>
        </p:nvSpPr>
        <p:spPr/>
        <p:txBody>
          <a:bodyPr/>
          <a:lstStyle/>
          <a:p>
            <a:fld id="{313FC429-14B6-482D-B645-74AAF7C7EC4C}" type="datetimeFigureOut">
              <a:rPr lang="es-CL" smtClean="0"/>
              <a:t>08-10-2024</a:t>
            </a:fld>
            <a:endParaRPr lang="es-CL"/>
          </a:p>
        </p:txBody>
      </p:sp>
      <p:sp>
        <p:nvSpPr>
          <p:cNvPr id="3" name="Marcador de pie de página 2">
            <a:extLst>
              <a:ext uri="{FF2B5EF4-FFF2-40B4-BE49-F238E27FC236}">
                <a16:creationId xmlns:a16="http://schemas.microsoft.com/office/drawing/2014/main" id="{D104969E-BC15-448F-B972-860B33B64C16}"/>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614F6123-4CEA-4073-A8F1-4D6DA65ADB41}"/>
              </a:ext>
            </a:extLst>
          </p:cNvPr>
          <p:cNvSpPr>
            <a:spLocks noGrp="1"/>
          </p:cNvSpPr>
          <p:nvPr>
            <p:ph type="sldNum" sz="quarter" idx="12"/>
          </p:nvPr>
        </p:nvSpPr>
        <p:spPr/>
        <p:txBody>
          <a:bodyPr/>
          <a:lstStyle/>
          <a:p>
            <a:fld id="{F09648AE-74DE-4272-9F9E-945616CE4C1B}" type="slidenum">
              <a:rPr lang="es-CL" smtClean="0"/>
              <a:t>‹Nº›</a:t>
            </a:fld>
            <a:endParaRPr lang="es-CL"/>
          </a:p>
        </p:txBody>
      </p:sp>
    </p:spTree>
    <p:extLst>
      <p:ext uri="{BB962C8B-B14F-4D97-AF65-F5344CB8AC3E}">
        <p14:creationId xmlns:p14="http://schemas.microsoft.com/office/powerpoint/2010/main" val="274544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D08536-1033-464D-92B3-DD1D1EA5A5E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0AABE134-2880-4461-8111-CA6EA201A1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E0B6113B-DCE5-469D-BF84-BD0D8AF876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0BC066DA-6386-48D4-ACB4-AE46987E1F10}"/>
              </a:ext>
            </a:extLst>
          </p:cNvPr>
          <p:cNvSpPr>
            <a:spLocks noGrp="1"/>
          </p:cNvSpPr>
          <p:nvPr>
            <p:ph type="dt" sz="half" idx="10"/>
          </p:nvPr>
        </p:nvSpPr>
        <p:spPr/>
        <p:txBody>
          <a:bodyPr/>
          <a:lstStyle/>
          <a:p>
            <a:fld id="{313FC429-14B6-482D-B645-74AAF7C7EC4C}" type="datetimeFigureOut">
              <a:rPr lang="es-CL" smtClean="0"/>
              <a:t>08-10-2024</a:t>
            </a:fld>
            <a:endParaRPr lang="es-CL"/>
          </a:p>
        </p:txBody>
      </p:sp>
      <p:sp>
        <p:nvSpPr>
          <p:cNvPr id="6" name="Marcador de pie de página 5">
            <a:extLst>
              <a:ext uri="{FF2B5EF4-FFF2-40B4-BE49-F238E27FC236}">
                <a16:creationId xmlns:a16="http://schemas.microsoft.com/office/drawing/2014/main" id="{BD04F123-F492-4269-9031-D156E9F8A01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53FBB64-90A3-45D8-BDE8-16528D6737FD}"/>
              </a:ext>
            </a:extLst>
          </p:cNvPr>
          <p:cNvSpPr>
            <a:spLocks noGrp="1"/>
          </p:cNvSpPr>
          <p:nvPr>
            <p:ph type="sldNum" sz="quarter" idx="12"/>
          </p:nvPr>
        </p:nvSpPr>
        <p:spPr/>
        <p:txBody>
          <a:bodyPr/>
          <a:lstStyle/>
          <a:p>
            <a:fld id="{F09648AE-74DE-4272-9F9E-945616CE4C1B}" type="slidenum">
              <a:rPr lang="es-CL" smtClean="0"/>
              <a:t>‹Nº›</a:t>
            </a:fld>
            <a:endParaRPr lang="es-CL"/>
          </a:p>
        </p:txBody>
      </p:sp>
    </p:spTree>
    <p:extLst>
      <p:ext uri="{BB962C8B-B14F-4D97-AF65-F5344CB8AC3E}">
        <p14:creationId xmlns:p14="http://schemas.microsoft.com/office/powerpoint/2010/main" val="1023230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78D3AB-68BD-4FA4-9185-40AA9D6B51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40ACFCF9-8707-448E-A978-180E4F17F6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3F69CD55-9F1B-4959-BDEC-342A5C6BD3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AC7542AD-919B-4AED-89A4-0B6062AC86D4}"/>
              </a:ext>
            </a:extLst>
          </p:cNvPr>
          <p:cNvSpPr>
            <a:spLocks noGrp="1"/>
          </p:cNvSpPr>
          <p:nvPr>
            <p:ph type="dt" sz="half" idx="10"/>
          </p:nvPr>
        </p:nvSpPr>
        <p:spPr/>
        <p:txBody>
          <a:bodyPr/>
          <a:lstStyle/>
          <a:p>
            <a:fld id="{313FC429-14B6-482D-B645-74AAF7C7EC4C}" type="datetimeFigureOut">
              <a:rPr lang="es-CL" smtClean="0"/>
              <a:t>08-10-2024</a:t>
            </a:fld>
            <a:endParaRPr lang="es-CL"/>
          </a:p>
        </p:txBody>
      </p:sp>
      <p:sp>
        <p:nvSpPr>
          <p:cNvPr id="6" name="Marcador de pie de página 5">
            <a:extLst>
              <a:ext uri="{FF2B5EF4-FFF2-40B4-BE49-F238E27FC236}">
                <a16:creationId xmlns:a16="http://schemas.microsoft.com/office/drawing/2014/main" id="{CD19C382-7424-4F89-B0B4-344B33C5689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CC248032-B409-4D97-B68D-9F0599602EAE}"/>
              </a:ext>
            </a:extLst>
          </p:cNvPr>
          <p:cNvSpPr>
            <a:spLocks noGrp="1"/>
          </p:cNvSpPr>
          <p:nvPr>
            <p:ph type="sldNum" sz="quarter" idx="12"/>
          </p:nvPr>
        </p:nvSpPr>
        <p:spPr/>
        <p:txBody>
          <a:bodyPr/>
          <a:lstStyle/>
          <a:p>
            <a:fld id="{F09648AE-74DE-4272-9F9E-945616CE4C1B}" type="slidenum">
              <a:rPr lang="es-CL" smtClean="0"/>
              <a:t>‹Nº›</a:t>
            </a:fld>
            <a:endParaRPr lang="es-CL"/>
          </a:p>
        </p:txBody>
      </p:sp>
    </p:spTree>
    <p:extLst>
      <p:ext uri="{BB962C8B-B14F-4D97-AF65-F5344CB8AC3E}">
        <p14:creationId xmlns:p14="http://schemas.microsoft.com/office/powerpoint/2010/main" val="3215132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C1C79BA-7DC3-4BFD-8D81-8364C28B21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ABE518A9-DC46-4642-BCDE-E6994F1503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4" name="Marcador de fecha 3">
            <a:extLst>
              <a:ext uri="{FF2B5EF4-FFF2-40B4-BE49-F238E27FC236}">
                <a16:creationId xmlns:a16="http://schemas.microsoft.com/office/drawing/2014/main" id="{7FB981F5-030F-4E23-A643-D0323D529B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utfit" pitchFamily="2" charset="0"/>
              </a:defRPr>
            </a:lvl1pPr>
          </a:lstStyle>
          <a:p>
            <a:fld id="{313FC429-14B6-482D-B645-74AAF7C7EC4C}" type="datetimeFigureOut">
              <a:rPr lang="es-CL" smtClean="0"/>
              <a:pPr/>
              <a:t>08-10-2024</a:t>
            </a:fld>
            <a:endParaRPr lang="es-CL" dirty="0"/>
          </a:p>
        </p:txBody>
      </p:sp>
      <p:sp>
        <p:nvSpPr>
          <p:cNvPr id="5" name="Marcador de pie de página 4">
            <a:extLst>
              <a:ext uri="{FF2B5EF4-FFF2-40B4-BE49-F238E27FC236}">
                <a16:creationId xmlns:a16="http://schemas.microsoft.com/office/drawing/2014/main" id="{B33D8ACB-678B-4701-9839-C77EB1B109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utfit" pitchFamily="2" charset="0"/>
              </a:defRPr>
            </a:lvl1pPr>
          </a:lstStyle>
          <a:p>
            <a:endParaRPr lang="es-CL" dirty="0"/>
          </a:p>
        </p:txBody>
      </p:sp>
      <p:sp>
        <p:nvSpPr>
          <p:cNvPr id="6" name="Marcador de número de diapositiva 5">
            <a:extLst>
              <a:ext uri="{FF2B5EF4-FFF2-40B4-BE49-F238E27FC236}">
                <a16:creationId xmlns:a16="http://schemas.microsoft.com/office/drawing/2014/main" id="{AFB61BB8-087C-4B61-85E9-138DC5C394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utfit" pitchFamily="2" charset="0"/>
              </a:defRPr>
            </a:lvl1pPr>
          </a:lstStyle>
          <a:p>
            <a:fld id="{F09648AE-74DE-4272-9F9E-945616CE4C1B}" type="slidenum">
              <a:rPr lang="es-CL" smtClean="0"/>
              <a:pPr/>
              <a:t>‹Nº›</a:t>
            </a:fld>
            <a:endParaRPr lang="es-CL" dirty="0"/>
          </a:p>
        </p:txBody>
      </p:sp>
    </p:spTree>
    <p:extLst>
      <p:ext uri="{BB962C8B-B14F-4D97-AF65-F5344CB8AC3E}">
        <p14:creationId xmlns:p14="http://schemas.microsoft.com/office/powerpoint/2010/main" val="2322425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utfi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utfit"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utfi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utfi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utfi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 Target="slide2.xml"/><Relationship Id="rId7" Type="http://schemas.openxmlformats.org/officeDocument/2006/relationships/image" Target="../media/image8.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5.png"/><Relationship Id="rId7" Type="http://schemas.openxmlformats.org/officeDocument/2006/relationships/image" Target="../media/image46.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49.png"/><Relationship Id="rId4" Type="http://schemas.openxmlformats.org/officeDocument/2006/relationships/image" Target="../media/image6.png"/><Relationship Id="rId9"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9.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4.png"/><Relationship Id="rId5" Type="http://schemas.openxmlformats.org/officeDocument/2006/relationships/image" Target="../media/image7.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2.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0.png"/><Relationship Id="rId7"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slide" Target="slide2.xml"/><Relationship Id="rId16"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25.png"/><Relationship Id="rId5" Type="http://schemas.openxmlformats.org/officeDocument/2006/relationships/image" Target="../media/image7.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6.png"/><Relationship Id="rId9" Type="http://schemas.openxmlformats.org/officeDocument/2006/relationships/image" Target="../media/image23.png"/><Relationship Id="rId1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5.png"/><Relationship Id="rId7" Type="http://schemas.openxmlformats.org/officeDocument/2006/relationships/image" Target="../media/image33.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39.svg"/><Relationship Id="rId3" Type="http://schemas.openxmlformats.org/officeDocument/2006/relationships/image" Target="../media/image5.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40.png"/><Relationship Id="rId5" Type="http://schemas.openxmlformats.org/officeDocument/2006/relationships/image" Target="../media/image7.png"/><Relationship Id="rId10" Type="http://schemas.openxmlformats.org/officeDocument/2006/relationships/image" Target="../media/image39.png"/><Relationship Id="rId4" Type="http://schemas.openxmlformats.org/officeDocument/2006/relationships/image" Target="../media/image6.png"/><Relationship Id="rId9" Type="http://schemas.openxmlformats.org/officeDocument/2006/relationships/image" Target="../media/image38.png"/><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 Target="slide2.xml"/><Relationship Id="rId7" Type="http://schemas.openxmlformats.org/officeDocument/2006/relationships/image" Target="../media/image8.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30.png"/><Relationship Id="rId4" Type="http://schemas.openxmlformats.org/officeDocument/2006/relationships/image" Target="../media/image5.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911A875C-8CA0-4B6C-A116-458A85883A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1445" y="3733826"/>
            <a:ext cx="2857308" cy="917731"/>
          </a:xfrm>
          <a:prstGeom prst="rect">
            <a:avLst/>
          </a:prstGeom>
        </p:spPr>
      </p:pic>
      <p:sp>
        <p:nvSpPr>
          <p:cNvPr id="20" name="Título 1">
            <a:extLst>
              <a:ext uri="{FF2B5EF4-FFF2-40B4-BE49-F238E27FC236}">
                <a16:creationId xmlns:a16="http://schemas.microsoft.com/office/drawing/2014/main" id="{92957794-2290-4943-B272-445DB6FDEA7D}"/>
              </a:ext>
            </a:extLst>
          </p:cNvPr>
          <p:cNvSpPr txBox="1">
            <a:spLocks/>
          </p:cNvSpPr>
          <p:nvPr/>
        </p:nvSpPr>
        <p:spPr>
          <a:xfrm>
            <a:off x="8854751" y="4674637"/>
            <a:ext cx="2764002" cy="3833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L" sz="2800" b="1" dirty="0">
                <a:solidFill>
                  <a:srgbClr val="F2DCC7"/>
                </a:solidFill>
                <a:latin typeface="Outfit Medium" pitchFamily="2" charset="0"/>
              </a:rPr>
              <a:t>ARTS</a:t>
            </a:r>
          </a:p>
        </p:txBody>
      </p:sp>
      <p:pic>
        <p:nvPicPr>
          <p:cNvPr id="24" name="Imagen 23">
            <a:extLst>
              <a:ext uri="{FF2B5EF4-FFF2-40B4-BE49-F238E27FC236}">
                <a16:creationId xmlns:a16="http://schemas.microsoft.com/office/drawing/2014/main" id="{3C26FF35-7FD8-4808-8FE0-37E4F50D2F8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677469" y="445533"/>
            <a:ext cx="2941284" cy="817164"/>
          </a:xfrm>
          <a:prstGeom prst="rect">
            <a:avLst/>
          </a:prstGeom>
        </p:spPr>
      </p:pic>
      <p:sp>
        <p:nvSpPr>
          <p:cNvPr id="6" name="Título 1">
            <a:extLst>
              <a:ext uri="{FF2B5EF4-FFF2-40B4-BE49-F238E27FC236}">
                <a16:creationId xmlns:a16="http://schemas.microsoft.com/office/drawing/2014/main" id="{C05276C9-9274-47F9-BE0C-40E0EBC0378B}"/>
              </a:ext>
            </a:extLst>
          </p:cNvPr>
          <p:cNvSpPr txBox="1">
            <a:spLocks/>
          </p:cNvSpPr>
          <p:nvPr/>
        </p:nvSpPr>
        <p:spPr>
          <a:xfrm>
            <a:off x="4908176" y="6100196"/>
            <a:ext cx="6710577" cy="4064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MX" sz="1800" dirty="0" err="1">
                <a:solidFill>
                  <a:schemeClr val="bg1"/>
                </a:solidFill>
                <a:latin typeface="Outfit Medium" pitchFamily="2" charset="0"/>
              </a:rPr>
              <a:t>Hearts</a:t>
            </a:r>
            <a:r>
              <a:rPr lang="es-MX" sz="1800" dirty="0">
                <a:solidFill>
                  <a:schemeClr val="bg1"/>
                </a:solidFill>
                <a:latin typeface="Outfit Medium" pitchFamily="2" charset="0"/>
              </a:rPr>
              <a:t> in </a:t>
            </a:r>
            <a:r>
              <a:rPr lang="es-MX" sz="1800" dirty="0" err="1">
                <a:solidFill>
                  <a:schemeClr val="bg1"/>
                </a:solidFill>
                <a:latin typeface="Outfit Medium" pitchFamily="2" charset="0"/>
              </a:rPr>
              <a:t>motion</a:t>
            </a:r>
            <a:endParaRPr lang="es-CL" sz="1800" dirty="0">
              <a:solidFill>
                <a:schemeClr val="bg1"/>
              </a:solidFill>
              <a:latin typeface="Outfit Medium" pitchFamily="2" charset="0"/>
            </a:endParaRPr>
          </a:p>
        </p:txBody>
      </p:sp>
    </p:spTree>
    <p:extLst>
      <p:ext uri="{BB962C8B-B14F-4D97-AF65-F5344CB8AC3E}">
        <p14:creationId xmlns:p14="http://schemas.microsoft.com/office/powerpoint/2010/main" val="1958051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esquinas redondeadas 23">
            <a:extLst>
              <a:ext uri="{FF2B5EF4-FFF2-40B4-BE49-F238E27FC236}">
                <a16:creationId xmlns:a16="http://schemas.microsoft.com/office/drawing/2014/main" id="{6CDA1AAE-4D70-41EE-A505-FD92FB8D0128}"/>
              </a:ext>
            </a:extLst>
          </p:cNvPr>
          <p:cNvSpPr/>
          <p:nvPr/>
        </p:nvSpPr>
        <p:spPr>
          <a:xfrm>
            <a:off x="951704" y="1975916"/>
            <a:ext cx="10288593" cy="458960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Outfit" pitchFamily="2" charset="0"/>
            </a:endParaRPr>
          </a:p>
        </p:txBody>
      </p:sp>
      <p:grpSp>
        <p:nvGrpSpPr>
          <p:cNvPr id="25" name="Grupo 24">
            <a:extLst>
              <a:ext uri="{FF2B5EF4-FFF2-40B4-BE49-F238E27FC236}">
                <a16:creationId xmlns:a16="http://schemas.microsoft.com/office/drawing/2014/main" id="{32D1E015-D5EB-4FB4-91C8-A9E8A1CAB019}"/>
              </a:ext>
            </a:extLst>
          </p:cNvPr>
          <p:cNvGrpSpPr/>
          <p:nvPr/>
        </p:nvGrpSpPr>
        <p:grpSpPr>
          <a:xfrm>
            <a:off x="1149713" y="2185641"/>
            <a:ext cx="615957" cy="615957"/>
            <a:chOff x="1573425" y="1903684"/>
            <a:chExt cx="824920" cy="824920"/>
          </a:xfrm>
        </p:grpSpPr>
        <p:sp>
          <p:nvSpPr>
            <p:cNvPr id="26" name="Elipse 25">
              <a:extLst>
                <a:ext uri="{FF2B5EF4-FFF2-40B4-BE49-F238E27FC236}">
                  <a16:creationId xmlns:a16="http://schemas.microsoft.com/office/drawing/2014/main" id="{AC91DFD2-0091-4D67-9D99-44106B41AACC}"/>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27" name="Elipse 26">
              <a:extLst>
                <a:ext uri="{FF2B5EF4-FFF2-40B4-BE49-F238E27FC236}">
                  <a16:creationId xmlns:a16="http://schemas.microsoft.com/office/drawing/2014/main" id="{9AD366B4-CD49-41C0-89C8-ACCE8F44467A}"/>
                </a:ext>
              </a:extLst>
            </p:cNvPr>
            <p:cNvSpPr/>
            <p:nvPr/>
          </p:nvSpPr>
          <p:spPr>
            <a:xfrm>
              <a:off x="1710902" y="2041161"/>
              <a:ext cx="549965" cy="549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7</a:t>
              </a:r>
              <a:endParaRPr lang="es-CL" sz="1400" dirty="0">
                <a:solidFill>
                  <a:schemeClr val="tx1">
                    <a:lumMod val="65000"/>
                    <a:lumOff val="35000"/>
                  </a:schemeClr>
                </a:solidFill>
                <a:latin typeface="Outfit Medium" pitchFamily="2" charset="0"/>
              </a:endParaRPr>
            </a:p>
          </p:txBody>
        </p:sp>
      </p:grpSp>
      <p:sp>
        <p:nvSpPr>
          <p:cNvPr id="28" name="CuadroTexto 27">
            <a:extLst>
              <a:ext uri="{FF2B5EF4-FFF2-40B4-BE49-F238E27FC236}">
                <a16:creationId xmlns:a16="http://schemas.microsoft.com/office/drawing/2014/main" id="{8952BE38-579F-4BAB-BDE8-D2C632850BFF}"/>
              </a:ext>
            </a:extLst>
          </p:cNvPr>
          <p:cNvSpPr txBox="1"/>
          <p:nvPr/>
        </p:nvSpPr>
        <p:spPr>
          <a:xfrm>
            <a:off x="8364141" y="2596360"/>
            <a:ext cx="2475989" cy="1754326"/>
          </a:xfrm>
          <a:prstGeom prst="rect">
            <a:avLst/>
          </a:prstGeom>
          <a:noFill/>
        </p:spPr>
        <p:txBody>
          <a:bodyPr wrap="square" rtlCol="0">
            <a:spAutoFit/>
          </a:bodyPr>
          <a:lstStyle/>
          <a:p>
            <a:r>
              <a:rPr lang="en-US" sz="1200" dirty="0">
                <a:solidFill>
                  <a:schemeClr val="tx1">
                    <a:lumMod val="75000"/>
                    <a:lumOff val="25000"/>
                  </a:schemeClr>
                </a:solidFill>
                <a:latin typeface="Outfit" pitchFamily="2" charset="0"/>
              </a:rPr>
              <a:t>Press the “Play” button to run your animation and see it in motion.</a:t>
            </a:r>
            <a:endParaRPr lang="es-MX" sz="1200" dirty="0">
              <a:solidFill>
                <a:schemeClr val="tx1">
                  <a:lumMod val="75000"/>
                  <a:lumOff val="25000"/>
                </a:schemeClr>
              </a:solidFill>
              <a:latin typeface="Outfit" pitchFamily="2" charset="0"/>
            </a:endParaRPr>
          </a:p>
          <a:p>
            <a:endParaRPr lang="es-MX" sz="1200" dirty="0">
              <a:solidFill>
                <a:schemeClr val="tx1">
                  <a:lumMod val="75000"/>
                  <a:lumOff val="25000"/>
                </a:schemeClr>
              </a:solidFill>
              <a:latin typeface="Outfit" pitchFamily="2" charset="0"/>
            </a:endParaRPr>
          </a:p>
          <a:p>
            <a:r>
              <a:rPr lang="en-US" sz="1200" dirty="0">
                <a:solidFill>
                  <a:schemeClr val="tx1">
                    <a:lumMod val="75000"/>
                    <a:lumOff val="25000"/>
                  </a:schemeClr>
                </a:solidFill>
                <a:latin typeface="Outfit" pitchFamily="2" charset="0"/>
              </a:rPr>
              <a:t>The Fps are the frames per second. Modify the frame bar to give more or less speed to the animation.</a:t>
            </a:r>
          </a:p>
          <a:p>
            <a:endParaRPr lang="es-MX" sz="1200" dirty="0">
              <a:solidFill>
                <a:schemeClr val="tx1">
                  <a:lumMod val="75000"/>
                  <a:lumOff val="25000"/>
                </a:schemeClr>
              </a:solidFill>
              <a:latin typeface="Outfit" pitchFamily="2" charset="0"/>
            </a:endParaRPr>
          </a:p>
          <a:p>
            <a:r>
              <a:rPr lang="en-US" sz="1200" dirty="0">
                <a:solidFill>
                  <a:schemeClr val="tx1">
                    <a:lumMod val="75000"/>
                    <a:lumOff val="25000"/>
                  </a:schemeClr>
                </a:solidFill>
                <a:latin typeface="Outfit" pitchFamily="2" charset="0"/>
              </a:rPr>
              <a:t>We recommend leaving it at 3 Fps for a smooth look.</a:t>
            </a:r>
            <a:endParaRPr lang="es-MX" sz="1200" dirty="0">
              <a:solidFill>
                <a:schemeClr val="tx1">
                  <a:lumMod val="75000"/>
                  <a:lumOff val="25000"/>
                </a:schemeClr>
              </a:solidFill>
              <a:latin typeface="Outfit" pitchFamily="2" charset="0"/>
            </a:endParaRPr>
          </a:p>
        </p:txBody>
      </p:sp>
      <p:pic>
        <p:nvPicPr>
          <p:cNvPr id="4" name="Imagen 3">
            <a:extLst>
              <a:ext uri="{FF2B5EF4-FFF2-40B4-BE49-F238E27FC236}">
                <a16:creationId xmlns:a16="http://schemas.microsoft.com/office/drawing/2014/main" id="{BEBB0943-5C90-4E6F-A1D8-F8545AA4A360}"/>
              </a:ext>
            </a:extLst>
          </p:cNvPr>
          <p:cNvPicPr>
            <a:picLocks noChangeAspect="1"/>
          </p:cNvPicPr>
          <p:nvPr/>
        </p:nvPicPr>
        <p:blipFill>
          <a:blip r:embed="rId2"/>
          <a:stretch>
            <a:fillRect/>
          </a:stretch>
        </p:blipFill>
        <p:spPr>
          <a:xfrm>
            <a:off x="2231838" y="2121453"/>
            <a:ext cx="5799880" cy="4254180"/>
          </a:xfrm>
          <a:prstGeom prst="roundRect">
            <a:avLst>
              <a:gd name="adj" fmla="val 8830"/>
            </a:avLst>
          </a:prstGeom>
        </p:spPr>
      </p:pic>
      <p:sp>
        <p:nvSpPr>
          <p:cNvPr id="19" name="Rectángulo 18">
            <a:extLst>
              <a:ext uri="{FF2B5EF4-FFF2-40B4-BE49-F238E27FC236}">
                <a16:creationId xmlns:a16="http://schemas.microsoft.com/office/drawing/2014/main" id="{EE1EB1AC-9E44-4353-A1C6-79A20E088F31}"/>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Outfit" pitchFamily="2" charset="0"/>
            </a:endParaRPr>
          </a:p>
        </p:txBody>
      </p:sp>
      <p:pic>
        <p:nvPicPr>
          <p:cNvPr id="20" name="Imagen 19">
            <a:hlinkClick r:id="rId3" action="ppaction://hlinksldjump"/>
            <a:extLst>
              <a:ext uri="{FF2B5EF4-FFF2-40B4-BE49-F238E27FC236}">
                <a16:creationId xmlns:a16="http://schemas.microsoft.com/office/drawing/2014/main" id="{C05BCFD5-BDD2-47F9-944C-9C00D2CC621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989558E1-1AB7-4299-AC07-07FDA3BBA8E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DF217341-044A-4383-96FF-0227F11556F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646F0AD1-1AA7-42DA-A8B8-85E60F9718B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pic>
        <p:nvPicPr>
          <p:cNvPr id="43" name="Imagen 42">
            <a:extLst>
              <a:ext uri="{FF2B5EF4-FFF2-40B4-BE49-F238E27FC236}">
                <a16:creationId xmlns:a16="http://schemas.microsoft.com/office/drawing/2014/main" id="{2D61F799-6344-4A7D-A715-854065FE5A6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564261" y="2948988"/>
            <a:ext cx="205074" cy="261445"/>
          </a:xfrm>
          <a:prstGeom prst="rect">
            <a:avLst/>
          </a:prstGeom>
        </p:spPr>
      </p:pic>
      <p:pic>
        <p:nvPicPr>
          <p:cNvPr id="44" name="Imagen 43">
            <a:extLst>
              <a:ext uri="{FF2B5EF4-FFF2-40B4-BE49-F238E27FC236}">
                <a16:creationId xmlns:a16="http://schemas.microsoft.com/office/drawing/2014/main" id="{A64D6134-6B8F-41B0-8860-CD54CEC8776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223012" y="5033371"/>
            <a:ext cx="205074" cy="261445"/>
          </a:xfrm>
          <a:prstGeom prst="rect">
            <a:avLst/>
          </a:prstGeom>
        </p:spPr>
      </p:pic>
      <p:sp>
        <p:nvSpPr>
          <p:cNvPr id="8" name="Rectángulo: esquinas redondeadas 7">
            <a:extLst>
              <a:ext uri="{FF2B5EF4-FFF2-40B4-BE49-F238E27FC236}">
                <a16:creationId xmlns:a16="http://schemas.microsoft.com/office/drawing/2014/main" id="{66090FD9-C3FE-4BB7-A62A-84F0AED5BE7A}"/>
              </a:ext>
            </a:extLst>
          </p:cNvPr>
          <p:cNvSpPr/>
          <p:nvPr/>
        </p:nvSpPr>
        <p:spPr>
          <a:xfrm>
            <a:off x="4856250" y="5106395"/>
            <a:ext cx="510415" cy="505807"/>
          </a:xfrm>
          <a:prstGeom prst="roundRect">
            <a:avLst/>
          </a:prstGeom>
          <a:noFill/>
          <a:ln w="38100">
            <a:solidFill>
              <a:srgbClr val="DD2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Outfit" pitchFamily="2" charset="0"/>
            </a:endParaRPr>
          </a:p>
        </p:txBody>
      </p:sp>
      <p:grpSp>
        <p:nvGrpSpPr>
          <p:cNvPr id="2" name="Grupo 1">
            <a:extLst>
              <a:ext uri="{FF2B5EF4-FFF2-40B4-BE49-F238E27FC236}">
                <a16:creationId xmlns:a16="http://schemas.microsoft.com/office/drawing/2014/main" id="{960D20E6-EF6A-E091-86AB-611672FA0258}"/>
              </a:ext>
            </a:extLst>
          </p:cNvPr>
          <p:cNvGrpSpPr/>
          <p:nvPr/>
        </p:nvGrpSpPr>
        <p:grpSpPr>
          <a:xfrm>
            <a:off x="927863" y="1253076"/>
            <a:ext cx="1952271" cy="442980"/>
            <a:chOff x="951703" y="1589244"/>
            <a:chExt cx="1778964" cy="442980"/>
          </a:xfrm>
        </p:grpSpPr>
        <p:sp>
          <p:nvSpPr>
            <p:cNvPr id="3" name="Rectángulo: esquinas redondeadas 2">
              <a:extLst>
                <a:ext uri="{FF2B5EF4-FFF2-40B4-BE49-F238E27FC236}">
                  <a16:creationId xmlns:a16="http://schemas.microsoft.com/office/drawing/2014/main" id="{AB27F167-F703-3EAF-2D47-0700E73F86C3}"/>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Design</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5" name="Elipse 4">
              <a:extLst>
                <a:ext uri="{FF2B5EF4-FFF2-40B4-BE49-F238E27FC236}">
                  <a16:creationId xmlns:a16="http://schemas.microsoft.com/office/drawing/2014/main" id="{60BC509A-6C2F-133B-FEC3-4F5989739AE2}"/>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spTree>
    <p:extLst>
      <p:ext uri="{BB962C8B-B14F-4D97-AF65-F5344CB8AC3E}">
        <p14:creationId xmlns:p14="http://schemas.microsoft.com/office/powerpoint/2010/main" val="714767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8E00F1-3FDA-A9C4-7178-FFC8C33AD534}"/>
              </a:ext>
            </a:extLst>
          </p:cNvPr>
          <p:cNvSpPr/>
          <p:nvPr/>
        </p:nvSpPr>
        <p:spPr>
          <a:xfrm>
            <a:off x="926107" y="3228155"/>
            <a:ext cx="6331659" cy="93345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esquinas superiores redondeadas 9">
            <a:extLst>
              <a:ext uri="{FF2B5EF4-FFF2-40B4-BE49-F238E27FC236}">
                <a16:creationId xmlns:a16="http://schemas.microsoft.com/office/drawing/2014/main" id="{FD23BDED-56DF-D194-DDD0-42EBBF4F01D2}"/>
              </a:ext>
            </a:extLst>
          </p:cNvPr>
          <p:cNvSpPr/>
          <p:nvPr/>
        </p:nvSpPr>
        <p:spPr>
          <a:xfrm rot="10800000">
            <a:off x="926108" y="4161611"/>
            <a:ext cx="6331659" cy="1169332"/>
          </a:xfrm>
          <a:prstGeom prst="round2SameRect">
            <a:avLst>
              <a:gd name="adj1" fmla="val 27658"/>
              <a:gd name="adj2" fmla="val 0"/>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8" name="CuadroTexto 37">
            <a:extLst>
              <a:ext uri="{FF2B5EF4-FFF2-40B4-BE49-F238E27FC236}">
                <a16:creationId xmlns:a16="http://schemas.microsoft.com/office/drawing/2014/main" id="{F835D28E-6402-46C9-A03D-0F5F620F1BC3}"/>
              </a:ext>
            </a:extLst>
          </p:cNvPr>
          <p:cNvSpPr txBox="1"/>
          <p:nvPr/>
        </p:nvSpPr>
        <p:spPr>
          <a:xfrm>
            <a:off x="926107" y="1951652"/>
            <a:ext cx="6232375" cy="307777"/>
          </a:xfrm>
          <a:prstGeom prst="rect">
            <a:avLst/>
          </a:prstGeom>
          <a:noFill/>
        </p:spPr>
        <p:txBody>
          <a:bodyPr wrap="square" rtlCol="0">
            <a:spAutoFit/>
          </a:bodyPr>
          <a:lstStyle/>
          <a:p>
            <a:r>
              <a:rPr lang="en-US" sz="1400" dirty="0">
                <a:solidFill>
                  <a:schemeClr val="tx1">
                    <a:lumMod val="65000"/>
                    <a:lumOff val="35000"/>
                  </a:schemeClr>
                </a:solidFill>
                <a:latin typeface="Outfit" pitchFamily="2" charset="0"/>
              </a:rPr>
              <a:t>Once you have finished your drawing, save and upload it to your </a:t>
            </a:r>
            <a:r>
              <a:rPr lang="en-US" sz="1400" dirty="0" err="1">
                <a:solidFill>
                  <a:schemeClr val="tx1">
                    <a:lumMod val="65000"/>
                    <a:lumOff val="35000"/>
                  </a:schemeClr>
                </a:solidFill>
                <a:latin typeface="Outfit" pitchFamily="2" charset="0"/>
              </a:rPr>
              <a:t>Xploris</a:t>
            </a:r>
            <a:r>
              <a:rPr lang="en-US" sz="1400" dirty="0">
                <a:solidFill>
                  <a:schemeClr val="tx1">
                    <a:lumMod val="65000"/>
                    <a:lumOff val="35000"/>
                  </a:schemeClr>
                </a:solidFill>
                <a:latin typeface="Outfit" pitchFamily="2" charset="0"/>
              </a:rPr>
              <a:t> screen</a:t>
            </a:r>
            <a:r>
              <a:rPr lang="es-MX" sz="1400" dirty="0">
                <a:solidFill>
                  <a:schemeClr val="tx1">
                    <a:lumMod val="65000"/>
                    <a:lumOff val="35000"/>
                  </a:schemeClr>
                </a:solidFill>
                <a:latin typeface="Outfit" pitchFamily="2" charset="0"/>
              </a:rPr>
              <a:t>.</a:t>
            </a:r>
          </a:p>
        </p:txBody>
      </p:sp>
      <p:sp>
        <p:nvSpPr>
          <p:cNvPr id="19" name="Rectángulo 18">
            <a:extLst>
              <a:ext uri="{FF2B5EF4-FFF2-40B4-BE49-F238E27FC236}">
                <a16:creationId xmlns:a16="http://schemas.microsoft.com/office/drawing/2014/main" id="{EE1EB1AC-9E44-4353-A1C6-79A20E088F31}"/>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a:hlinkClick r:id="rId2" action="ppaction://hlinksldjump"/>
            <a:extLst>
              <a:ext uri="{FF2B5EF4-FFF2-40B4-BE49-F238E27FC236}">
                <a16:creationId xmlns:a16="http://schemas.microsoft.com/office/drawing/2014/main" id="{C05BCFD5-BDD2-47F9-944C-9C00D2CC621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989558E1-1AB7-4299-AC07-07FDA3BBA8E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DF217341-044A-4383-96FF-0227F11556F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646F0AD1-1AA7-42DA-A8B8-85E60F9718B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24" name="Rectángulo: esquinas superiores redondeadas 23">
            <a:extLst>
              <a:ext uri="{FF2B5EF4-FFF2-40B4-BE49-F238E27FC236}">
                <a16:creationId xmlns:a16="http://schemas.microsoft.com/office/drawing/2014/main" id="{60413ACB-E2A9-494C-98A0-537960AA24C4}"/>
              </a:ext>
            </a:extLst>
          </p:cNvPr>
          <p:cNvSpPr/>
          <p:nvPr/>
        </p:nvSpPr>
        <p:spPr>
          <a:xfrm>
            <a:off x="927863" y="2579849"/>
            <a:ext cx="6329904" cy="693559"/>
          </a:xfrm>
          <a:prstGeom prst="round2SameRect">
            <a:avLst>
              <a:gd name="adj1" fmla="val 42937"/>
              <a:gd name="adj2" fmla="val 0"/>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CuadroTexto 26">
            <a:extLst>
              <a:ext uri="{FF2B5EF4-FFF2-40B4-BE49-F238E27FC236}">
                <a16:creationId xmlns:a16="http://schemas.microsoft.com/office/drawing/2014/main" id="{A5438C98-FB67-4C2B-ACDE-A91E205BC49B}"/>
              </a:ext>
            </a:extLst>
          </p:cNvPr>
          <p:cNvSpPr txBox="1"/>
          <p:nvPr/>
        </p:nvSpPr>
        <p:spPr>
          <a:xfrm>
            <a:off x="1172872" y="2750542"/>
            <a:ext cx="5838133" cy="307777"/>
          </a:xfrm>
          <a:prstGeom prst="rect">
            <a:avLst/>
          </a:prstGeom>
          <a:noFill/>
        </p:spPr>
        <p:txBody>
          <a:bodyPr wrap="square" rtlCol="0">
            <a:spAutoFit/>
          </a:bodyPr>
          <a:lstStyle/>
          <a:p>
            <a:r>
              <a:rPr lang="en-US" sz="1400" dirty="0">
                <a:solidFill>
                  <a:schemeClr val="tx1">
                    <a:lumMod val="65000"/>
                    <a:lumOff val="35000"/>
                  </a:schemeClr>
                </a:solidFill>
                <a:latin typeface="Outfit" pitchFamily="2" charset="0"/>
              </a:rPr>
              <a:t>Press the three-bar icon at the top of the screen</a:t>
            </a:r>
            <a:r>
              <a:rPr lang="es-CL" sz="1400" dirty="0">
                <a:solidFill>
                  <a:schemeClr val="tx1">
                    <a:lumMod val="65000"/>
                    <a:lumOff val="35000"/>
                  </a:schemeClr>
                </a:solidFill>
                <a:latin typeface="Outfit" pitchFamily="2" charset="0"/>
              </a:rPr>
              <a:t>.</a:t>
            </a:r>
            <a:endParaRPr lang="es-CL" sz="1400" b="1" dirty="0">
              <a:solidFill>
                <a:schemeClr val="tx1">
                  <a:lumMod val="65000"/>
                  <a:lumOff val="35000"/>
                </a:schemeClr>
              </a:solidFill>
              <a:latin typeface="Outfit" pitchFamily="2" charset="0"/>
            </a:endParaRPr>
          </a:p>
        </p:txBody>
      </p:sp>
      <p:sp>
        <p:nvSpPr>
          <p:cNvPr id="28" name="CuadroTexto 27">
            <a:extLst>
              <a:ext uri="{FF2B5EF4-FFF2-40B4-BE49-F238E27FC236}">
                <a16:creationId xmlns:a16="http://schemas.microsoft.com/office/drawing/2014/main" id="{251C820B-A5D9-4736-9C87-15861E93A3BC}"/>
              </a:ext>
            </a:extLst>
          </p:cNvPr>
          <p:cNvSpPr txBox="1"/>
          <p:nvPr/>
        </p:nvSpPr>
        <p:spPr>
          <a:xfrm>
            <a:off x="1172871" y="3542126"/>
            <a:ext cx="5926267" cy="307777"/>
          </a:xfrm>
          <a:prstGeom prst="rect">
            <a:avLst/>
          </a:prstGeom>
          <a:noFill/>
        </p:spPr>
        <p:txBody>
          <a:bodyPr wrap="square" rtlCol="0">
            <a:spAutoFit/>
          </a:bodyPr>
          <a:lstStyle/>
          <a:p>
            <a:r>
              <a:rPr lang="en-US" sz="1400" dirty="0">
                <a:solidFill>
                  <a:schemeClr val="tx1">
                    <a:lumMod val="65000"/>
                    <a:lumOff val="35000"/>
                  </a:schemeClr>
                </a:solidFill>
                <a:latin typeface="Outfit" pitchFamily="2" charset="0"/>
              </a:rPr>
              <a:t>First, save your drawing by pressing “Save” and give it a name.</a:t>
            </a:r>
            <a:endParaRPr lang="es-CL" sz="1400" b="1" dirty="0">
              <a:solidFill>
                <a:schemeClr val="tx1">
                  <a:lumMod val="65000"/>
                  <a:lumOff val="35000"/>
                </a:schemeClr>
              </a:solidFill>
              <a:latin typeface="Outfit" pitchFamily="2" charset="0"/>
            </a:endParaRPr>
          </a:p>
        </p:txBody>
      </p:sp>
      <p:sp>
        <p:nvSpPr>
          <p:cNvPr id="30" name="CuadroTexto 29">
            <a:extLst>
              <a:ext uri="{FF2B5EF4-FFF2-40B4-BE49-F238E27FC236}">
                <a16:creationId xmlns:a16="http://schemas.microsoft.com/office/drawing/2014/main" id="{07DE88D9-C841-47E1-9429-B6360B9CB506}"/>
              </a:ext>
            </a:extLst>
          </p:cNvPr>
          <p:cNvSpPr txBox="1"/>
          <p:nvPr/>
        </p:nvSpPr>
        <p:spPr>
          <a:xfrm>
            <a:off x="1172873" y="4376945"/>
            <a:ext cx="5515498" cy="523220"/>
          </a:xfrm>
          <a:prstGeom prst="rect">
            <a:avLst/>
          </a:prstGeom>
          <a:noFill/>
        </p:spPr>
        <p:txBody>
          <a:bodyPr wrap="square" rtlCol="0">
            <a:spAutoFit/>
          </a:bodyPr>
          <a:lstStyle/>
          <a:p>
            <a:r>
              <a:rPr lang="en-US" sz="1400" dirty="0">
                <a:solidFill>
                  <a:schemeClr val="tx1">
                    <a:lumMod val="65000"/>
                    <a:lumOff val="35000"/>
                  </a:schemeClr>
                </a:solidFill>
                <a:latin typeface="Outfit" pitchFamily="2" charset="0"/>
              </a:rPr>
              <a:t>Once saved, click on the “Upload” icon at the top of the screen, wait for it to load and watch your drawing appear in </a:t>
            </a:r>
            <a:r>
              <a:rPr lang="en-US" sz="1400" dirty="0" err="1">
                <a:solidFill>
                  <a:schemeClr val="tx1">
                    <a:lumMod val="65000"/>
                    <a:lumOff val="35000"/>
                  </a:schemeClr>
                </a:solidFill>
                <a:latin typeface="Outfit" pitchFamily="2" charset="0"/>
              </a:rPr>
              <a:t>Xploris</a:t>
            </a:r>
            <a:r>
              <a:rPr lang="en-US" sz="1400" dirty="0">
                <a:solidFill>
                  <a:schemeClr val="tx1">
                    <a:lumMod val="65000"/>
                    <a:lumOff val="35000"/>
                  </a:schemeClr>
                </a:solidFill>
                <a:latin typeface="Outfit" pitchFamily="2" charset="0"/>
              </a:rPr>
              <a:t>.</a:t>
            </a:r>
            <a:endParaRPr lang="es-CL" sz="1400" b="1" dirty="0">
              <a:solidFill>
                <a:schemeClr val="tx1">
                  <a:lumMod val="65000"/>
                  <a:lumOff val="35000"/>
                </a:schemeClr>
              </a:solidFill>
              <a:latin typeface="Outfit" pitchFamily="2" charset="0"/>
            </a:endParaRPr>
          </a:p>
        </p:txBody>
      </p:sp>
      <p:grpSp>
        <p:nvGrpSpPr>
          <p:cNvPr id="2" name="Grupo 1">
            <a:extLst>
              <a:ext uri="{FF2B5EF4-FFF2-40B4-BE49-F238E27FC236}">
                <a16:creationId xmlns:a16="http://schemas.microsoft.com/office/drawing/2014/main" id="{B9C3C794-A657-1458-3B71-D4DBBFE79BE0}"/>
              </a:ext>
            </a:extLst>
          </p:cNvPr>
          <p:cNvGrpSpPr/>
          <p:nvPr/>
        </p:nvGrpSpPr>
        <p:grpSpPr>
          <a:xfrm>
            <a:off x="927863" y="1253076"/>
            <a:ext cx="1952271" cy="442980"/>
            <a:chOff x="951703" y="1589244"/>
            <a:chExt cx="1778964" cy="442980"/>
          </a:xfrm>
        </p:grpSpPr>
        <p:sp>
          <p:nvSpPr>
            <p:cNvPr id="4" name="Rectángulo: esquinas redondeadas 3">
              <a:extLst>
                <a:ext uri="{FF2B5EF4-FFF2-40B4-BE49-F238E27FC236}">
                  <a16:creationId xmlns:a16="http://schemas.microsoft.com/office/drawing/2014/main" id="{83EA99A8-C3C6-3236-0C11-CEC896E9EFA8}"/>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Design</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5" name="Elipse 4">
              <a:extLst>
                <a:ext uri="{FF2B5EF4-FFF2-40B4-BE49-F238E27FC236}">
                  <a16:creationId xmlns:a16="http://schemas.microsoft.com/office/drawing/2014/main" id="{DA748FA3-673A-BE81-B72F-BE0EC40D0EAC}"/>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pic>
        <p:nvPicPr>
          <p:cNvPr id="26" name="Imagen 25" descr="Interfaz de usuario gráfica, Aplicación&#10;&#10;Descripción generada automáticamente">
            <a:extLst>
              <a:ext uri="{FF2B5EF4-FFF2-40B4-BE49-F238E27FC236}">
                <a16:creationId xmlns:a16="http://schemas.microsoft.com/office/drawing/2014/main" id="{F560DE2D-1AE0-D003-D2AA-3BE03EE1A36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154603" y="2084063"/>
            <a:ext cx="2831915" cy="3531680"/>
          </a:xfrm>
          <a:prstGeom prst="rect">
            <a:avLst/>
          </a:prstGeom>
        </p:spPr>
      </p:pic>
      <p:pic>
        <p:nvPicPr>
          <p:cNvPr id="29" name="Imagen 28">
            <a:extLst>
              <a:ext uri="{FF2B5EF4-FFF2-40B4-BE49-F238E27FC236}">
                <a16:creationId xmlns:a16="http://schemas.microsoft.com/office/drawing/2014/main" id="{3ABCDD4B-BAC4-4454-9F2F-157064EDD990}"/>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849500" y="3591690"/>
            <a:ext cx="202538" cy="258213"/>
          </a:xfrm>
          <a:prstGeom prst="rect">
            <a:avLst/>
          </a:prstGeom>
        </p:spPr>
      </p:pic>
      <p:pic>
        <p:nvPicPr>
          <p:cNvPr id="31" name="Imagen 30" descr="Icono&#10;&#10;Descripción generada automáticamente">
            <a:extLst>
              <a:ext uri="{FF2B5EF4-FFF2-40B4-BE49-F238E27FC236}">
                <a16:creationId xmlns:a16="http://schemas.microsoft.com/office/drawing/2014/main" id="{7D3B2E47-7EFD-55C4-0A73-162A27D8ECD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36884" y="2403968"/>
            <a:ext cx="1041764" cy="1045320"/>
          </a:xfrm>
          <a:prstGeom prst="rect">
            <a:avLst/>
          </a:prstGeom>
        </p:spPr>
      </p:pic>
      <p:pic>
        <p:nvPicPr>
          <p:cNvPr id="32" name="Imagen 31" descr="Icono&#10;&#10;Descripción generada automáticamente">
            <a:extLst>
              <a:ext uri="{FF2B5EF4-FFF2-40B4-BE49-F238E27FC236}">
                <a16:creationId xmlns:a16="http://schemas.microsoft.com/office/drawing/2014/main" id="{6729CBB1-246C-C49C-2EA8-D94806C13EB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36884" y="4225395"/>
            <a:ext cx="1041764" cy="1041764"/>
          </a:xfrm>
          <a:prstGeom prst="rect">
            <a:avLst/>
          </a:prstGeom>
        </p:spPr>
      </p:pic>
    </p:spTree>
    <p:extLst>
      <p:ext uri="{BB962C8B-B14F-4D97-AF65-F5344CB8AC3E}">
        <p14:creationId xmlns:p14="http://schemas.microsoft.com/office/powerpoint/2010/main" val="375207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id="{4D92457D-1792-4BE8-AD49-ED1DA199350A}"/>
              </a:ext>
            </a:extLst>
          </p:cNvPr>
          <p:cNvSpPr/>
          <p:nvPr/>
        </p:nvSpPr>
        <p:spPr>
          <a:xfrm>
            <a:off x="3621052" y="2265102"/>
            <a:ext cx="194966" cy="3943152"/>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Outfit" pitchFamily="2" charset="0"/>
            </a:endParaRPr>
          </a:p>
        </p:txBody>
      </p:sp>
      <p:sp>
        <p:nvSpPr>
          <p:cNvPr id="65" name="Rectángulo: esquinas redondeadas 64">
            <a:extLst>
              <a:ext uri="{FF2B5EF4-FFF2-40B4-BE49-F238E27FC236}">
                <a16:creationId xmlns:a16="http://schemas.microsoft.com/office/drawing/2014/main" id="{9AF76F92-3872-405C-AA91-A28F4D6F1A5C}"/>
              </a:ext>
            </a:extLst>
          </p:cNvPr>
          <p:cNvSpPr/>
          <p:nvPr/>
        </p:nvSpPr>
        <p:spPr>
          <a:xfrm>
            <a:off x="3941070" y="3652356"/>
            <a:ext cx="4879676" cy="1179409"/>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latin typeface="Outfit" pitchFamily="2" charset="0"/>
            </a:endParaRPr>
          </a:p>
        </p:txBody>
      </p:sp>
      <p:grpSp>
        <p:nvGrpSpPr>
          <p:cNvPr id="66" name="Grupo 65">
            <a:extLst>
              <a:ext uri="{FF2B5EF4-FFF2-40B4-BE49-F238E27FC236}">
                <a16:creationId xmlns:a16="http://schemas.microsoft.com/office/drawing/2014/main" id="{74D61CE8-B2CF-4B93-8A15-60A1C879C77D}"/>
              </a:ext>
            </a:extLst>
          </p:cNvPr>
          <p:cNvGrpSpPr/>
          <p:nvPr/>
        </p:nvGrpSpPr>
        <p:grpSpPr>
          <a:xfrm>
            <a:off x="3360880" y="3641946"/>
            <a:ext cx="712493" cy="712493"/>
            <a:chOff x="1573425" y="1903684"/>
            <a:chExt cx="824920" cy="824920"/>
          </a:xfrm>
        </p:grpSpPr>
        <p:sp>
          <p:nvSpPr>
            <p:cNvPr id="67" name="Elipse 66">
              <a:extLst>
                <a:ext uri="{FF2B5EF4-FFF2-40B4-BE49-F238E27FC236}">
                  <a16:creationId xmlns:a16="http://schemas.microsoft.com/office/drawing/2014/main" id="{6CB8BADB-7301-4F7E-BD12-A92DCEA3224E}"/>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68" name="Elipse 67">
              <a:extLst>
                <a:ext uri="{FF2B5EF4-FFF2-40B4-BE49-F238E27FC236}">
                  <a16:creationId xmlns:a16="http://schemas.microsoft.com/office/drawing/2014/main" id="{D2F06544-C6DA-4C1F-A456-568644D62E37}"/>
                </a:ext>
              </a:extLst>
            </p:cNvPr>
            <p:cNvSpPr/>
            <p:nvPr/>
          </p:nvSpPr>
          <p:spPr>
            <a:xfrm>
              <a:off x="1710901" y="2041160"/>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2</a:t>
              </a:r>
              <a:endParaRPr lang="es-CL" sz="1400" dirty="0">
                <a:solidFill>
                  <a:schemeClr val="tx1">
                    <a:lumMod val="65000"/>
                    <a:lumOff val="35000"/>
                  </a:schemeClr>
                </a:solidFill>
                <a:latin typeface="Outfit Medium" pitchFamily="2" charset="0"/>
              </a:endParaRPr>
            </a:p>
          </p:txBody>
        </p:sp>
      </p:grpSp>
      <p:sp>
        <p:nvSpPr>
          <p:cNvPr id="64" name="Rectángulo: esquinas redondeadas 63">
            <a:extLst>
              <a:ext uri="{FF2B5EF4-FFF2-40B4-BE49-F238E27FC236}">
                <a16:creationId xmlns:a16="http://schemas.microsoft.com/office/drawing/2014/main" id="{B68D6509-71DC-4DF9-B418-9D7A99032B0F}"/>
              </a:ext>
            </a:extLst>
          </p:cNvPr>
          <p:cNvSpPr/>
          <p:nvPr/>
        </p:nvSpPr>
        <p:spPr>
          <a:xfrm>
            <a:off x="3932914" y="2275868"/>
            <a:ext cx="4879675" cy="1179409"/>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latin typeface="Outfit" pitchFamily="2" charset="0"/>
            </a:endParaRPr>
          </a:p>
        </p:txBody>
      </p:sp>
      <p:sp>
        <p:nvSpPr>
          <p:cNvPr id="13" name="CuadroTexto 12">
            <a:extLst>
              <a:ext uri="{FF2B5EF4-FFF2-40B4-BE49-F238E27FC236}">
                <a16:creationId xmlns:a16="http://schemas.microsoft.com/office/drawing/2014/main" id="{12E5A2F4-9006-4E2C-A2DE-3B7F1132C997}"/>
              </a:ext>
            </a:extLst>
          </p:cNvPr>
          <p:cNvSpPr txBox="1"/>
          <p:nvPr/>
        </p:nvSpPr>
        <p:spPr>
          <a:xfrm>
            <a:off x="4155107" y="2690703"/>
            <a:ext cx="4494623" cy="461665"/>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How is a painter's palette similar to and different from the color palette we see on the computer?</a:t>
            </a:r>
            <a:endParaRPr lang="es-CL" sz="1200" dirty="0">
              <a:solidFill>
                <a:schemeClr val="tx1">
                  <a:lumMod val="65000"/>
                  <a:lumOff val="35000"/>
                </a:schemeClr>
              </a:solidFill>
              <a:latin typeface="Outfit" pitchFamily="2" charset="0"/>
            </a:endParaRPr>
          </a:p>
        </p:txBody>
      </p:sp>
      <p:sp>
        <p:nvSpPr>
          <p:cNvPr id="17" name="CuadroTexto 16">
            <a:extLst>
              <a:ext uri="{FF2B5EF4-FFF2-40B4-BE49-F238E27FC236}">
                <a16:creationId xmlns:a16="http://schemas.microsoft.com/office/drawing/2014/main" id="{5029B39E-1050-4131-AA13-5A3ADC9D3FF0}"/>
              </a:ext>
            </a:extLst>
          </p:cNvPr>
          <p:cNvSpPr txBox="1"/>
          <p:nvPr/>
        </p:nvSpPr>
        <p:spPr>
          <a:xfrm>
            <a:off x="4155107" y="2413704"/>
            <a:ext cx="2364547" cy="276999"/>
          </a:xfrm>
          <a:prstGeom prst="rect">
            <a:avLst/>
          </a:prstGeom>
          <a:noFill/>
        </p:spPr>
        <p:txBody>
          <a:bodyPr wrap="square" rtlCol="0">
            <a:spAutoFit/>
          </a:bodyPr>
          <a:lstStyle/>
          <a:p>
            <a:r>
              <a:rPr lang="es-CL" sz="1200" dirty="0" err="1">
                <a:solidFill>
                  <a:srgbClr val="565380"/>
                </a:solidFill>
                <a:latin typeface="Outfit Medium" pitchFamily="2" charset="0"/>
              </a:rPr>
              <a:t>Arts</a:t>
            </a:r>
            <a:endParaRPr lang="es-CL" sz="1200" dirty="0">
              <a:solidFill>
                <a:srgbClr val="565380"/>
              </a:solidFill>
              <a:latin typeface="Outfit Medium" pitchFamily="2" charset="0"/>
            </a:endParaRPr>
          </a:p>
        </p:txBody>
      </p:sp>
      <p:grpSp>
        <p:nvGrpSpPr>
          <p:cNvPr id="4" name="Grupo 3">
            <a:extLst>
              <a:ext uri="{FF2B5EF4-FFF2-40B4-BE49-F238E27FC236}">
                <a16:creationId xmlns:a16="http://schemas.microsoft.com/office/drawing/2014/main" id="{4E179A25-3449-41B7-BC3F-40661D243BE7}"/>
              </a:ext>
            </a:extLst>
          </p:cNvPr>
          <p:cNvGrpSpPr/>
          <p:nvPr/>
        </p:nvGrpSpPr>
        <p:grpSpPr>
          <a:xfrm>
            <a:off x="3377260" y="2244816"/>
            <a:ext cx="712493" cy="712493"/>
            <a:chOff x="1573425" y="1903684"/>
            <a:chExt cx="824920" cy="824920"/>
          </a:xfrm>
        </p:grpSpPr>
        <p:sp>
          <p:nvSpPr>
            <p:cNvPr id="25" name="Elipse 24">
              <a:extLst>
                <a:ext uri="{FF2B5EF4-FFF2-40B4-BE49-F238E27FC236}">
                  <a16:creationId xmlns:a16="http://schemas.microsoft.com/office/drawing/2014/main" id="{F2B72A59-779F-4097-9F78-7B6B32E791E6}"/>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26" name="Elipse 25">
              <a:extLst>
                <a:ext uri="{FF2B5EF4-FFF2-40B4-BE49-F238E27FC236}">
                  <a16:creationId xmlns:a16="http://schemas.microsoft.com/office/drawing/2014/main" id="{DB9BAA21-D3F9-4652-A71B-82070DA8DB25}"/>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1</a:t>
              </a:r>
              <a:endParaRPr lang="es-CL" sz="1400" dirty="0">
                <a:solidFill>
                  <a:schemeClr val="tx1">
                    <a:lumMod val="65000"/>
                    <a:lumOff val="35000"/>
                  </a:schemeClr>
                </a:solidFill>
                <a:latin typeface="Outfit Medium" pitchFamily="2" charset="0"/>
              </a:endParaRPr>
            </a:p>
          </p:txBody>
        </p:sp>
      </p:grpSp>
      <p:sp>
        <p:nvSpPr>
          <p:cNvPr id="31" name="CuadroTexto 30">
            <a:extLst>
              <a:ext uri="{FF2B5EF4-FFF2-40B4-BE49-F238E27FC236}">
                <a16:creationId xmlns:a16="http://schemas.microsoft.com/office/drawing/2014/main" id="{CB0EA57A-C2E1-461A-A8DD-D8D0DFE29A1E}"/>
              </a:ext>
            </a:extLst>
          </p:cNvPr>
          <p:cNvSpPr txBox="1"/>
          <p:nvPr/>
        </p:nvSpPr>
        <p:spPr>
          <a:xfrm>
            <a:off x="4155107" y="4047931"/>
            <a:ext cx="4494623" cy="646331"/>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Do you know what RGB means? These letters appeared when you were changing the colors in the palette. Find out what this acronym stands for.</a:t>
            </a:r>
            <a:endParaRPr lang="es-CL" sz="1200" dirty="0">
              <a:solidFill>
                <a:schemeClr val="tx1">
                  <a:lumMod val="65000"/>
                  <a:lumOff val="35000"/>
                </a:schemeClr>
              </a:solidFill>
              <a:latin typeface="Outfit" pitchFamily="2" charset="0"/>
            </a:endParaRPr>
          </a:p>
        </p:txBody>
      </p:sp>
      <p:sp>
        <p:nvSpPr>
          <p:cNvPr id="32" name="CuadroTexto 31">
            <a:extLst>
              <a:ext uri="{FF2B5EF4-FFF2-40B4-BE49-F238E27FC236}">
                <a16:creationId xmlns:a16="http://schemas.microsoft.com/office/drawing/2014/main" id="{3511E488-8C86-4014-94A1-7FA20B44DF00}"/>
              </a:ext>
            </a:extLst>
          </p:cNvPr>
          <p:cNvSpPr txBox="1"/>
          <p:nvPr/>
        </p:nvSpPr>
        <p:spPr>
          <a:xfrm>
            <a:off x="4155107" y="3799102"/>
            <a:ext cx="2364547" cy="276999"/>
          </a:xfrm>
          <a:prstGeom prst="rect">
            <a:avLst/>
          </a:prstGeom>
          <a:noFill/>
        </p:spPr>
        <p:txBody>
          <a:bodyPr wrap="square" rtlCol="0">
            <a:spAutoFit/>
          </a:bodyPr>
          <a:lstStyle/>
          <a:p>
            <a:r>
              <a:rPr lang="es-CL" sz="1200" dirty="0" err="1">
                <a:solidFill>
                  <a:srgbClr val="565380"/>
                </a:solidFill>
                <a:latin typeface="Outfit Medium" pitchFamily="2" charset="0"/>
              </a:rPr>
              <a:t>Technology</a:t>
            </a:r>
            <a:endParaRPr lang="es-CL" sz="1200" dirty="0">
              <a:solidFill>
                <a:srgbClr val="565380"/>
              </a:solidFill>
              <a:latin typeface="Outfit Medium" pitchFamily="2" charset="0"/>
            </a:endParaRPr>
          </a:p>
        </p:txBody>
      </p:sp>
      <p:sp>
        <p:nvSpPr>
          <p:cNvPr id="69" name="Rectángulo: esquinas redondeadas 68">
            <a:extLst>
              <a:ext uri="{FF2B5EF4-FFF2-40B4-BE49-F238E27FC236}">
                <a16:creationId xmlns:a16="http://schemas.microsoft.com/office/drawing/2014/main" id="{473C95C5-6FD1-4CF5-A79E-073485248423}"/>
              </a:ext>
            </a:extLst>
          </p:cNvPr>
          <p:cNvSpPr/>
          <p:nvPr/>
        </p:nvSpPr>
        <p:spPr>
          <a:xfrm>
            <a:off x="3932914" y="5028845"/>
            <a:ext cx="4879675" cy="1179409"/>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latin typeface="Outfit" pitchFamily="2" charset="0"/>
            </a:endParaRPr>
          </a:p>
        </p:txBody>
      </p:sp>
      <p:grpSp>
        <p:nvGrpSpPr>
          <p:cNvPr id="72" name="Grupo 71">
            <a:extLst>
              <a:ext uri="{FF2B5EF4-FFF2-40B4-BE49-F238E27FC236}">
                <a16:creationId xmlns:a16="http://schemas.microsoft.com/office/drawing/2014/main" id="{D36C9946-A27E-49C1-9A64-A6FCC34D395C}"/>
              </a:ext>
            </a:extLst>
          </p:cNvPr>
          <p:cNvGrpSpPr/>
          <p:nvPr/>
        </p:nvGrpSpPr>
        <p:grpSpPr>
          <a:xfrm>
            <a:off x="3362288" y="5039076"/>
            <a:ext cx="712493" cy="712493"/>
            <a:chOff x="1573425" y="1903684"/>
            <a:chExt cx="824920" cy="824920"/>
          </a:xfrm>
        </p:grpSpPr>
        <p:sp>
          <p:nvSpPr>
            <p:cNvPr id="73" name="Elipse 72">
              <a:extLst>
                <a:ext uri="{FF2B5EF4-FFF2-40B4-BE49-F238E27FC236}">
                  <a16:creationId xmlns:a16="http://schemas.microsoft.com/office/drawing/2014/main" id="{E2AB503C-5547-4C6D-A70A-9B47C3409FB0}"/>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74" name="Elipse 73">
              <a:extLst>
                <a:ext uri="{FF2B5EF4-FFF2-40B4-BE49-F238E27FC236}">
                  <a16:creationId xmlns:a16="http://schemas.microsoft.com/office/drawing/2014/main" id="{69DF6919-829D-4C4A-811F-8DBC804D6D66}"/>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3</a:t>
              </a:r>
              <a:endParaRPr lang="es-CL" sz="1400" dirty="0">
                <a:solidFill>
                  <a:schemeClr val="tx1">
                    <a:lumMod val="65000"/>
                    <a:lumOff val="35000"/>
                  </a:schemeClr>
                </a:solidFill>
                <a:latin typeface="Outfit Medium" pitchFamily="2" charset="0"/>
              </a:endParaRPr>
            </a:p>
          </p:txBody>
        </p:sp>
      </p:grpSp>
      <p:sp>
        <p:nvSpPr>
          <p:cNvPr id="82" name="CuadroTexto 81">
            <a:extLst>
              <a:ext uri="{FF2B5EF4-FFF2-40B4-BE49-F238E27FC236}">
                <a16:creationId xmlns:a16="http://schemas.microsoft.com/office/drawing/2014/main" id="{7C1E34A6-9D46-4077-A38F-B0195F7A7B4E}"/>
              </a:ext>
            </a:extLst>
          </p:cNvPr>
          <p:cNvSpPr txBox="1"/>
          <p:nvPr/>
        </p:nvSpPr>
        <p:spPr>
          <a:xfrm>
            <a:off x="4155107" y="5561603"/>
            <a:ext cx="4391832" cy="461665"/>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Do you think you can make other shapes that move and change color? Try creating other animations.</a:t>
            </a:r>
            <a:endParaRPr lang="es-MX" sz="1200" dirty="0">
              <a:solidFill>
                <a:schemeClr val="tx1">
                  <a:lumMod val="65000"/>
                  <a:lumOff val="35000"/>
                </a:schemeClr>
              </a:solidFill>
              <a:latin typeface="Outfit" pitchFamily="2" charset="0"/>
            </a:endParaRPr>
          </a:p>
        </p:txBody>
      </p:sp>
      <p:sp>
        <p:nvSpPr>
          <p:cNvPr id="83" name="CuadroTexto 82">
            <a:extLst>
              <a:ext uri="{FF2B5EF4-FFF2-40B4-BE49-F238E27FC236}">
                <a16:creationId xmlns:a16="http://schemas.microsoft.com/office/drawing/2014/main" id="{9D7A52B2-F7B4-490F-9C9C-E90B23A119CF}"/>
              </a:ext>
            </a:extLst>
          </p:cNvPr>
          <p:cNvSpPr txBox="1"/>
          <p:nvPr/>
        </p:nvSpPr>
        <p:spPr>
          <a:xfrm>
            <a:off x="4155107" y="5255622"/>
            <a:ext cx="2864093" cy="276999"/>
          </a:xfrm>
          <a:prstGeom prst="rect">
            <a:avLst/>
          </a:prstGeom>
          <a:noFill/>
        </p:spPr>
        <p:txBody>
          <a:bodyPr wrap="square" rtlCol="0">
            <a:spAutoFit/>
          </a:bodyPr>
          <a:lstStyle/>
          <a:p>
            <a:r>
              <a:rPr lang="es-CL" sz="1200" dirty="0" err="1">
                <a:solidFill>
                  <a:srgbClr val="565380"/>
                </a:solidFill>
                <a:latin typeface="Outfit Medium" pitchFamily="2" charset="0"/>
              </a:rPr>
              <a:t>Let's</a:t>
            </a:r>
            <a:r>
              <a:rPr lang="es-CL" sz="1200" dirty="0">
                <a:solidFill>
                  <a:srgbClr val="565380"/>
                </a:solidFill>
                <a:latin typeface="Outfit Medium" pitchFamily="2" charset="0"/>
              </a:rPr>
              <a:t> </a:t>
            </a:r>
            <a:r>
              <a:rPr lang="es-CL" sz="1200" dirty="0" err="1">
                <a:solidFill>
                  <a:srgbClr val="565380"/>
                </a:solidFill>
                <a:latin typeface="Outfit Medium" pitchFamily="2" charset="0"/>
              </a:rPr>
              <a:t>keep</a:t>
            </a:r>
            <a:r>
              <a:rPr lang="es-CL" sz="1200" dirty="0">
                <a:solidFill>
                  <a:srgbClr val="565380"/>
                </a:solidFill>
                <a:latin typeface="Outfit Medium" pitchFamily="2" charset="0"/>
              </a:rPr>
              <a:t> </a:t>
            </a:r>
            <a:r>
              <a:rPr lang="es-CL" sz="1200" dirty="0" err="1">
                <a:solidFill>
                  <a:srgbClr val="565380"/>
                </a:solidFill>
                <a:latin typeface="Outfit Medium" pitchFamily="2" charset="0"/>
              </a:rPr>
              <a:t>experimenting</a:t>
            </a:r>
            <a:r>
              <a:rPr lang="es-CL" sz="1200" dirty="0">
                <a:solidFill>
                  <a:srgbClr val="565380"/>
                </a:solidFill>
                <a:latin typeface="Outfit Medium" pitchFamily="2" charset="0"/>
              </a:rPr>
              <a:t>!</a:t>
            </a:r>
          </a:p>
        </p:txBody>
      </p:sp>
      <p:sp>
        <p:nvSpPr>
          <p:cNvPr id="30" name="Rectángulo 29">
            <a:extLst>
              <a:ext uri="{FF2B5EF4-FFF2-40B4-BE49-F238E27FC236}">
                <a16:creationId xmlns:a16="http://schemas.microsoft.com/office/drawing/2014/main" id="{E12CD07C-0A0D-47D6-B2F7-D3253782C593}"/>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Outfit" pitchFamily="2" charset="0"/>
            </a:endParaRPr>
          </a:p>
        </p:txBody>
      </p:sp>
      <p:pic>
        <p:nvPicPr>
          <p:cNvPr id="33" name="Imagen 32">
            <a:hlinkClick r:id="rId2" action="ppaction://hlinksldjump"/>
            <a:extLst>
              <a:ext uri="{FF2B5EF4-FFF2-40B4-BE49-F238E27FC236}">
                <a16:creationId xmlns:a16="http://schemas.microsoft.com/office/drawing/2014/main" id="{92A5C84E-FFAF-48BD-A4CB-0509DF89FC9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34" name="Imagen 33">
            <a:hlinkClick r:id="" action="ppaction://hlinkshowjump?jump=previousslide"/>
            <a:extLst>
              <a:ext uri="{FF2B5EF4-FFF2-40B4-BE49-F238E27FC236}">
                <a16:creationId xmlns:a16="http://schemas.microsoft.com/office/drawing/2014/main" id="{407D350A-9532-480C-AC25-FDDBD27D6A3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35" name="Imagen 34">
            <a:hlinkClick r:id="" action="ppaction://hlinkshowjump?jump=nextslide"/>
            <a:extLst>
              <a:ext uri="{FF2B5EF4-FFF2-40B4-BE49-F238E27FC236}">
                <a16:creationId xmlns:a16="http://schemas.microsoft.com/office/drawing/2014/main" id="{F05D3D23-B099-4211-AEC9-C4CF55F987F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6" name="Imagen 35">
            <a:extLst>
              <a:ext uri="{FF2B5EF4-FFF2-40B4-BE49-F238E27FC236}">
                <a16:creationId xmlns:a16="http://schemas.microsoft.com/office/drawing/2014/main" id="{E90B6E95-5CD4-48A6-BA92-5178AFB3060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2" name="Grupo 1">
            <a:extLst>
              <a:ext uri="{FF2B5EF4-FFF2-40B4-BE49-F238E27FC236}">
                <a16:creationId xmlns:a16="http://schemas.microsoft.com/office/drawing/2014/main" id="{A1BD3DF6-AE7E-883B-1D0F-84ED1443C503}"/>
              </a:ext>
            </a:extLst>
          </p:cNvPr>
          <p:cNvGrpSpPr/>
          <p:nvPr/>
        </p:nvGrpSpPr>
        <p:grpSpPr>
          <a:xfrm>
            <a:off x="692440" y="1440319"/>
            <a:ext cx="2228313" cy="442980"/>
            <a:chOff x="951703" y="1589244"/>
            <a:chExt cx="1926377" cy="442980"/>
          </a:xfrm>
        </p:grpSpPr>
        <p:sp>
          <p:nvSpPr>
            <p:cNvPr id="3" name="Rectángulo: esquinas redondeadas 2">
              <a:extLst>
                <a:ext uri="{FF2B5EF4-FFF2-40B4-BE49-F238E27FC236}">
                  <a16:creationId xmlns:a16="http://schemas.microsoft.com/office/drawing/2014/main" id="{946298F3-ECE3-466D-5942-EDDDEDAF4A93}"/>
                </a:ext>
              </a:extLst>
            </p:cNvPr>
            <p:cNvSpPr/>
            <p:nvPr/>
          </p:nvSpPr>
          <p:spPr>
            <a:xfrm>
              <a:off x="951703" y="1589244"/>
              <a:ext cx="1926377" cy="442980"/>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Questions</a:t>
              </a:r>
              <a:endParaRPr lang="es-MX" sz="1600" dirty="0">
                <a:latin typeface="Outfit Medium" pitchFamily="2" charset="0"/>
              </a:endParaRPr>
            </a:p>
          </p:txBody>
        </p:sp>
        <p:sp>
          <p:nvSpPr>
            <p:cNvPr id="5" name="Elipse 4">
              <a:extLst>
                <a:ext uri="{FF2B5EF4-FFF2-40B4-BE49-F238E27FC236}">
                  <a16:creationId xmlns:a16="http://schemas.microsoft.com/office/drawing/2014/main" id="{524451E0-2B39-F07F-2E6A-799392DFDBD9}"/>
                </a:ext>
              </a:extLst>
            </p:cNvPr>
            <p:cNvSpPr/>
            <p:nvPr/>
          </p:nvSpPr>
          <p:spPr>
            <a:xfrm>
              <a:off x="1021796" y="1659644"/>
              <a:ext cx="26142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565380"/>
                  </a:solidFill>
                  <a:latin typeface="Outfit Medium" pitchFamily="2" charset="0"/>
                </a:rPr>
                <a:t>3</a:t>
              </a:r>
              <a:endParaRPr lang="es-CL" sz="1200" b="1" dirty="0">
                <a:solidFill>
                  <a:srgbClr val="565380"/>
                </a:solidFill>
                <a:latin typeface="Outfit Medium" pitchFamily="2" charset="0"/>
              </a:endParaRPr>
            </a:p>
          </p:txBody>
        </p:sp>
      </p:grpSp>
    </p:spTree>
    <p:extLst>
      <p:ext uri="{BB962C8B-B14F-4D97-AF65-F5344CB8AC3E}">
        <p14:creationId xmlns:p14="http://schemas.microsoft.com/office/powerpoint/2010/main" val="449809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esquinas redondeadas 29">
            <a:extLst>
              <a:ext uri="{FF2B5EF4-FFF2-40B4-BE49-F238E27FC236}">
                <a16:creationId xmlns:a16="http://schemas.microsoft.com/office/drawing/2014/main" id="{0AE00087-DDEC-4C13-BDAF-67B2057B1423}"/>
              </a:ext>
            </a:extLst>
          </p:cNvPr>
          <p:cNvSpPr/>
          <p:nvPr/>
        </p:nvSpPr>
        <p:spPr>
          <a:xfrm>
            <a:off x="1254065" y="4712396"/>
            <a:ext cx="9936258" cy="986287"/>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latin typeface="Outfit" pitchFamily="2" charset="0"/>
            </a:endParaRPr>
          </a:p>
        </p:txBody>
      </p:sp>
      <p:sp>
        <p:nvSpPr>
          <p:cNvPr id="26" name="Rectángulo: esquinas redondeadas 25">
            <a:extLst>
              <a:ext uri="{FF2B5EF4-FFF2-40B4-BE49-F238E27FC236}">
                <a16:creationId xmlns:a16="http://schemas.microsoft.com/office/drawing/2014/main" id="{8EC42075-B20B-4D9C-B6D7-40B8F365FACA}"/>
              </a:ext>
            </a:extLst>
          </p:cNvPr>
          <p:cNvSpPr/>
          <p:nvPr/>
        </p:nvSpPr>
        <p:spPr>
          <a:xfrm>
            <a:off x="1254065" y="3607369"/>
            <a:ext cx="9936258" cy="986287"/>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latin typeface="Outfit" pitchFamily="2" charset="0"/>
            </a:endParaRPr>
          </a:p>
        </p:txBody>
      </p:sp>
      <p:grpSp>
        <p:nvGrpSpPr>
          <p:cNvPr id="27" name="Grupo 26">
            <a:extLst>
              <a:ext uri="{FF2B5EF4-FFF2-40B4-BE49-F238E27FC236}">
                <a16:creationId xmlns:a16="http://schemas.microsoft.com/office/drawing/2014/main" id="{4C763EFB-706B-4769-980B-CBF21CDE0A65}"/>
              </a:ext>
            </a:extLst>
          </p:cNvPr>
          <p:cNvGrpSpPr/>
          <p:nvPr/>
        </p:nvGrpSpPr>
        <p:grpSpPr>
          <a:xfrm>
            <a:off x="1501107" y="3744265"/>
            <a:ext cx="712493" cy="712493"/>
            <a:chOff x="1573425" y="1903684"/>
            <a:chExt cx="824920" cy="824920"/>
          </a:xfrm>
        </p:grpSpPr>
        <p:sp>
          <p:nvSpPr>
            <p:cNvPr id="28" name="Elipse 27">
              <a:extLst>
                <a:ext uri="{FF2B5EF4-FFF2-40B4-BE49-F238E27FC236}">
                  <a16:creationId xmlns:a16="http://schemas.microsoft.com/office/drawing/2014/main" id="{877BD2AB-BB31-45FE-B385-64E748217751}"/>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sp>
          <p:nvSpPr>
            <p:cNvPr id="29" name="Elipse 28">
              <a:extLst>
                <a:ext uri="{FF2B5EF4-FFF2-40B4-BE49-F238E27FC236}">
                  <a16:creationId xmlns:a16="http://schemas.microsoft.com/office/drawing/2014/main" id="{3123D5E3-3FF4-44A1-B7AB-7A5AA418E9F1}"/>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grpSp>
      <p:sp>
        <p:nvSpPr>
          <p:cNvPr id="25" name="Rectángulo: esquinas redondeadas 24">
            <a:extLst>
              <a:ext uri="{FF2B5EF4-FFF2-40B4-BE49-F238E27FC236}">
                <a16:creationId xmlns:a16="http://schemas.microsoft.com/office/drawing/2014/main" id="{B0C7376E-27F4-4325-A148-C423D67CD166}"/>
              </a:ext>
            </a:extLst>
          </p:cNvPr>
          <p:cNvSpPr/>
          <p:nvPr/>
        </p:nvSpPr>
        <p:spPr>
          <a:xfrm>
            <a:off x="1254065" y="2493680"/>
            <a:ext cx="9936258" cy="986287"/>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latin typeface="Outfit" pitchFamily="2" charset="0"/>
            </a:endParaRPr>
          </a:p>
        </p:txBody>
      </p:sp>
      <p:sp>
        <p:nvSpPr>
          <p:cNvPr id="3" name="Marcador de contenido 2"/>
          <p:cNvSpPr>
            <a:spLocks noGrp="1"/>
          </p:cNvSpPr>
          <p:nvPr>
            <p:ph idx="1"/>
          </p:nvPr>
        </p:nvSpPr>
        <p:spPr>
          <a:xfrm>
            <a:off x="2460641" y="2630155"/>
            <a:ext cx="8372142" cy="712494"/>
          </a:xfrm>
        </p:spPr>
        <p:txBody>
          <a:bodyPr anchor="ctr">
            <a:normAutofit/>
          </a:bodyPr>
          <a:lstStyle/>
          <a:p>
            <a:pPr marL="0" indent="0" algn="just">
              <a:buNone/>
            </a:pPr>
            <a:r>
              <a:rPr lang="en-US" sz="1400" dirty="0">
                <a:solidFill>
                  <a:schemeClr val="tx1">
                    <a:lumMod val="65000"/>
                    <a:lumOff val="35000"/>
                  </a:schemeClr>
                </a:solidFill>
                <a:latin typeface="Outfit Medium" pitchFamily="2" charset="0"/>
              </a:rPr>
              <a:t>We use the </a:t>
            </a:r>
            <a:r>
              <a:rPr lang="en-US" sz="1400" dirty="0" err="1">
                <a:solidFill>
                  <a:schemeClr val="tx1">
                    <a:lumMod val="65000"/>
                    <a:lumOff val="35000"/>
                  </a:schemeClr>
                </a:solidFill>
                <a:latin typeface="Outfit Medium" pitchFamily="2" charset="0"/>
              </a:rPr>
              <a:t>Xploris</a:t>
            </a:r>
            <a:r>
              <a:rPr lang="en-US" sz="1400" dirty="0">
                <a:solidFill>
                  <a:schemeClr val="tx1">
                    <a:lumMod val="65000"/>
                    <a:lumOff val="35000"/>
                  </a:schemeClr>
                </a:solidFill>
                <a:latin typeface="Outfit Medium" pitchFamily="2" charset="0"/>
              </a:rPr>
              <a:t> software to create moving hearts.</a:t>
            </a:r>
            <a:endParaRPr lang="es-CL" sz="1400" dirty="0">
              <a:solidFill>
                <a:schemeClr val="tx1">
                  <a:lumMod val="65000"/>
                  <a:lumOff val="35000"/>
                </a:schemeClr>
              </a:solidFill>
              <a:latin typeface="Outfit Medium" pitchFamily="2" charset="0"/>
            </a:endParaRPr>
          </a:p>
        </p:txBody>
      </p:sp>
      <p:grpSp>
        <p:nvGrpSpPr>
          <p:cNvPr id="17" name="Grupo 16">
            <a:extLst>
              <a:ext uri="{FF2B5EF4-FFF2-40B4-BE49-F238E27FC236}">
                <a16:creationId xmlns:a16="http://schemas.microsoft.com/office/drawing/2014/main" id="{4A1F588E-BA30-4F39-A287-F72D0FA7F773}"/>
              </a:ext>
            </a:extLst>
          </p:cNvPr>
          <p:cNvGrpSpPr/>
          <p:nvPr/>
        </p:nvGrpSpPr>
        <p:grpSpPr>
          <a:xfrm>
            <a:off x="1501107" y="2630576"/>
            <a:ext cx="712493" cy="712493"/>
            <a:chOff x="1573425" y="1903684"/>
            <a:chExt cx="824920" cy="824920"/>
          </a:xfrm>
        </p:grpSpPr>
        <p:sp>
          <p:nvSpPr>
            <p:cNvPr id="18" name="Elipse 17">
              <a:extLst>
                <a:ext uri="{FF2B5EF4-FFF2-40B4-BE49-F238E27FC236}">
                  <a16:creationId xmlns:a16="http://schemas.microsoft.com/office/drawing/2014/main" id="{94C57005-9BB4-4977-AEB1-900780E218C5}"/>
                </a:ext>
              </a:extLst>
            </p:cNvPr>
            <p:cNvSpPr/>
            <p:nvPr/>
          </p:nvSpPr>
          <p:spPr>
            <a:xfrm rot="10800000">
              <a:off x="1573425" y="1903684"/>
              <a:ext cx="824920" cy="824920"/>
            </a:xfrm>
            <a:prstGeom prst="ellipse">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sp>
          <p:nvSpPr>
            <p:cNvPr id="19" name="Elipse 18">
              <a:extLst>
                <a:ext uri="{FF2B5EF4-FFF2-40B4-BE49-F238E27FC236}">
                  <a16:creationId xmlns:a16="http://schemas.microsoft.com/office/drawing/2014/main" id="{AE7D7C56-A2BA-4D3F-88B3-78FCB92E6E27}"/>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grpSp>
      <p:sp>
        <p:nvSpPr>
          <p:cNvPr id="24" name="Rectángulo 23">
            <a:extLst>
              <a:ext uri="{FF2B5EF4-FFF2-40B4-BE49-F238E27FC236}">
                <a16:creationId xmlns:a16="http://schemas.microsoft.com/office/drawing/2014/main" id="{3C5557A0-34B6-46BD-A680-3A084E774441}"/>
              </a:ext>
            </a:extLst>
          </p:cNvPr>
          <p:cNvSpPr/>
          <p:nvPr/>
        </p:nvSpPr>
        <p:spPr>
          <a:xfrm>
            <a:off x="2460641" y="5051649"/>
            <a:ext cx="8477294" cy="307777"/>
          </a:xfrm>
          <a:prstGeom prst="rect">
            <a:avLst/>
          </a:prstGeom>
        </p:spPr>
        <p:txBody>
          <a:bodyPr wrap="square">
            <a:spAutoFit/>
          </a:bodyPr>
          <a:lstStyle/>
          <a:p>
            <a:pPr algn="just"/>
            <a:r>
              <a:rPr lang="en-US" sz="1400" dirty="0">
                <a:solidFill>
                  <a:schemeClr val="tx1">
                    <a:lumMod val="65000"/>
                    <a:lumOff val="35000"/>
                  </a:schemeClr>
                </a:solidFill>
                <a:latin typeface="Outfit Medium" pitchFamily="2" charset="0"/>
              </a:rPr>
              <a:t>We load a moving image to the </a:t>
            </a:r>
            <a:r>
              <a:rPr lang="en-US" sz="1400" dirty="0" err="1">
                <a:solidFill>
                  <a:schemeClr val="tx1">
                    <a:lumMod val="65000"/>
                    <a:lumOff val="35000"/>
                  </a:schemeClr>
                </a:solidFill>
                <a:latin typeface="Outfit Medium" pitchFamily="2" charset="0"/>
              </a:rPr>
              <a:t>Xploris</a:t>
            </a:r>
            <a:r>
              <a:rPr lang="en-US" sz="1400" dirty="0">
                <a:solidFill>
                  <a:schemeClr val="tx1">
                    <a:lumMod val="65000"/>
                    <a:lumOff val="35000"/>
                  </a:schemeClr>
                </a:solidFill>
                <a:latin typeface="Outfit Medium" pitchFamily="2" charset="0"/>
              </a:rPr>
              <a:t> device.</a:t>
            </a:r>
            <a:endParaRPr lang="es-CL" sz="1400" dirty="0">
              <a:solidFill>
                <a:schemeClr val="tx1">
                  <a:lumMod val="65000"/>
                  <a:lumOff val="35000"/>
                </a:schemeClr>
              </a:solidFill>
              <a:latin typeface="Outfit Medium" pitchFamily="2" charset="0"/>
            </a:endParaRPr>
          </a:p>
        </p:txBody>
      </p:sp>
      <p:grpSp>
        <p:nvGrpSpPr>
          <p:cNvPr id="31" name="Grupo 30">
            <a:extLst>
              <a:ext uri="{FF2B5EF4-FFF2-40B4-BE49-F238E27FC236}">
                <a16:creationId xmlns:a16="http://schemas.microsoft.com/office/drawing/2014/main" id="{6082C59A-0430-491C-9E6A-D45E3CC71B8B}"/>
              </a:ext>
            </a:extLst>
          </p:cNvPr>
          <p:cNvGrpSpPr/>
          <p:nvPr/>
        </p:nvGrpSpPr>
        <p:grpSpPr>
          <a:xfrm>
            <a:off x="1501107" y="4849292"/>
            <a:ext cx="712493" cy="712493"/>
            <a:chOff x="1573425" y="1903684"/>
            <a:chExt cx="824920" cy="824920"/>
          </a:xfrm>
        </p:grpSpPr>
        <p:sp>
          <p:nvSpPr>
            <p:cNvPr id="32" name="Elipse 31">
              <a:extLst>
                <a:ext uri="{FF2B5EF4-FFF2-40B4-BE49-F238E27FC236}">
                  <a16:creationId xmlns:a16="http://schemas.microsoft.com/office/drawing/2014/main" id="{C3A6CF8A-FAD5-4427-841A-C7BD29C6E08F}"/>
                </a:ext>
              </a:extLst>
            </p:cNvPr>
            <p:cNvSpPr/>
            <p:nvPr/>
          </p:nvSpPr>
          <p:spPr>
            <a:xfrm rot="10800000">
              <a:off x="1573425" y="1903684"/>
              <a:ext cx="824920" cy="824920"/>
            </a:xfrm>
            <a:prstGeom prst="ellipse">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sp>
          <p:nvSpPr>
            <p:cNvPr id="33" name="Elipse 32">
              <a:extLst>
                <a:ext uri="{FF2B5EF4-FFF2-40B4-BE49-F238E27FC236}">
                  <a16:creationId xmlns:a16="http://schemas.microsoft.com/office/drawing/2014/main" id="{5A732E29-EF24-41BE-9786-807D0CA06151}"/>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grpSp>
      <p:sp>
        <p:nvSpPr>
          <p:cNvPr id="34" name="Rectángulo 33">
            <a:extLst>
              <a:ext uri="{FF2B5EF4-FFF2-40B4-BE49-F238E27FC236}">
                <a16:creationId xmlns:a16="http://schemas.microsoft.com/office/drawing/2014/main" id="{DE232417-F6F8-4833-ACA7-8477D48CA96F}"/>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Outfit" pitchFamily="2" charset="0"/>
            </a:endParaRPr>
          </a:p>
        </p:txBody>
      </p:sp>
      <p:pic>
        <p:nvPicPr>
          <p:cNvPr id="35" name="Imagen 34">
            <a:hlinkClick r:id="rId2" action="ppaction://hlinksldjump"/>
            <a:extLst>
              <a:ext uri="{FF2B5EF4-FFF2-40B4-BE49-F238E27FC236}">
                <a16:creationId xmlns:a16="http://schemas.microsoft.com/office/drawing/2014/main" id="{37A806A6-96CC-4598-9B98-4D98AA1F936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36" name="Imagen 35">
            <a:hlinkClick r:id="" action="ppaction://hlinkshowjump?jump=previousslide"/>
            <a:extLst>
              <a:ext uri="{FF2B5EF4-FFF2-40B4-BE49-F238E27FC236}">
                <a16:creationId xmlns:a16="http://schemas.microsoft.com/office/drawing/2014/main" id="{86C01666-FC39-40A1-9FCA-31065C36B51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37" name="Imagen 36">
            <a:hlinkClick r:id="" action="ppaction://hlinkshowjump?jump=nextslide"/>
            <a:extLst>
              <a:ext uri="{FF2B5EF4-FFF2-40B4-BE49-F238E27FC236}">
                <a16:creationId xmlns:a16="http://schemas.microsoft.com/office/drawing/2014/main" id="{FE022383-B5CB-44E6-AA97-FF12DBBF92C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8" name="Imagen 37">
            <a:extLst>
              <a:ext uri="{FF2B5EF4-FFF2-40B4-BE49-F238E27FC236}">
                <a16:creationId xmlns:a16="http://schemas.microsoft.com/office/drawing/2014/main" id="{2360482B-0037-43F4-BE0A-E0774A8D179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39" name="Rectángulo 38">
            <a:extLst>
              <a:ext uri="{FF2B5EF4-FFF2-40B4-BE49-F238E27FC236}">
                <a16:creationId xmlns:a16="http://schemas.microsoft.com/office/drawing/2014/main" id="{97FFDBF4-847F-4CF9-88CE-4B03A926F312}"/>
              </a:ext>
            </a:extLst>
          </p:cNvPr>
          <p:cNvSpPr/>
          <p:nvPr/>
        </p:nvSpPr>
        <p:spPr>
          <a:xfrm>
            <a:off x="2460641" y="3946622"/>
            <a:ext cx="8720688" cy="307777"/>
          </a:xfrm>
          <a:prstGeom prst="rect">
            <a:avLst/>
          </a:prstGeom>
        </p:spPr>
        <p:txBody>
          <a:bodyPr wrap="square">
            <a:spAutoFit/>
          </a:bodyPr>
          <a:lstStyle/>
          <a:p>
            <a:pPr algn="just"/>
            <a:r>
              <a:rPr lang="en-US" sz="1400" dirty="0">
                <a:solidFill>
                  <a:schemeClr val="tx1">
                    <a:lumMod val="65000"/>
                    <a:lumOff val="35000"/>
                  </a:schemeClr>
                </a:solidFill>
                <a:latin typeface="Outfit Medium" pitchFamily="2" charset="0"/>
              </a:rPr>
              <a:t>We apply colors to the different frames of the animation.</a:t>
            </a:r>
            <a:endParaRPr lang="es-CL" sz="1400" dirty="0">
              <a:solidFill>
                <a:schemeClr val="tx1">
                  <a:lumMod val="65000"/>
                  <a:lumOff val="35000"/>
                </a:schemeClr>
              </a:solidFill>
              <a:latin typeface="Outfit Medium" pitchFamily="2" charset="0"/>
            </a:endParaRPr>
          </a:p>
        </p:txBody>
      </p:sp>
      <p:grpSp>
        <p:nvGrpSpPr>
          <p:cNvPr id="2" name="Grupo 1">
            <a:extLst>
              <a:ext uri="{FF2B5EF4-FFF2-40B4-BE49-F238E27FC236}">
                <a16:creationId xmlns:a16="http://schemas.microsoft.com/office/drawing/2014/main" id="{6312A00F-92D1-B83A-8D0B-4C70D39BAD94}"/>
              </a:ext>
            </a:extLst>
          </p:cNvPr>
          <p:cNvGrpSpPr/>
          <p:nvPr/>
        </p:nvGrpSpPr>
        <p:grpSpPr>
          <a:xfrm>
            <a:off x="692441" y="1440319"/>
            <a:ext cx="3636368" cy="442980"/>
            <a:chOff x="951703" y="1589244"/>
            <a:chExt cx="3636368" cy="442980"/>
          </a:xfrm>
        </p:grpSpPr>
        <p:sp>
          <p:nvSpPr>
            <p:cNvPr id="4" name="Rectángulo: esquinas redondeadas 3">
              <a:extLst>
                <a:ext uri="{FF2B5EF4-FFF2-40B4-BE49-F238E27FC236}">
                  <a16:creationId xmlns:a16="http://schemas.microsoft.com/office/drawing/2014/main" id="{3DCC5C91-E9F1-A42D-1919-53F8C2E88D0D}"/>
                </a:ext>
              </a:extLst>
            </p:cNvPr>
            <p:cNvSpPr/>
            <p:nvPr/>
          </p:nvSpPr>
          <p:spPr>
            <a:xfrm>
              <a:off x="951703" y="1589244"/>
              <a:ext cx="3636368" cy="442980"/>
            </a:xfrm>
            <a:prstGeom prst="roundRect">
              <a:avLst>
                <a:gd name="adj" fmla="val 50000"/>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Activity</a:t>
              </a:r>
              <a:r>
                <a:rPr lang="es-MX" sz="1600" dirty="0">
                  <a:latin typeface="Outfit Medium" pitchFamily="2" charset="0"/>
                </a:rPr>
                <a:t> </a:t>
              </a:r>
              <a:r>
                <a:rPr lang="es-MX" sz="1600" dirty="0" err="1">
                  <a:latin typeface="Outfit Medium" pitchFamily="2" charset="0"/>
                </a:rPr>
                <a:t>summary</a:t>
              </a:r>
              <a:endParaRPr lang="es-MX" sz="1600" dirty="0">
                <a:latin typeface="Outfit Medium" pitchFamily="2" charset="0"/>
              </a:endParaRPr>
            </a:p>
          </p:txBody>
        </p:sp>
        <p:sp>
          <p:nvSpPr>
            <p:cNvPr id="5" name="Elipse 4">
              <a:extLst>
                <a:ext uri="{FF2B5EF4-FFF2-40B4-BE49-F238E27FC236}">
                  <a16:creationId xmlns:a16="http://schemas.microsoft.com/office/drawing/2014/main" id="{487225EC-DCDB-A77F-4332-63E8961CB72C}"/>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DD2120"/>
                  </a:solidFill>
                  <a:latin typeface="Outfit Medium" pitchFamily="2" charset="0"/>
                </a:rPr>
                <a:t>4</a:t>
              </a:r>
              <a:endParaRPr lang="es-CL" sz="1200" b="1" dirty="0">
                <a:solidFill>
                  <a:srgbClr val="DD2120"/>
                </a:solidFill>
                <a:latin typeface="Outfit Medium" pitchFamily="2" charset="0"/>
              </a:endParaRPr>
            </a:p>
          </p:txBody>
        </p:sp>
      </p:grpSp>
    </p:spTree>
    <p:extLst>
      <p:ext uri="{BB962C8B-B14F-4D97-AF65-F5344CB8AC3E}">
        <p14:creationId xmlns:p14="http://schemas.microsoft.com/office/powerpoint/2010/main" val="3985760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5911BB92-FC29-4333-8B65-7BF838D6EE9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34081" y="555258"/>
            <a:ext cx="3267450" cy="907781"/>
          </a:xfrm>
          <a:prstGeom prst="rect">
            <a:avLst/>
          </a:prstGeom>
        </p:spPr>
      </p:pic>
      <p:pic>
        <p:nvPicPr>
          <p:cNvPr id="16" name="Imagen 15">
            <a:extLst>
              <a:ext uri="{FF2B5EF4-FFF2-40B4-BE49-F238E27FC236}">
                <a16:creationId xmlns:a16="http://schemas.microsoft.com/office/drawing/2014/main" id="{7D0BDC88-DAE7-4069-842D-4C6C732F06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8629" y="3733827"/>
            <a:ext cx="2500124" cy="803008"/>
          </a:xfrm>
          <a:prstGeom prst="rect">
            <a:avLst/>
          </a:prstGeom>
        </p:spPr>
      </p:pic>
      <p:sp>
        <p:nvSpPr>
          <p:cNvPr id="17" name="Título 1">
            <a:extLst>
              <a:ext uri="{FF2B5EF4-FFF2-40B4-BE49-F238E27FC236}">
                <a16:creationId xmlns:a16="http://schemas.microsoft.com/office/drawing/2014/main" id="{494D5BAE-793C-4A9C-8ACE-E61C95FD8A2C}"/>
              </a:ext>
            </a:extLst>
          </p:cNvPr>
          <p:cNvSpPr txBox="1">
            <a:spLocks/>
          </p:cNvSpPr>
          <p:nvPr/>
        </p:nvSpPr>
        <p:spPr>
          <a:xfrm>
            <a:off x="9200271" y="4536835"/>
            <a:ext cx="2418482" cy="35559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L" sz="2800" b="1" dirty="0">
                <a:solidFill>
                  <a:srgbClr val="F2DCC7"/>
                </a:solidFill>
                <a:latin typeface="Outfit Medium" pitchFamily="2" charset="0"/>
              </a:rPr>
              <a:t>ARTS</a:t>
            </a:r>
          </a:p>
        </p:txBody>
      </p:sp>
      <p:sp>
        <p:nvSpPr>
          <p:cNvPr id="6" name="Título 1">
            <a:extLst>
              <a:ext uri="{FF2B5EF4-FFF2-40B4-BE49-F238E27FC236}">
                <a16:creationId xmlns:a16="http://schemas.microsoft.com/office/drawing/2014/main" id="{F745221C-A2A9-416A-9907-2BE4CC9B4A39}"/>
              </a:ext>
            </a:extLst>
          </p:cNvPr>
          <p:cNvSpPr txBox="1">
            <a:spLocks/>
          </p:cNvSpPr>
          <p:nvPr/>
        </p:nvSpPr>
        <p:spPr>
          <a:xfrm>
            <a:off x="4908176" y="6100196"/>
            <a:ext cx="6710577" cy="4064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MX" sz="1800" dirty="0" err="1">
                <a:solidFill>
                  <a:schemeClr val="bg1"/>
                </a:solidFill>
                <a:latin typeface="Outfit Medium" pitchFamily="2" charset="0"/>
              </a:rPr>
              <a:t>Hearts</a:t>
            </a:r>
            <a:r>
              <a:rPr lang="es-MX" sz="1800" dirty="0">
                <a:solidFill>
                  <a:schemeClr val="bg1"/>
                </a:solidFill>
                <a:latin typeface="Outfit Medium" pitchFamily="2" charset="0"/>
              </a:rPr>
              <a:t> in </a:t>
            </a:r>
            <a:r>
              <a:rPr lang="es-MX" sz="1800" dirty="0" err="1">
                <a:solidFill>
                  <a:schemeClr val="bg1"/>
                </a:solidFill>
                <a:latin typeface="Outfit Medium" pitchFamily="2" charset="0"/>
              </a:rPr>
              <a:t>motion</a:t>
            </a:r>
            <a:endParaRPr lang="es-CL" sz="1800" dirty="0">
              <a:solidFill>
                <a:schemeClr val="bg1"/>
              </a:solidFill>
              <a:latin typeface="Outfit Medium" pitchFamily="2" charset="0"/>
            </a:endParaRPr>
          </a:p>
        </p:txBody>
      </p:sp>
    </p:spTree>
    <p:extLst>
      <p:ext uri="{BB962C8B-B14F-4D97-AF65-F5344CB8AC3E}">
        <p14:creationId xmlns:p14="http://schemas.microsoft.com/office/powerpoint/2010/main" val="2746151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B1F95398-100E-4615-8465-885D908BFF20}"/>
              </a:ext>
            </a:extLst>
          </p:cNvPr>
          <p:cNvSpPr/>
          <p:nvPr/>
        </p:nvSpPr>
        <p:spPr>
          <a:xfrm>
            <a:off x="0" y="-155"/>
            <a:ext cx="5574471" cy="6858156"/>
          </a:xfrm>
          <a:prstGeom prst="rect">
            <a:avLst/>
          </a:prstGeom>
          <a:solidFill>
            <a:srgbClr val="D17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8" name="Imagen 17">
            <a:extLst>
              <a:ext uri="{FF2B5EF4-FFF2-40B4-BE49-F238E27FC236}">
                <a16:creationId xmlns:a16="http://schemas.microsoft.com/office/drawing/2014/main" id="{BC9E59C6-5B9E-43AD-AB60-E9A7AF4540C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8850" y="5894271"/>
            <a:ext cx="1802449" cy="500766"/>
          </a:xfrm>
          <a:prstGeom prst="rect">
            <a:avLst/>
          </a:prstGeom>
        </p:spPr>
      </p:pic>
      <p:sp>
        <p:nvSpPr>
          <p:cNvPr id="4" name="Título 1">
            <a:extLst>
              <a:ext uri="{FF2B5EF4-FFF2-40B4-BE49-F238E27FC236}">
                <a16:creationId xmlns:a16="http://schemas.microsoft.com/office/drawing/2014/main" id="{C5F25A59-1C2E-41A4-931A-C611D602B75E}"/>
              </a:ext>
            </a:extLst>
          </p:cNvPr>
          <p:cNvSpPr txBox="1">
            <a:spLocks/>
          </p:cNvSpPr>
          <p:nvPr/>
        </p:nvSpPr>
        <p:spPr>
          <a:xfrm>
            <a:off x="5918285" y="656711"/>
            <a:ext cx="5973668" cy="48152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1600" dirty="0">
                <a:solidFill>
                  <a:srgbClr val="565380"/>
                </a:solidFill>
                <a:latin typeface="Outfit Medium" pitchFamily="2" charset="0"/>
              </a:rPr>
              <a:t>HEARTS IN MOTION</a:t>
            </a:r>
          </a:p>
        </p:txBody>
      </p:sp>
      <p:pic>
        <p:nvPicPr>
          <p:cNvPr id="36" name="Imagen 35">
            <a:extLst>
              <a:ext uri="{FF2B5EF4-FFF2-40B4-BE49-F238E27FC236}">
                <a16:creationId xmlns:a16="http://schemas.microsoft.com/office/drawing/2014/main" id="{2D1EB9A2-4493-4C2A-8D3B-D523D48ED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0075" y="2613384"/>
            <a:ext cx="2857308" cy="917731"/>
          </a:xfrm>
          <a:prstGeom prst="rect">
            <a:avLst/>
          </a:prstGeom>
        </p:spPr>
      </p:pic>
      <p:sp>
        <p:nvSpPr>
          <p:cNvPr id="37" name="Título 1">
            <a:extLst>
              <a:ext uri="{FF2B5EF4-FFF2-40B4-BE49-F238E27FC236}">
                <a16:creationId xmlns:a16="http://schemas.microsoft.com/office/drawing/2014/main" id="{602B3B6B-5B58-4B56-8535-054478D638B2}"/>
              </a:ext>
            </a:extLst>
          </p:cNvPr>
          <p:cNvSpPr txBox="1">
            <a:spLocks/>
          </p:cNvSpPr>
          <p:nvPr/>
        </p:nvSpPr>
        <p:spPr>
          <a:xfrm>
            <a:off x="1466728" y="3531115"/>
            <a:ext cx="2764002" cy="4064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L" sz="2800" b="1" dirty="0">
                <a:solidFill>
                  <a:srgbClr val="F2DCC7"/>
                </a:solidFill>
                <a:latin typeface="Outfit Medium" pitchFamily="2" charset="0"/>
              </a:rPr>
              <a:t>ARTS</a:t>
            </a:r>
          </a:p>
        </p:txBody>
      </p:sp>
      <p:sp>
        <p:nvSpPr>
          <p:cNvPr id="26" name="Google Shape;93;p2">
            <a:hlinkClick r:id="rId4" action="ppaction://hlinksldjump"/>
            <a:extLst>
              <a:ext uri="{FF2B5EF4-FFF2-40B4-BE49-F238E27FC236}">
                <a16:creationId xmlns:a16="http://schemas.microsoft.com/office/drawing/2014/main" id="{8018EE16-651A-3579-1AFF-159A5CB530B2}"/>
              </a:ext>
            </a:extLst>
          </p:cNvPr>
          <p:cNvSpPr/>
          <p:nvPr/>
        </p:nvSpPr>
        <p:spPr>
          <a:xfrm>
            <a:off x="7484250" y="1958666"/>
            <a:ext cx="3658671" cy="654718"/>
          </a:xfrm>
          <a:prstGeom prst="roundRect">
            <a:avLst>
              <a:gd name="adj" fmla="val 50000"/>
            </a:avLst>
          </a:prstGeom>
          <a:solidFill>
            <a:srgbClr val="569FA8"/>
          </a:solidFill>
          <a:ln>
            <a:noFill/>
          </a:ln>
        </p:spPr>
        <p:txBody>
          <a:bodyPr spcFirstLastPara="1" wrap="square" lIns="91425" tIns="45700" rIns="91425" bIns="45700" anchor="ctr" anchorCtr="0">
            <a:noAutofit/>
          </a:bodyPr>
          <a:lstStyle/>
          <a:p>
            <a:pPr algn="ctr">
              <a:buClr>
                <a:srgbClr val="000000"/>
              </a:buClr>
              <a:buFont typeface="Arial"/>
              <a:buNone/>
            </a:pPr>
            <a:r>
              <a:rPr lang="es-MX" sz="1600" kern="0" dirty="0" err="1">
                <a:solidFill>
                  <a:srgbClr val="FFFFFF"/>
                </a:solidFill>
                <a:latin typeface="Outfit Medium" pitchFamily="2" charset="0"/>
                <a:cs typeface="Arial"/>
                <a:sym typeface="Arial"/>
              </a:rPr>
              <a:t>Introduction</a:t>
            </a:r>
            <a:endParaRPr sz="1600" kern="0" dirty="0">
              <a:solidFill>
                <a:srgbClr val="FFFFFF"/>
              </a:solidFill>
              <a:latin typeface="Outfit Medium" pitchFamily="2" charset="0"/>
              <a:cs typeface="Arial"/>
              <a:sym typeface="Arial"/>
            </a:endParaRPr>
          </a:p>
        </p:txBody>
      </p:sp>
      <p:sp>
        <p:nvSpPr>
          <p:cNvPr id="27" name="Google Shape;94;p2">
            <a:hlinkClick r:id="rId5" action="ppaction://hlinksldjump"/>
            <a:extLst>
              <a:ext uri="{FF2B5EF4-FFF2-40B4-BE49-F238E27FC236}">
                <a16:creationId xmlns:a16="http://schemas.microsoft.com/office/drawing/2014/main" id="{232DB1D5-AB17-2D24-BD54-EE0AF9C57A56}"/>
              </a:ext>
            </a:extLst>
          </p:cNvPr>
          <p:cNvSpPr/>
          <p:nvPr/>
        </p:nvSpPr>
        <p:spPr>
          <a:xfrm>
            <a:off x="7484244" y="2709465"/>
            <a:ext cx="3658671" cy="654718"/>
          </a:xfrm>
          <a:prstGeom prst="roundRect">
            <a:avLst>
              <a:gd name="adj" fmla="val 50000"/>
            </a:avLst>
          </a:prstGeom>
          <a:solidFill>
            <a:srgbClr val="EAA605"/>
          </a:solidFill>
          <a:ln>
            <a:noFill/>
          </a:ln>
        </p:spPr>
        <p:txBody>
          <a:bodyPr spcFirstLastPara="1" wrap="square" lIns="91425" tIns="45700" rIns="91425" bIns="45700" anchor="ctr" anchorCtr="0">
            <a:noAutofit/>
          </a:bodyPr>
          <a:lstStyle/>
          <a:p>
            <a:pPr algn="ctr">
              <a:buClr>
                <a:srgbClr val="000000"/>
              </a:buClr>
              <a:buFont typeface="Arial"/>
              <a:buNone/>
            </a:pPr>
            <a:r>
              <a:rPr lang="es-MX" sz="1600" kern="0" dirty="0" err="1">
                <a:solidFill>
                  <a:srgbClr val="FFFFFF"/>
                </a:solidFill>
                <a:latin typeface="Outfit Medium" pitchFamily="2" charset="0"/>
                <a:cs typeface="Arial"/>
                <a:sym typeface="Arial"/>
              </a:rPr>
              <a:t>Design</a:t>
            </a:r>
            <a:endParaRPr sz="1600" kern="0" dirty="0">
              <a:solidFill>
                <a:srgbClr val="FFFFFF"/>
              </a:solidFill>
              <a:highlight>
                <a:srgbClr val="C0C0C0"/>
              </a:highlight>
              <a:latin typeface="Outfit Medium" pitchFamily="2" charset="0"/>
              <a:cs typeface="Arial"/>
              <a:sym typeface="Arial"/>
            </a:endParaRPr>
          </a:p>
        </p:txBody>
      </p:sp>
      <p:sp>
        <p:nvSpPr>
          <p:cNvPr id="29" name="Google Shape;96;p2">
            <a:hlinkClick r:id="rId6" action="ppaction://hlinksldjump"/>
            <a:extLst>
              <a:ext uri="{FF2B5EF4-FFF2-40B4-BE49-F238E27FC236}">
                <a16:creationId xmlns:a16="http://schemas.microsoft.com/office/drawing/2014/main" id="{8854E47C-8C48-33D7-E2A0-DC461959A692}"/>
              </a:ext>
            </a:extLst>
          </p:cNvPr>
          <p:cNvSpPr/>
          <p:nvPr/>
        </p:nvSpPr>
        <p:spPr>
          <a:xfrm>
            <a:off x="7484244" y="3441210"/>
            <a:ext cx="3658671" cy="654718"/>
          </a:xfrm>
          <a:prstGeom prst="roundRect">
            <a:avLst>
              <a:gd name="adj" fmla="val 50000"/>
            </a:avLst>
          </a:prstGeom>
          <a:solidFill>
            <a:srgbClr val="565380"/>
          </a:solidFill>
          <a:ln>
            <a:noFill/>
          </a:ln>
        </p:spPr>
        <p:txBody>
          <a:bodyPr spcFirstLastPara="1" wrap="square" lIns="91425" tIns="45700" rIns="91425" bIns="45700" anchor="ctr" anchorCtr="0">
            <a:noAutofit/>
          </a:bodyPr>
          <a:lstStyle/>
          <a:p>
            <a:pPr algn="ctr">
              <a:buClr>
                <a:srgbClr val="000000"/>
              </a:buClr>
              <a:buFont typeface="Arial"/>
              <a:buNone/>
            </a:pPr>
            <a:r>
              <a:rPr lang="es-MX" sz="1600" kern="0" dirty="0" err="1">
                <a:solidFill>
                  <a:srgbClr val="FFFFFF"/>
                </a:solidFill>
                <a:latin typeface="Outfit Medium" pitchFamily="2" charset="0"/>
                <a:cs typeface="Arial"/>
                <a:sym typeface="Arial"/>
              </a:rPr>
              <a:t>Questions</a:t>
            </a:r>
            <a:endParaRPr sz="1600" kern="0" dirty="0">
              <a:solidFill>
                <a:srgbClr val="FFFFFF"/>
              </a:solidFill>
              <a:highlight>
                <a:srgbClr val="C0C0C0"/>
              </a:highlight>
              <a:latin typeface="Outfit Medium" pitchFamily="2" charset="0"/>
              <a:cs typeface="Arial"/>
              <a:sym typeface="Arial"/>
            </a:endParaRPr>
          </a:p>
        </p:txBody>
      </p:sp>
      <p:sp>
        <p:nvSpPr>
          <p:cNvPr id="30" name="Google Shape;97;p2">
            <a:extLst>
              <a:ext uri="{FF2B5EF4-FFF2-40B4-BE49-F238E27FC236}">
                <a16:creationId xmlns:a16="http://schemas.microsoft.com/office/drawing/2014/main" id="{1D528ABF-0F6E-15DA-A6D1-E07A6ADA4874}"/>
              </a:ext>
            </a:extLst>
          </p:cNvPr>
          <p:cNvSpPr/>
          <p:nvPr/>
        </p:nvSpPr>
        <p:spPr>
          <a:xfrm>
            <a:off x="6617531" y="1958666"/>
            <a:ext cx="654717" cy="654717"/>
          </a:xfrm>
          <a:prstGeom prst="ellipse">
            <a:avLst/>
          </a:prstGeom>
          <a:solidFill>
            <a:srgbClr val="569FA8"/>
          </a:solidFill>
          <a:ln>
            <a:noFill/>
          </a:ln>
        </p:spPr>
        <p:txBody>
          <a:bodyPr spcFirstLastPara="1" wrap="square" lIns="91425" tIns="45700" rIns="91425" bIns="45700" anchor="ctr" anchorCtr="0">
            <a:noAutofit/>
          </a:bodyPr>
          <a:lstStyle/>
          <a:p>
            <a:pPr algn="ctr">
              <a:buClr>
                <a:srgbClr val="000000"/>
              </a:buClr>
              <a:buFont typeface="Arial"/>
              <a:buNone/>
            </a:pPr>
            <a:r>
              <a:rPr lang="es-MX" b="1" kern="0" dirty="0">
                <a:solidFill>
                  <a:srgbClr val="FFFFFF"/>
                </a:solidFill>
                <a:latin typeface="Outfit Medium" pitchFamily="2" charset="0"/>
                <a:cs typeface="Arial"/>
                <a:sym typeface="Arial"/>
              </a:rPr>
              <a:t>1</a:t>
            </a:r>
            <a:endParaRPr b="1" kern="0" dirty="0">
              <a:solidFill>
                <a:srgbClr val="FFFFFF"/>
              </a:solidFill>
              <a:latin typeface="Outfit Medium" pitchFamily="2" charset="0"/>
              <a:cs typeface="Arial"/>
              <a:sym typeface="Arial"/>
            </a:endParaRPr>
          </a:p>
        </p:txBody>
      </p:sp>
      <p:sp>
        <p:nvSpPr>
          <p:cNvPr id="34" name="Google Shape;100;p2">
            <a:extLst>
              <a:ext uri="{FF2B5EF4-FFF2-40B4-BE49-F238E27FC236}">
                <a16:creationId xmlns:a16="http://schemas.microsoft.com/office/drawing/2014/main" id="{DA49A50F-777C-19DA-95DC-CF25CED4F269}"/>
              </a:ext>
            </a:extLst>
          </p:cNvPr>
          <p:cNvSpPr/>
          <p:nvPr/>
        </p:nvSpPr>
        <p:spPr>
          <a:xfrm>
            <a:off x="6617531" y="2709463"/>
            <a:ext cx="654717" cy="654717"/>
          </a:xfrm>
          <a:prstGeom prst="ellipse">
            <a:avLst/>
          </a:prstGeom>
          <a:solidFill>
            <a:srgbClr val="EAA605"/>
          </a:solidFill>
          <a:ln>
            <a:noFill/>
          </a:ln>
        </p:spPr>
        <p:txBody>
          <a:bodyPr spcFirstLastPara="1" wrap="square" lIns="91425" tIns="45700" rIns="91425" bIns="45700" anchor="ctr" anchorCtr="0">
            <a:noAutofit/>
          </a:bodyPr>
          <a:lstStyle/>
          <a:p>
            <a:pPr algn="ctr">
              <a:buClr>
                <a:srgbClr val="000000"/>
              </a:buClr>
              <a:buFont typeface="Arial"/>
              <a:buNone/>
            </a:pPr>
            <a:r>
              <a:rPr lang="es-MX" b="1" kern="0" dirty="0">
                <a:solidFill>
                  <a:srgbClr val="FFFFFF"/>
                </a:solidFill>
                <a:latin typeface="Outfit Medium" pitchFamily="2" charset="0"/>
                <a:cs typeface="Arial"/>
                <a:sym typeface="Arial"/>
              </a:rPr>
              <a:t>2</a:t>
            </a:r>
            <a:endParaRPr b="1" kern="0" dirty="0">
              <a:solidFill>
                <a:srgbClr val="FFFFFF"/>
              </a:solidFill>
              <a:latin typeface="Outfit Medium" pitchFamily="2" charset="0"/>
              <a:cs typeface="Arial"/>
              <a:sym typeface="Arial"/>
            </a:endParaRPr>
          </a:p>
        </p:txBody>
      </p:sp>
      <p:sp>
        <p:nvSpPr>
          <p:cNvPr id="40" name="Google Shape;102;p2">
            <a:extLst>
              <a:ext uri="{FF2B5EF4-FFF2-40B4-BE49-F238E27FC236}">
                <a16:creationId xmlns:a16="http://schemas.microsoft.com/office/drawing/2014/main" id="{5D7E4E93-3287-1BB4-2985-2591DD8B3CA6}"/>
              </a:ext>
            </a:extLst>
          </p:cNvPr>
          <p:cNvSpPr/>
          <p:nvPr/>
        </p:nvSpPr>
        <p:spPr>
          <a:xfrm>
            <a:off x="6617532" y="3441210"/>
            <a:ext cx="654717" cy="654717"/>
          </a:xfrm>
          <a:prstGeom prst="ellipse">
            <a:avLst/>
          </a:prstGeom>
          <a:solidFill>
            <a:srgbClr val="565380"/>
          </a:solidFill>
          <a:ln>
            <a:noFill/>
          </a:ln>
        </p:spPr>
        <p:txBody>
          <a:bodyPr spcFirstLastPara="1" wrap="square" lIns="91425" tIns="45700" rIns="91425" bIns="45700" anchor="ctr" anchorCtr="0">
            <a:noAutofit/>
          </a:bodyPr>
          <a:lstStyle/>
          <a:p>
            <a:pPr algn="ctr">
              <a:buClr>
                <a:srgbClr val="000000"/>
              </a:buClr>
              <a:buFont typeface="Arial"/>
              <a:buNone/>
            </a:pPr>
            <a:r>
              <a:rPr lang="es-MX" b="1" kern="0" dirty="0">
                <a:solidFill>
                  <a:srgbClr val="FFFFFF"/>
                </a:solidFill>
                <a:latin typeface="Outfit Medium" pitchFamily="2" charset="0"/>
                <a:cs typeface="Arial"/>
                <a:sym typeface="Arial"/>
              </a:rPr>
              <a:t>3</a:t>
            </a:r>
            <a:endParaRPr b="1" kern="0" dirty="0">
              <a:solidFill>
                <a:srgbClr val="FFFFFF"/>
              </a:solidFill>
              <a:latin typeface="Outfit Medium" pitchFamily="2" charset="0"/>
              <a:cs typeface="Arial"/>
              <a:sym typeface="Arial"/>
            </a:endParaRPr>
          </a:p>
        </p:txBody>
      </p:sp>
      <p:sp>
        <p:nvSpPr>
          <p:cNvPr id="41" name="Google Shape;107;p2">
            <a:hlinkClick r:id="rId6" action="ppaction://hlinksldjump"/>
            <a:extLst>
              <a:ext uri="{FF2B5EF4-FFF2-40B4-BE49-F238E27FC236}">
                <a16:creationId xmlns:a16="http://schemas.microsoft.com/office/drawing/2014/main" id="{E414F89C-7207-6956-5AB9-6F88F0A83AFB}"/>
              </a:ext>
            </a:extLst>
          </p:cNvPr>
          <p:cNvSpPr/>
          <p:nvPr/>
        </p:nvSpPr>
        <p:spPr>
          <a:xfrm>
            <a:off x="7484243" y="4189041"/>
            <a:ext cx="3658671" cy="654718"/>
          </a:xfrm>
          <a:prstGeom prst="roundRect">
            <a:avLst>
              <a:gd name="adj" fmla="val 50000"/>
            </a:avLst>
          </a:prstGeom>
          <a:solidFill>
            <a:srgbClr val="DD2120"/>
          </a:solidFill>
          <a:ln>
            <a:noFill/>
          </a:ln>
        </p:spPr>
        <p:txBody>
          <a:bodyPr spcFirstLastPara="1" wrap="square" lIns="91425" tIns="45700" rIns="91425" bIns="45700" anchor="ctr" anchorCtr="0">
            <a:noAutofit/>
          </a:bodyPr>
          <a:lstStyle/>
          <a:p>
            <a:pPr algn="ctr">
              <a:buClr>
                <a:srgbClr val="000000"/>
              </a:buClr>
              <a:buFont typeface="Arial"/>
              <a:buNone/>
            </a:pPr>
            <a:r>
              <a:rPr lang="es-MX" sz="1600" kern="0" dirty="0" err="1">
                <a:solidFill>
                  <a:srgbClr val="FFFFFF"/>
                </a:solidFill>
                <a:latin typeface="Outfit Medium" pitchFamily="2" charset="0"/>
                <a:cs typeface="Arial"/>
                <a:sym typeface="Arial"/>
              </a:rPr>
              <a:t>Activity</a:t>
            </a:r>
            <a:r>
              <a:rPr lang="es-MX" sz="1600" kern="0" dirty="0">
                <a:solidFill>
                  <a:srgbClr val="FFFFFF"/>
                </a:solidFill>
                <a:latin typeface="Outfit Medium" pitchFamily="2" charset="0"/>
                <a:cs typeface="Arial"/>
                <a:sym typeface="Arial"/>
              </a:rPr>
              <a:t> </a:t>
            </a:r>
            <a:r>
              <a:rPr lang="es-MX" sz="1600" kern="0" dirty="0" err="1">
                <a:solidFill>
                  <a:srgbClr val="FFFFFF"/>
                </a:solidFill>
                <a:latin typeface="Outfit Medium" pitchFamily="2" charset="0"/>
                <a:cs typeface="Arial"/>
                <a:sym typeface="Arial"/>
              </a:rPr>
              <a:t>summary</a:t>
            </a:r>
            <a:endParaRPr sz="1400" kern="0" dirty="0">
              <a:solidFill>
                <a:srgbClr val="000000"/>
              </a:solidFill>
              <a:latin typeface="Outfit Medium" pitchFamily="2" charset="0"/>
              <a:cs typeface="Arial"/>
              <a:sym typeface="Arial"/>
            </a:endParaRPr>
          </a:p>
        </p:txBody>
      </p:sp>
      <p:sp>
        <p:nvSpPr>
          <p:cNvPr id="42" name="Google Shape;108;p2">
            <a:extLst>
              <a:ext uri="{FF2B5EF4-FFF2-40B4-BE49-F238E27FC236}">
                <a16:creationId xmlns:a16="http://schemas.microsoft.com/office/drawing/2014/main" id="{C9D597D0-8E33-11AE-359A-4C20443C11F9}"/>
              </a:ext>
            </a:extLst>
          </p:cNvPr>
          <p:cNvSpPr/>
          <p:nvPr/>
        </p:nvSpPr>
        <p:spPr>
          <a:xfrm>
            <a:off x="6617531" y="4189041"/>
            <a:ext cx="654717" cy="654717"/>
          </a:xfrm>
          <a:prstGeom prst="ellipse">
            <a:avLst/>
          </a:prstGeom>
          <a:solidFill>
            <a:srgbClr val="DD2120"/>
          </a:solidFill>
          <a:ln>
            <a:noFill/>
          </a:ln>
        </p:spPr>
        <p:txBody>
          <a:bodyPr spcFirstLastPara="1" wrap="square" lIns="91425" tIns="45700" rIns="91425" bIns="45700" anchor="ctr" anchorCtr="0">
            <a:noAutofit/>
          </a:bodyPr>
          <a:lstStyle/>
          <a:p>
            <a:pPr algn="ctr">
              <a:buClr>
                <a:srgbClr val="000000"/>
              </a:buClr>
              <a:buFont typeface="Arial"/>
              <a:buNone/>
            </a:pPr>
            <a:r>
              <a:rPr lang="es-MX" b="1" kern="0" dirty="0">
                <a:solidFill>
                  <a:srgbClr val="FFFFFF"/>
                </a:solidFill>
                <a:latin typeface="Outfit Medium" pitchFamily="2" charset="0"/>
                <a:cs typeface="Arial"/>
                <a:sym typeface="Arial"/>
              </a:rPr>
              <a:t>4</a:t>
            </a:r>
            <a:endParaRPr b="1" kern="0" dirty="0">
              <a:solidFill>
                <a:srgbClr val="FFFFFF"/>
              </a:solidFill>
              <a:latin typeface="Outfit Medium" pitchFamily="2" charset="0"/>
              <a:cs typeface="Arial"/>
              <a:sym typeface="Arial"/>
            </a:endParaRPr>
          </a:p>
        </p:txBody>
      </p:sp>
    </p:spTree>
    <p:extLst>
      <p:ext uri="{BB962C8B-B14F-4D97-AF65-F5344CB8AC3E}">
        <p14:creationId xmlns:p14="http://schemas.microsoft.com/office/powerpoint/2010/main" val="3401785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ángulo 25">
            <a:extLst>
              <a:ext uri="{FF2B5EF4-FFF2-40B4-BE49-F238E27FC236}">
                <a16:creationId xmlns:a16="http://schemas.microsoft.com/office/drawing/2014/main" id="{AE1FC77A-D02E-4EA5-A36A-ABB61F267C3E}"/>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Outfit" pitchFamily="2" charset="0"/>
            </a:endParaRPr>
          </a:p>
        </p:txBody>
      </p:sp>
      <p:pic>
        <p:nvPicPr>
          <p:cNvPr id="4" name="Imagen 3">
            <a:hlinkClick r:id="rId2" action="ppaction://hlinksldjump"/>
            <a:extLst>
              <a:ext uri="{FF2B5EF4-FFF2-40B4-BE49-F238E27FC236}">
                <a16:creationId xmlns:a16="http://schemas.microsoft.com/office/drawing/2014/main" id="{BB61D011-2748-4182-ACDB-26E537B96CE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sp>
        <p:nvSpPr>
          <p:cNvPr id="9" name="CuadroTexto 8">
            <a:extLst>
              <a:ext uri="{FF2B5EF4-FFF2-40B4-BE49-F238E27FC236}">
                <a16:creationId xmlns:a16="http://schemas.microsoft.com/office/drawing/2014/main" id="{03978477-44D8-4127-B477-391A3CE34313}"/>
              </a:ext>
            </a:extLst>
          </p:cNvPr>
          <p:cNvSpPr txBox="1"/>
          <p:nvPr/>
        </p:nvSpPr>
        <p:spPr>
          <a:xfrm>
            <a:off x="951703" y="2211665"/>
            <a:ext cx="4979504" cy="2462213"/>
          </a:xfrm>
          <a:prstGeom prst="rect">
            <a:avLst/>
          </a:prstGeom>
          <a:noFill/>
        </p:spPr>
        <p:txBody>
          <a:bodyPr wrap="square" rtlCol="0">
            <a:spAutoFit/>
          </a:bodyPr>
          <a:lstStyle/>
          <a:p>
            <a:pPr algn="just"/>
            <a:r>
              <a:rPr lang="en-US" sz="1400" dirty="0">
                <a:solidFill>
                  <a:schemeClr val="tx1">
                    <a:lumMod val="65000"/>
                    <a:lumOff val="35000"/>
                  </a:schemeClr>
                </a:solidFill>
                <a:latin typeface="Outfit" pitchFamily="2" charset="0"/>
              </a:rPr>
              <a:t>Have you ever used a painter's palette like the one in the picture? Painters like to have all the colors in sight because it makes the painting experience more complete. A palette is the set of colors that a person will use in a graphic </a:t>
            </a:r>
            <a:r>
              <a:rPr lang="en-US" sz="1400" dirty="0" smtClean="0">
                <a:solidFill>
                  <a:schemeClr val="tx1">
                    <a:lumMod val="65000"/>
                    <a:lumOff val="35000"/>
                  </a:schemeClr>
                </a:solidFill>
                <a:latin typeface="Outfit" pitchFamily="2" charset="0"/>
              </a:rPr>
              <a:t>design, </a:t>
            </a:r>
            <a:r>
              <a:rPr lang="en-US" sz="1400" dirty="0">
                <a:solidFill>
                  <a:schemeClr val="tx1">
                    <a:lumMod val="65000"/>
                    <a:lumOff val="35000"/>
                  </a:schemeClr>
                </a:solidFill>
                <a:latin typeface="Outfit" pitchFamily="2" charset="0"/>
              </a:rPr>
              <a:t>in it you can put and visualize the colors you are going to use at the moment.</a:t>
            </a:r>
          </a:p>
          <a:p>
            <a:pPr algn="just"/>
            <a:endParaRPr lang="es-CL" sz="1400" dirty="0">
              <a:solidFill>
                <a:schemeClr val="tx1">
                  <a:lumMod val="65000"/>
                  <a:lumOff val="35000"/>
                </a:schemeClr>
              </a:solidFill>
              <a:latin typeface="Outfit" pitchFamily="2" charset="0"/>
            </a:endParaRPr>
          </a:p>
          <a:p>
            <a:pPr algn="just"/>
            <a:r>
              <a:rPr lang="en-US" sz="1400" dirty="0">
                <a:solidFill>
                  <a:schemeClr val="tx1">
                    <a:lumMod val="65000"/>
                    <a:lumOff val="35000"/>
                  </a:schemeClr>
                </a:solidFill>
                <a:latin typeface="Outfit" pitchFamily="2" charset="0"/>
              </a:rPr>
              <a:t>In this lesson you will create your own animation by changing the colors of two hearts with the </a:t>
            </a:r>
            <a:r>
              <a:rPr lang="en-US" sz="1400" dirty="0" err="1">
                <a:solidFill>
                  <a:schemeClr val="tx1">
                    <a:lumMod val="65000"/>
                    <a:lumOff val="35000"/>
                  </a:schemeClr>
                </a:solidFill>
                <a:latin typeface="Outfit" pitchFamily="2" charset="0"/>
              </a:rPr>
              <a:t>Xploris</a:t>
            </a:r>
            <a:r>
              <a:rPr lang="en-US" sz="1400" dirty="0">
                <a:solidFill>
                  <a:schemeClr val="tx1">
                    <a:lumMod val="65000"/>
                    <a:lumOff val="35000"/>
                  </a:schemeClr>
                </a:solidFill>
                <a:latin typeface="Outfit" pitchFamily="2" charset="0"/>
              </a:rPr>
              <a:t> software.</a:t>
            </a:r>
          </a:p>
          <a:p>
            <a:pPr algn="just"/>
            <a:endParaRPr lang="en-US" sz="1400" dirty="0">
              <a:solidFill>
                <a:schemeClr val="tx1">
                  <a:lumMod val="65000"/>
                  <a:lumOff val="35000"/>
                </a:schemeClr>
              </a:solidFill>
              <a:latin typeface="Outfit" pitchFamily="2" charset="0"/>
            </a:endParaRPr>
          </a:p>
          <a:p>
            <a:pPr algn="just"/>
            <a:r>
              <a:rPr lang="en-US" sz="1400" dirty="0">
                <a:solidFill>
                  <a:schemeClr val="tx1">
                    <a:lumMod val="65000"/>
                    <a:lumOff val="35000"/>
                  </a:schemeClr>
                </a:solidFill>
                <a:latin typeface="Outfit" pitchFamily="2" charset="0"/>
              </a:rPr>
              <a:t>The question you will answer will be:</a:t>
            </a:r>
            <a:endParaRPr lang="es-CL" sz="1400" dirty="0">
              <a:solidFill>
                <a:schemeClr val="tx1">
                  <a:lumMod val="65000"/>
                  <a:lumOff val="35000"/>
                </a:schemeClr>
              </a:solidFill>
              <a:latin typeface="Outfit" pitchFamily="2" charset="0"/>
            </a:endParaRPr>
          </a:p>
        </p:txBody>
      </p:sp>
      <p:pic>
        <p:nvPicPr>
          <p:cNvPr id="6" name="Imagen 5">
            <a:hlinkClick r:id="" action="ppaction://hlinkshowjump?jump=previousslide"/>
            <a:extLst>
              <a:ext uri="{FF2B5EF4-FFF2-40B4-BE49-F238E27FC236}">
                <a16:creationId xmlns:a16="http://schemas.microsoft.com/office/drawing/2014/main" id="{0A2D01A1-31CB-4F32-BA69-763AF980D0A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13" name="Imagen 12">
            <a:hlinkClick r:id="" action="ppaction://hlinkshowjump?jump=nextslide"/>
            <a:extLst>
              <a:ext uri="{FF2B5EF4-FFF2-40B4-BE49-F238E27FC236}">
                <a16:creationId xmlns:a16="http://schemas.microsoft.com/office/drawing/2014/main" id="{761C0C95-8ECE-40D2-A289-5C9AEFB251D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sp>
        <p:nvSpPr>
          <p:cNvPr id="25" name="Rectángulo: esquinas redondeadas 24">
            <a:extLst>
              <a:ext uri="{FF2B5EF4-FFF2-40B4-BE49-F238E27FC236}">
                <a16:creationId xmlns:a16="http://schemas.microsoft.com/office/drawing/2014/main" id="{D5764C50-BC06-4A72-A965-1DB3F72DF660}"/>
              </a:ext>
            </a:extLst>
          </p:cNvPr>
          <p:cNvSpPr/>
          <p:nvPr/>
        </p:nvSpPr>
        <p:spPr>
          <a:xfrm>
            <a:off x="1825031" y="5575229"/>
            <a:ext cx="8541938" cy="541493"/>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Outfit" pitchFamily="2" charset="0"/>
              </a:rPr>
              <a:t>Can we animate and change the colors of two hearts?</a:t>
            </a:r>
            <a:endParaRPr lang="en-US" sz="1400" dirty="0">
              <a:latin typeface="Outfit" pitchFamily="2" charset="0"/>
            </a:endParaRPr>
          </a:p>
        </p:txBody>
      </p:sp>
      <p:pic>
        <p:nvPicPr>
          <p:cNvPr id="29" name="Imagen 28">
            <a:extLst>
              <a:ext uri="{FF2B5EF4-FFF2-40B4-BE49-F238E27FC236}">
                <a16:creationId xmlns:a16="http://schemas.microsoft.com/office/drawing/2014/main" id="{21FA532C-7D6F-43CC-ACDF-E80EB21A4E7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34" name="Grupo 33">
            <a:extLst>
              <a:ext uri="{FF2B5EF4-FFF2-40B4-BE49-F238E27FC236}">
                <a16:creationId xmlns:a16="http://schemas.microsoft.com/office/drawing/2014/main" id="{B04C7C13-7688-4ECB-880B-8296B18F6F9A}"/>
              </a:ext>
            </a:extLst>
          </p:cNvPr>
          <p:cNvGrpSpPr/>
          <p:nvPr/>
        </p:nvGrpSpPr>
        <p:grpSpPr>
          <a:xfrm>
            <a:off x="951703" y="1589244"/>
            <a:ext cx="2312002" cy="442980"/>
            <a:chOff x="951703" y="1589244"/>
            <a:chExt cx="2312002" cy="442980"/>
          </a:xfrm>
        </p:grpSpPr>
        <p:sp>
          <p:nvSpPr>
            <p:cNvPr id="32" name="Rectángulo: esquinas redondeadas 31">
              <a:extLst>
                <a:ext uri="{FF2B5EF4-FFF2-40B4-BE49-F238E27FC236}">
                  <a16:creationId xmlns:a16="http://schemas.microsoft.com/office/drawing/2014/main" id="{F0F51143-5613-49AD-9E49-56F81D67FB0D}"/>
                </a:ext>
              </a:extLst>
            </p:cNvPr>
            <p:cNvSpPr/>
            <p:nvPr/>
          </p:nvSpPr>
          <p:spPr>
            <a:xfrm>
              <a:off x="951703" y="1589244"/>
              <a:ext cx="2312002" cy="442980"/>
            </a:xfrm>
            <a:prstGeom prst="roundRect">
              <a:avLst>
                <a:gd name="adj" fmla="val 50000"/>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Introduction</a:t>
              </a:r>
              <a:endParaRPr lang="es-CL" sz="1600" dirty="0">
                <a:latin typeface="Outfit Medium" pitchFamily="2" charset="0"/>
              </a:endParaRPr>
            </a:p>
          </p:txBody>
        </p:sp>
        <p:sp>
          <p:nvSpPr>
            <p:cNvPr id="35" name="Elipse 34">
              <a:extLst>
                <a:ext uri="{FF2B5EF4-FFF2-40B4-BE49-F238E27FC236}">
                  <a16:creationId xmlns:a16="http://schemas.microsoft.com/office/drawing/2014/main" id="{4422B6D7-429D-4D98-AFAB-6739355F687A}"/>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569FA8"/>
                  </a:solidFill>
                  <a:latin typeface="Outfit Medium" pitchFamily="2" charset="0"/>
                </a:rPr>
                <a:t>1</a:t>
              </a:r>
              <a:endParaRPr lang="es-CL" sz="1200" b="1" dirty="0">
                <a:solidFill>
                  <a:srgbClr val="569FA8"/>
                </a:solidFill>
                <a:latin typeface="Outfit Medium" pitchFamily="2" charset="0"/>
              </a:endParaRPr>
            </a:p>
          </p:txBody>
        </p:sp>
      </p:grpSp>
      <p:sp>
        <p:nvSpPr>
          <p:cNvPr id="14" name="Rectángulo: esquinas redondeadas 13">
            <a:extLst>
              <a:ext uri="{FF2B5EF4-FFF2-40B4-BE49-F238E27FC236}">
                <a16:creationId xmlns:a16="http://schemas.microsoft.com/office/drawing/2014/main" id="{9ECFCB02-EF7E-428D-997E-877B112FFE7E}"/>
              </a:ext>
            </a:extLst>
          </p:cNvPr>
          <p:cNvSpPr/>
          <p:nvPr/>
        </p:nvSpPr>
        <p:spPr>
          <a:xfrm>
            <a:off x="6190700" y="1589244"/>
            <a:ext cx="4979504" cy="3806544"/>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Outfit" pitchFamily="2" charset="0"/>
            </a:endParaRPr>
          </a:p>
        </p:txBody>
      </p:sp>
      <p:pic>
        <p:nvPicPr>
          <p:cNvPr id="5" name="Imagen 4">
            <a:extLst>
              <a:ext uri="{FF2B5EF4-FFF2-40B4-BE49-F238E27FC236}">
                <a16:creationId xmlns:a16="http://schemas.microsoft.com/office/drawing/2014/main" id="{FE51A6F1-FE52-403D-AAEF-C48673467D2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43623" y="2101416"/>
            <a:ext cx="3291464" cy="2655167"/>
          </a:xfrm>
          <a:prstGeom prst="rect">
            <a:avLst/>
          </a:prstGeom>
        </p:spPr>
      </p:pic>
    </p:spTree>
    <p:extLst>
      <p:ext uri="{BB962C8B-B14F-4D97-AF65-F5344CB8AC3E}">
        <p14:creationId xmlns:p14="http://schemas.microsoft.com/office/powerpoint/2010/main" val="4255682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ángulo 48">
            <a:extLst>
              <a:ext uri="{FF2B5EF4-FFF2-40B4-BE49-F238E27FC236}">
                <a16:creationId xmlns:a16="http://schemas.microsoft.com/office/drawing/2014/main" id="{030AEFEE-3C62-461D-8C94-F33876E29205}"/>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0" name="Imagen 49">
            <a:hlinkClick r:id="rId2" action="ppaction://hlinksldjump"/>
            <a:extLst>
              <a:ext uri="{FF2B5EF4-FFF2-40B4-BE49-F238E27FC236}">
                <a16:creationId xmlns:a16="http://schemas.microsoft.com/office/drawing/2014/main" id="{6638A1EF-F265-4CA6-AD5F-AD1D4DA73D6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53" name="Imagen 52">
            <a:hlinkClick r:id="" action="ppaction://hlinkshowjump?jump=previousslide"/>
            <a:extLst>
              <a:ext uri="{FF2B5EF4-FFF2-40B4-BE49-F238E27FC236}">
                <a16:creationId xmlns:a16="http://schemas.microsoft.com/office/drawing/2014/main" id="{676FDF6E-6469-4EDB-A6BA-EA8AB5301E6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54" name="Imagen 53">
            <a:hlinkClick r:id="" action="ppaction://hlinkshowjump?jump=nextslide"/>
            <a:extLst>
              <a:ext uri="{FF2B5EF4-FFF2-40B4-BE49-F238E27FC236}">
                <a16:creationId xmlns:a16="http://schemas.microsoft.com/office/drawing/2014/main" id="{65BDB558-95EC-4468-A0FE-FA5B9BB8A8F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57" name="Imagen 56">
            <a:extLst>
              <a:ext uri="{FF2B5EF4-FFF2-40B4-BE49-F238E27FC236}">
                <a16:creationId xmlns:a16="http://schemas.microsoft.com/office/drawing/2014/main" id="{AF5B4C7F-7230-4B3C-8E07-D60C23B6434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62" name="Rectángulo: esquinas redondeadas 61">
            <a:extLst>
              <a:ext uri="{FF2B5EF4-FFF2-40B4-BE49-F238E27FC236}">
                <a16:creationId xmlns:a16="http://schemas.microsoft.com/office/drawing/2014/main" id="{10912C69-5CC2-6F02-E18E-32ACEEA417E3}"/>
              </a:ext>
            </a:extLst>
          </p:cNvPr>
          <p:cNvSpPr/>
          <p:nvPr/>
        </p:nvSpPr>
        <p:spPr>
          <a:xfrm>
            <a:off x="4966298" y="2233481"/>
            <a:ext cx="6627613" cy="4093031"/>
          </a:xfrm>
          <a:prstGeom prst="roundRect">
            <a:avLst>
              <a:gd name="adj" fmla="val 7520"/>
            </a:avLst>
          </a:prstGeom>
          <a:solidFill>
            <a:srgbClr val="E7E6E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s-CL"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3" name="Google Shape;150;p5">
            <a:extLst>
              <a:ext uri="{FF2B5EF4-FFF2-40B4-BE49-F238E27FC236}">
                <a16:creationId xmlns:a16="http://schemas.microsoft.com/office/drawing/2014/main" id="{F35D8814-88EA-440A-1D56-5CCD81B103B2}"/>
              </a:ext>
            </a:extLst>
          </p:cNvPr>
          <p:cNvSpPr/>
          <p:nvPr/>
        </p:nvSpPr>
        <p:spPr>
          <a:xfrm>
            <a:off x="4966296" y="3712068"/>
            <a:ext cx="6627613" cy="941074"/>
          </a:xfrm>
          <a:prstGeom prst="rect">
            <a:avLst/>
          </a:prstGeom>
          <a:solidFill>
            <a:srgbClr val="FFFFFF">
              <a:lumMod val="95000"/>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ea typeface="Calibri"/>
              <a:cs typeface="Calibri"/>
              <a:sym typeface="Calibri"/>
            </a:endParaRPr>
          </a:p>
        </p:txBody>
      </p:sp>
      <p:sp>
        <p:nvSpPr>
          <p:cNvPr id="64" name="Rectángulo: esquinas superiores redondeadas 63">
            <a:extLst>
              <a:ext uri="{FF2B5EF4-FFF2-40B4-BE49-F238E27FC236}">
                <a16:creationId xmlns:a16="http://schemas.microsoft.com/office/drawing/2014/main" id="{39D61854-86D6-4E9E-DFC0-CF6A259D7986}"/>
              </a:ext>
            </a:extLst>
          </p:cNvPr>
          <p:cNvSpPr/>
          <p:nvPr/>
        </p:nvSpPr>
        <p:spPr>
          <a:xfrm>
            <a:off x="4966296" y="2233482"/>
            <a:ext cx="6627613" cy="691000"/>
          </a:xfrm>
          <a:prstGeom prst="round2SameRect">
            <a:avLst>
              <a:gd name="adj1" fmla="val 42576"/>
              <a:gd name="adj2" fmla="val 0"/>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s-CL"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5" name="Google Shape;147;p5">
            <a:extLst>
              <a:ext uri="{FF2B5EF4-FFF2-40B4-BE49-F238E27FC236}">
                <a16:creationId xmlns:a16="http://schemas.microsoft.com/office/drawing/2014/main" id="{1B596038-AF95-855A-A1F8-AB6CDACF91C2}"/>
              </a:ext>
            </a:extLst>
          </p:cNvPr>
          <p:cNvSpPr txBox="1"/>
          <p:nvPr/>
        </p:nvSpPr>
        <p:spPr>
          <a:xfrm>
            <a:off x="6871421" y="3827066"/>
            <a:ext cx="4591196" cy="523180"/>
          </a:xfrm>
          <a:prstGeom prst="rect">
            <a:avLst/>
          </a:prstGeom>
          <a:noFill/>
          <a:ln>
            <a:noFill/>
          </a:ln>
        </p:spPr>
        <p:txBody>
          <a:bodyPr spcFirstLastPara="1" wrap="square" lIns="91425" tIns="45700" rIns="91425" bIns="45700" anchor="t" anchorCtr="0">
            <a:spAutoFit/>
          </a:bodyPr>
          <a:lstStyle/>
          <a:p>
            <a:pPr>
              <a:buClr>
                <a:srgbClr val="000000"/>
              </a:buClr>
              <a:buFont typeface="Arial"/>
              <a:buNone/>
              <a:defRPr/>
            </a:pPr>
            <a:r>
              <a:rPr lang="en-US" sz="1400" kern="0" dirty="0">
                <a:solidFill>
                  <a:srgbClr val="595959"/>
                </a:solidFill>
                <a:latin typeface="Outfit" pitchFamily="2" charset="0"/>
                <a:cs typeface="Arial"/>
                <a:sym typeface="Arial"/>
              </a:rPr>
              <a:t>Once inside </a:t>
            </a:r>
            <a:r>
              <a:rPr lang="en-US" sz="1400" kern="0" dirty="0" err="1">
                <a:solidFill>
                  <a:srgbClr val="595959"/>
                </a:solidFill>
                <a:latin typeface="Outfit" pitchFamily="2" charset="0"/>
                <a:cs typeface="Arial"/>
                <a:sym typeface="Arial"/>
              </a:rPr>
              <a:t>XploriLab</a:t>
            </a:r>
            <a:r>
              <a:rPr lang="en-US" sz="1400" kern="0" dirty="0">
                <a:solidFill>
                  <a:srgbClr val="595959"/>
                </a:solidFill>
                <a:latin typeface="Outfit" pitchFamily="2" charset="0"/>
                <a:cs typeface="Arial"/>
                <a:sym typeface="Arial"/>
              </a:rPr>
              <a:t>, select the icon to connect the device via cable or </a:t>
            </a:r>
            <a:r>
              <a:rPr lang="en-US" sz="1400" kern="0" dirty="0" err="1">
                <a:solidFill>
                  <a:srgbClr val="595959"/>
                </a:solidFill>
                <a:latin typeface="Outfit" pitchFamily="2" charset="0"/>
                <a:cs typeface="Arial"/>
                <a:sym typeface="Arial"/>
              </a:rPr>
              <a:t>bluetooth</a:t>
            </a:r>
            <a:r>
              <a:rPr lang="en-US" sz="1400" kern="0" dirty="0">
                <a:solidFill>
                  <a:srgbClr val="595959"/>
                </a:solidFill>
                <a:latin typeface="Outfit" pitchFamily="2" charset="0"/>
                <a:cs typeface="Arial"/>
                <a:sym typeface="Arial"/>
              </a:rPr>
              <a:t> as applicable.</a:t>
            </a:r>
            <a:endParaRPr lang="en-US" sz="1400" kern="0" dirty="0">
              <a:solidFill>
                <a:srgbClr val="595959"/>
              </a:solidFill>
              <a:latin typeface="Outfit" pitchFamily="2" charset="0"/>
              <a:cs typeface="Arial"/>
              <a:sym typeface="Arial"/>
            </a:endParaRPr>
          </a:p>
        </p:txBody>
      </p:sp>
      <p:pic>
        <p:nvPicPr>
          <p:cNvPr id="66" name="Google Shape;148;p5">
            <a:extLst>
              <a:ext uri="{FF2B5EF4-FFF2-40B4-BE49-F238E27FC236}">
                <a16:creationId xmlns:a16="http://schemas.microsoft.com/office/drawing/2014/main" id="{D5A75B00-6B05-5EC9-7A6A-6F35AD7FE08A}"/>
              </a:ext>
            </a:extLst>
          </p:cNvPr>
          <p:cNvPicPr preferRelativeResize="0"/>
          <p:nvPr/>
        </p:nvPicPr>
        <p:blipFill rotWithShape="1">
          <a:blip r:embed="rId7">
            <a:alphaModFix/>
          </a:blip>
          <a:srcRect/>
          <a:stretch/>
        </p:blipFill>
        <p:spPr>
          <a:xfrm>
            <a:off x="5187203" y="3877664"/>
            <a:ext cx="601189" cy="601189"/>
          </a:xfrm>
          <a:prstGeom prst="rect">
            <a:avLst/>
          </a:prstGeom>
          <a:noFill/>
          <a:ln>
            <a:noFill/>
          </a:ln>
        </p:spPr>
      </p:pic>
      <p:pic>
        <p:nvPicPr>
          <p:cNvPr id="67" name="Google Shape;149;p5">
            <a:extLst>
              <a:ext uri="{FF2B5EF4-FFF2-40B4-BE49-F238E27FC236}">
                <a16:creationId xmlns:a16="http://schemas.microsoft.com/office/drawing/2014/main" id="{CC4FB3FF-2E1A-89F3-D213-5CF5BE5F2C6C}"/>
              </a:ext>
            </a:extLst>
          </p:cNvPr>
          <p:cNvPicPr preferRelativeResize="0"/>
          <p:nvPr/>
        </p:nvPicPr>
        <p:blipFill rotWithShape="1">
          <a:blip r:embed="rId8">
            <a:alphaModFix/>
          </a:blip>
          <a:srcRect/>
          <a:stretch/>
        </p:blipFill>
        <p:spPr>
          <a:xfrm>
            <a:off x="5695687" y="3877664"/>
            <a:ext cx="603603" cy="601189"/>
          </a:xfrm>
          <a:prstGeom prst="rect">
            <a:avLst/>
          </a:prstGeom>
          <a:noFill/>
          <a:ln>
            <a:noFill/>
          </a:ln>
        </p:spPr>
      </p:pic>
      <p:sp>
        <p:nvSpPr>
          <p:cNvPr id="68" name="Google Shape;151;p5">
            <a:extLst>
              <a:ext uri="{FF2B5EF4-FFF2-40B4-BE49-F238E27FC236}">
                <a16:creationId xmlns:a16="http://schemas.microsoft.com/office/drawing/2014/main" id="{8A41C901-D5DA-63C0-F0D3-49C46ED45A9E}"/>
              </a:ext>
            </a:extLst>
          </p:cNvPr>
          <p:cNvSpPr txBox="1"/>
          <p:nvPr/>
        </p:nvSpPr>
        <p:spPr>
          <a:xfrm>
            <a:off x="6871421" y="2329696"/>
            <a:ext cx="4722490" cy="523180"/>
          </a:xfrm>
          <a:prstGeom prst="rect">
            <a:avLst/>
          </a:prstGeom>
          <a:noFill/>
          <a:ln>
            <a:noFill/>
          </a:ln>
        </p:spPr>
        <p:txBody>
          <a:bodyPr spcFirstLastPara="1" wrap="square" lIns="91425" tIns="45700" rIns="91425" bIns="45700" anchor="t" anchorCtr="0">
            <a:spAutoFit/>
          </a:bodyPr>
          <a:lstStyle/>
          <a:p>
            <a:pPr>
              <a:buClr>
                <a:srgbClr val="000000"/>
              </a:buClr>
              <a:buFont typeface="Arial"/>
              <a:buNone/>
              <a:defRPr/>
            </a:pPr>
            <a:r>
              <a:rPr lang="en-US" sz="1400" kern="0" dirty="0">
                <a:solidFill>
                  <a:srgbClr val="595959"/>
                </a:solidFill>
                <a:latin typeface="Outfit" pitchFamily="2" charset="0"/>
                <a:cs typeface="Arial"/>
                <a:sym typeface="Arial"/>
              </a:rPr>
              <a:t>Turn on your </a:t>
            </a:r>
            <a:r>
              <a:rPr lang="en-US" sz="1400" kern="0" dirty="0" err="1">
                <a:solidFill>
                  <a:srgbClr val="595959"/>
                </a:solidFill>
                <a:latin typeface="Outfit" pitchFamily="2" charset="0"/>
                <a:cs typeface="Arial"/>
                <a:sym typeface="Arial"/>
              </a:rPr>
              <a:t>Xploris</a:t>
            </a:r>
            <a:r>
              <a:rPr lang="en-US" sz="1400" kern="0" dirty="0">
                <a:solidFill>
                  <a:srgbClr val="595959"/>
                </a:solidFill>
                <a:latin typeface="Outfit" pitchFamily="2" charset="0"/>
                <a:cs typeface="Arial"/>
                <a:sym typeface="Arial"/>
              </a:rPr>
              <a:t> and connect it to your computer or tablet.</a:t>
            </a:r>
            <a:endParaRPr lang="en-US" sz="1400" kern="0" dirty="0">
              <a:solidFill>
                <a:srgbClr val="595959"/>
              </a:solidFill>
              <a:latin typeface="Outfit" pitchFamily="2" charset="0"/>
              <a:cs typeface="Arial"/>
              <a:sym typeface="Arial"/>
            </a:endParaRPr>
          </a:p>
        </p:txBody>
      </p:sp>
      <p:pic>
        <p:nvPicPr>
          <p:cNvPr id="69" name="Google Shape;161;p5">
            <a:extLst>
              <a:ext uri="{FF2B5EF4-FFF2-40B4-BE49-F238E27FC236}">
                <a16:creationId xmlns:a16="http://schemas.microsoft.com/office/drawing/2014/main" id="{53CF3A55-D0FC-184E-567B-52E7FADF1B78}"/>
              </a:ext>
            </a:extLst>
          </p:cNvPr>
          <p:cNvPicPr preferRelativeResize="0"/>
          <p:nvPr/>
        </p:nvPicPr>
        <p:blipFill rotWithShape="1">
          <a:blip r:embed="rId9">
            <a:alphaModFix/>
          </a:blip>
          <a:srcRect/>
          <a:stretch/>
        </p:blipFill>
        <p:spPr>
          <a:xfrm>
            <a:off x="5452029" y="3033747"/>
            <a:ext cx="569483" cy="569056"/>
          </a:xfrm>
          <a:prstGeom prst="rect">
            <a:avLst/>
          </a:prstGeom>
          <a:noFill/>
          <a:ln>
            <a:noFill/>
          </a:ln>
        </p:spPr>
      </p:pic>
      <p:sp>
        <p:nvSpPr>
          <p:cNvPr id="70" name="Google Shape;162;p5">
            <a:extLst>
              <a:ext uri="{FF2B5EF4-FFF2-40B4-BE49-F238E27FC236}">
                <a16:creationId xmlns:a16="http://schemas.microsoft.com/office/drawing/2014/main" id="{8F6B076A-6F86-CFF0-6016-4C74C9DA6AC5}"/>
              </a:ext>
            </a:extLst>
          </p:cNvPr>
          <p:cNvSpPr txBox="1"/>
          <p:nvPr/>
        </p:nvSpPr>
        <p:spPr>
          <a:xfrm>
            <a:off x="6871421" y="3042903"/>
            <a:ext cx="4591196" cy="523180"/>
          </a:xfrm>
          <a:prstGeom prst="rect">
            <a:avLst/>
          </a:prstGeom>
          <a:noFill/>
          <a:ln>
            <a:noFill/>
          </a:ln>
        </p:spPr>
        <p:txBody>
          <a:bodyPr spcFirstLastPara="1" wrap="square" lIns="91425" tIns="45700" rIns="91425" bIns="45700" anchor="t" anchorCtr="0">
            <a:spAutoFit/>
          </a:bodyPr>
          <a:lstStyle/>
          <a:p>
            <a:pPr>
              <a:buClr>
                <a:srgbClr val="000000"/>
              </a:buClr>
              <a:buFont typeface="Arial"/>
              <a:buNone/>
              <a:defRPr/>
            </a:pPr>
            <a:r>
              <a:rPr lang="en-US" sz="1400" kern="0" dirty="0">
                <a:solidFill>
                  <a:srgbClr val="595959"/>
                </a:solidFill>
                <a:latin typeface="Outfit" pitchFamily="2" charset="0"/>
                <a:cs typeface="Arial"/>
                <a:sym typeface="Arial"/>
              </a:rPr>
              <a:t>Open the </a:t>
            </a:r>
            <a:r>
              <a:rPr lang="en-US" sz="1400" kern="0" dirty="0" err="1">
                <a:solidFill>
                  <a:srgbClr val="595959"/>
                </a:solidFill>
                <a:latin typeface="Outfit" pitchFamily="2" charset="0"/>
                <a:cs typeface="Arial"/>
                <a:sym typeface="Arial"/>
              </a:rPr>
              <a:t>XploriLab</a:t>
            </a:r>
            <a:r>
              <a:rPr lang="en-US" sz="1400" kern="0" dirty="0">
                <a:solidFill>
                  <a:srgbClr val="595959"/>
                </a:solidFill>
                <a:latin typeface="Outfit" pitchFamily="2" charset="0"/>
                <a:cs typeface="Arial"/>
                <a:sym typeface="Arial"/>
              </a:rPr>
              <a:t> software on your computer or tablet.</a:t>
            </a:r>
            <a:endParaRPr lang="en-US" sz="1400" kern="0" dirty="0">
              <a:solidFill>
                <a:srgbClr val="595959"/>
              </a:solidFill>
              <a:latin typeface="Outfit" pitchFamily="2" charset="0"/>
              <a:cs typeface="Arial"/>
              <a:sym typeface="Arial"/>
            </a:endParaRPr>
          </a:p>
        </p:txBody>
      </p:sp>
      <p:pic>
        <p:nvPicPr>
          <p:cNvPr id="71" name="Google Shape;163;p5">
            <a:extLst>
              <a:ext uri="{FF2B5EF4-FFF2-40B4-BE49-F238E27FC236}">
                <a16:creationId xmlns:a16="http://schemas.microsoft.com/office/drawing/2014/main" id="{7DD03F2A-A8BD-C750-C177-FC4650CF9028}"/>
              </a:ext>
            </a:extLst>
          </p:cNvPr>
          <p:cNvPicPr preferRelativeResize="0"/>
          <p:nvPr/>
        </p:nvPicPr>
        <p:blipFill rotWithShape="1">
          <a:blip r:embed="rId10">
            <a:alphaModFix/>
          </a:blip>
          <a:srcRect/>
          <a:stretch/>
        </p:blipFill>
        <p:spPr>
          <a:xfrm>
            <a:off x="5487798" y="2285646"/>
            <a:ext cx="478988" cy="566077"/>
          </a:xfrm>
          <a:prstGeom prst="rect">
            <a:avLst/>
          </a:prstGeom>
          <a:noFill/>
          <a:ln>
            <a:noFill/>
          </a:ln>
        </p:spPr>
      </p:pic>
      <p:pic>
        <p:nvPicPr>
          <p:cNvPr id="75" name="Google Shape;169;p5">
            <a:extLst>
              <a:ext uri="{FF2B5EF4-FFF2-40B4-BE49-F238E27FC236}">
                <a16:creationId xmlns:a16="http://schemas.microsoft.com/office/drawing/2014/main" id="{763984F8-1D7C-94C6-FB45-E92A7C3E5968}"/>
              </a:ext>
            </a:extLst>
          </p:cNvPr>
          <p:cNvPicPr preferRelativeResize="0"/>
          <p:nvPr/>
        </p:nvPicPr>
        <p:blipFill rotWithShape="1">
          <a:blip r:embed="rId11">
            <a:alphaModFix/>
          </a:blip>
          <a:srcRect/>
          <a:stretch/>
        </p:blipFill>
        <p:spPr>
          <a:xfrm>
            <a:off x="5490471" y="4027581"/>
            <a:ext cx="251452" cy="320572"/>
          </a:xfrm>
          <a:prstGeom prst="rect">
            <a:avLst/>
          </a:prstGeom>
          <a:noFill/>
          <a:ln>
            <a:noFill/>
          </a:ln>
        </p:spPr>
      </p:pic>
      <p:grpSp>
        <p:nvGrpSpPr>
          <p:cNvPr id="77" name="Grupo 76">
            <a:extLst>
              <a:ext uri="{FF2B5EF4-FFF2-40B4-BE49-F238E27FC236}">
                <a16:creationId xmlns:a16="http://schemas.microsoft.com/office/drawing/2014/main" id="{4757AE20-33FD-881B-ACEF-31980CFF8F9B}"/>
              </a:ext>
            </a:extLst>
          </p:cNvPr>
          <p:cNvGrpSpPr/>
          <p:nvPr/>
        </p:nvGrpSpPr>
        <p:grpSpPr>
          <a:xfrm>
            <a:off x="951703" y="1589244"/>
            <a:ext cx="1952271" cy="442980"/>
            <a:chOff x="951703" y="1589244"/>
            <a:chExt cx="1778964" cy="442980"/>
          </a:xfrm>
        </p:grpSpPr>
        <p:sp>
          <p:nvSpPr>
            <p:cNvPr id="78" name="Rectángulo: esquinas redondeadas 77">
              <a:extLst>
                <a:ext uri="{FF2B5EF4-FFF2-40B4-BE49-F238E27FC236}">
                  <a16:creationId xmlns:a16="http://schemas.microsoft.com/office/drawing/2014/main" id="{B188A412-40E8-63ED-4B85-064060D8CB2E}"/>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lvl="0" algn="ctr">
                <a:buClr>
                  <a:srgbClr val="000000"/>
                </a:buClr>
                <a:defRPr/>
              </a:pPr>
              <a:r>
                <a:rPr lang="es-MX" sz="1600" kern="0" dirty="0" err="1">
                  <a:solidFill>
                    <a:srgbClr val="FFFFFF"/>
                  </a:solidFill>
                  <a:latin typeface="Outfit Medium" pitchFamily="2" charset="0"/>
                  <a:sym typeface="Arial"/>
                </a:rPr>
                <a:t>Design</a:t>
              </a:r>
              <a:endParaRPr lang="es-MX" sz="1600" kern="0" dirty="0">
                <a:solidFill>
                  <a:srgbClr val="FFFFFF"/>
                </a:solidFill>
                <a:latin typeface="Outfit Medium" pitchFamily="2" charset="0"/>
                <a:sym typeface="Arial"/>
              </a:endParaRPr>
            </a:p>
          </p:txBody>
        </p:sp>
        <p:sp>
          <p:nvSpPr>
            <p:cNvPr id="79" name="Elipse 78">
              <a:extLst>
                <a:ext uri="{FF2B5EF4-FFF2-40B4-BE49-F238E27FC236}">
                  <a16:creationId xmlns:a16="http://schemas.microsoft.com/office/drawing/2014/main" id="{BB93EEF4-E3D1-E2F2-8085-EB42C3E08A55}"/>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sp>
        <p:nvSpPr>
          <p:cNvPr id="4" name="Google Shape;166;p5">
            <a:extLst>
              <a:ext uri="{FF2B5EF4-FFF2-40B4-BE49-F238E27FC236}">
                <a16:creationId xmlns:a16="http://schemas.microsoft.com/office/drawing/2014/main" id="{9DB74D62-FDD7-51C0-7D04-D569FCA3FAD1}"/>
              </a:ext>
            </a:extLst>
          </p:cNvPr>
          <p:cNvSpPr txBox="1"/>
          <p:nvPr/>
        </p:nvSpPr>
        <p:spPr>
          <a:xfrm>
            <a:off x="7516295" y="5214346"/>
            <a:ext cx="3653909" cy="523180"/>
          </a:xfrm>
          <a:prstGeom prst="rect">
            <a:avLst/>
          </a:prstGeom>
          <a:noFill/>
          <a:ln>
            <a:noFill/>
          </a:ln>
        </p:spPr>
        <p:txBody>
          <a:bodyPr spcFirstLastPara="1" wrap="square" lIns="91425" tIns="45700" rIns="91425" bIns="45700" anchor="t" anchorCtr="0">
            <a:spAutoFit/>
          </a:bodyPr>
          <a:lstStyle/>
          <a:p>
            <a:pPr lvl="0">
              <a:buClr>
                <a:srgbClr val="000000"/>
              </a:buClr>
              <a:defRPr/>
            </a:pPr>
            <a:r>
              <a:rPr lang="en-US" sz="1400" kern="0" dirty="0">
                <a:solidFill>
                  <a:srgbClr val="595959"/>
                </a:solidFill>
                <a:latin typeface="Outfit" pitchFamily="2" charset="0"/>
                <a:cs typeface="Arial"/>
                <a:sym typeface="Arial"/>
              </a:rPr>
              <a:t>Enter the art section </a:t>
            </a:r>
            <a:r>
              <a:rPr lang="en-US" sz="1400" kern="0" dirty="0" smtClean="0">
                <a:solidFill>
                  <a:srgbClr val="595959"/>
                </a:solidFill>
                <a:latin typeface="Outfit" pitchFamily="2" charset="0"/>
                <a:cs typeface="Arial"/>
                <a:sym typeface="Arial"/>
              </a:rPr>
              <a:t>(ART) and then to ANIMATOR. </a:t>
            </a:r>
            <a:endParaRPr lang="en-US" sz="1400" kern="0" dirty="0">
              <a:solidFill>
                <a:srgbClr val="595959"/>
              </a:solidFill>
              <a:latin typeface="Outfit" pitchFamily="2" charset="0"/>
              <a:cs typeface="Arial"/>
              <a:sym typeface="Arial"/>
            </a:endParaRPr>
          </a:p>
        </p:txBody>
      </p:sp>
      <p:sp>
        <p:nvSpPr>
          <p:cNvPr id="5" name="Google Shape;170;p5">
            <a:extLst>
              <a:ext uri="{FF2B5EF4-FFF2-40B4-BE49-F238E27FC236}">
                <a16:creationId xmlns:a16="http://schemas.microsoft.com/office/drawing/2014/main" id="{CA61554B-AF74-2E12-3A6A-33C275585AF6}"/>
              </a:ext>
            </a:extLst>
          </p:cNvPr>
          <p:cNvSpPr/>
          <p:nvPr/>
        </p:nvSpPr>
        <p:spPr>
          <a:xfrm>
            <a:off x="6186258" y="5350427"/>
            <a:ext cx="218114" cy="251018"/>
          </a:xfrm>
          <a:prstGeom prst="rightArrow">
            <a:avLst>
              <a:gd name="adj1" fmla="val 50000"/>
              <a:gd name="adj2" fmla="val 50000"/>
            </a:avLst>
          </a:prstGeom>
          <a:solidFill>
            <a:srgbClr val="75707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7" name="Imagen 6">
            <a:extLst>
              <a:ext uri="{FF2B5EF4-FFF2-40B4-BE49-F238E27FC236}">
                <a16:creationId xmlns:a16="http://schemas.microsoft.com/office/drawing/2014/main" id="{AF0F74BC-5B37-722B-E678-EAD62C4C6433}"/>
              </a:ext>
            </a:extLst>
          </p:cNvPr>
          <p:cNvPicPr>
            <a:picLocks noChangeAspect="1"/>
          </p:cNvPicPr>
          <p:nvPr/>
        </p:nvPicPr>
        <p:blipFill>
          <a:blip r:embed="rId12"/>
          <a:srcRect l="5211" t="3778" r="3349" b="2767"/>
          <a:stretch/>
        </p:blipFill>
        <p:spPr>
          <a:xfrm>
            <a:off x="6494630" y="4866820"/>
            <a:ext cx="900326" cy="1235657"/>
          </a:xfrm>
          <a:prstGeom prst="roundRect">
            <a:avLst>
              <a:gd name="adj" fmla="val 3367"/>
            </a:avLst>
          </a:prstGeom>
        </p:spPr>
      </p:pic>
      <p:pic>
        <p:nvPicPr>
          <p:cNvPr id="9" name="Imagen 8">
            <a:extLst>
              <a:ext uri="{FF2B5EF4-FFF2-40B4-BE49-F238E27FC236}">
                <a16:creationId xmlns:a16="http://schemas.microsoft.com/office/drawing/2014/main" id="{15756A36-D64C-5D9D-131F-030C672DB416}"/>
              </a:ext>
            </a:extLst>
          </p:cNvPr>
          <p:cNvPicPr>
            <a:picLocks noChangeAspect="1"/>
          </p:cNvPicPr>
          <p:nvPr/>
        </p:nvPicPr>
        <p:blipFill>
          <a:blip r:embed="rId13"/>
          <a:srcRect l="1305" t="1580" r="2074" b="1080"/>
          <a:stretch/>
        </p:blipFill>
        <p:spPr>
          <a:xfrm>
            <a:off x="5213975" y="4870138"/>
            <a:ext cx="882025" cy="1239377"/>
          </a:xfrm>
          <a:prstGeom prst="roundRect">
            <a:avLst>
              <a:gd name="adj" fmla="val 5118"/>
            </a:avLst>
          </a:prstGeom>
        </p:spPr>
      </p:pic>
      <p:grpSp>
        <p:nvGrpSpPr>
          <p:cNvPr id="28" name="Grupo 27">
            <a:extLst>
              <a:ext uri="{FF2B5EF4-FFF2-40B4-BE49-F238E27FC236}">
                <a16:creationId xmlns:a16="http://schemas.microsoft.com/office/drawing/2014/main" id="{A65C1908-6FFA-0F79-55FF-C3283B0DAC1C}"/>
              </a:ext>
            </a:extLst>
          </p:cNvPr>
          <p:cNvGrpSpPr/>
          <p:nvPr/>
        </p:nvGrpSpPr>
        <p:grpSpPr>
          <a:xfrm>
            <a:off x="951703" y="2787455"/>
            <a:ext cx="3127626" cy="3121395"/>
            <a:chOff x="1874878" y="3149619"/>
            <a:chExt cx="3480466" cy="3473533"/>
          </a:xfrm>
        </p:grpSpPr>
        <p:pic>
          <p:nvPicPr>
            <p:cNvPr id="29" name="Imagen 28">
              <a:extLst>
                <a:ext uri="{FF2B5EF4-FFF2-40B4-BE49-F238E27FC236}">
                  <a16:creationId xmlns:a16="http://schemas.microsoft.com/office/drawing/2014/main" id="{466B8A12-E4E6-D48A-5497-DC73B09146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74878" y="3149619"/>
              <a:ext cx="3480466" cy="3473533"/>
            </a:xfrm>
            <a:prstGeom prst="rect">
              <a:avLst/>
            </a:prstGeom>
          </p:spPr>
        </p:pic>
        <p:pic>
          <p:nvPicPr>
            <p:cNvPr id="30" name="Imagen 29">
              <a:extLst>
                <a:ext uri="{FF2B5EF4-FFF2-40B4-BE49-F238E27FC236}">
                  <a16:creationId xmlns:a16="http://schemas.microsoft.com/office/drawing/2014/main" id="{9A703847-7C4E-3D6E-E9C6-66928953D899}"/>
                </a:ext>
              </a:extLst>
            </p:cNvPr>
            <p:cNvPicPr>
              <a:picLocks noChangeAspect="1"/>
            </p:cNvPicPr>
            <p:nvPr/>
          </p:nvPicPr>
          <p:blipFill>
            <a:blip r:embed="rId15"/>
            <a:stretch>
              <a:fillRect/>
            </a:stretch>
          </p:blipFill>
          <p:spPr>
            <a:xfrm>
              <a:off x="2937589" y="4212726"/>
              <a:ext cx="1164148" cy="1138482"/>
            </a:xfrm>
            <a:prstGeom prst="rect">
              <a:avLst/>
            </a:prstGeom>
          </p:spPr>
        </p:pic>
      </p:grpSp>
    </p:spTree>
    <p:extLst>
      <p:ext uri="{BB962C8B-B14F-4D97-AF65-F5344CB8AC3E}">
        <p14:creationId xmlns:p14="http://schemas.microsoft.com/office/powerpoint/2010/main" val="1184267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esquinas redondeadas 24">
            <a:extLst>
              <a:ext uri="{FF2B5EF4-FFF2-40B4-BE49-F238E27FC236}">
                <a16:creationId xmlns:a16="http://schemas.microsoft.com/office/drawing/2014/main" id="{F035B06C-F99D-4264-883B-7DD30FF78E81}"/>
              </a:ext>
            </a:extLst>
          </p:cNvPr>
          <p:cNvSpPr/>
          <p:nvPr/>
        </p:nvSpPr>
        <p:spPr>
          <a:xfrm>
            <a:off x="951704" y="2323269"/>
            <a:ext cx="10288593" cy="4242247"/>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4" name="Grupo 3">
            <a:extLst>
              <a:ext uri="{FF2B5EF4-FFF2-40B4-BE49-F238E27FC236}">
                <a16:creationId xmlns:a16="http://schemas.microsoft.com/office/drawing/2014/main" id="{271E442B-CB20-AFCE-571C-1BAED5FFFEB7}"/>
              </a:ext>
            </a:extLst>
          </p:cNvPr>
          <p:cNvGrpSpPr/>
          <p:nvPr/>
        </p:nvGrpSpPr>
        <p:grpSpPr>
          <a:xfrm>
            <a:off x="2463844" y="2504080"/>
            <a:ext cx="7264311" cy="3894957"/>
            <a:chOff x="2463844" y="2504080"/>
            <a:chExt cx="7264311" cy="3894957"/>
          </a:xfrm>
        </p:grpSpPr>
        <p:pic>
          <p:nvPicPr>
            <p:cNvPr id="12" name="Imagen 11">
              <a:extLst>
                <a:ext uri="{FF2B5EF4-FFF2-40B4-BE49-F238E27FC236}">
                  <a16:creationId xmlns:a16="http://schemas.microsoft.com/office/drawing/2014/main" id="{59A430C5-CA5A-CB36-2008-908F8BD0F421}"/>
                </a:ext>
              </a:extLst>
            </p:cNvPr>
            <p:cNvPicPr>
              <a:picLocks noChangeAspect="1"/>
            </p:cNvPicPr>
            <p:nvPr/>
          </p:nvPicPr>
          <p:blipFill>
            <a:blip r:embed="rId2"/>
            <a:stretch>
              <a:fillRect/>
            </a:stretch>
          </p:blipFill>
          <p:spPr>
            <a:xfrm>
              <a:off x="2463844" y="2504080"/>
              <a:ext cx="7264311" cy="3894957"/>
            </a:xfrm>
            <a:prstGeom prst="rect">
              <a:avLst/>
            </a:prstGeom>
          </p:spPr>
        </p:pic>
        <p:pic>
          <p:nvPicPr>
            <p:cNvPr id="3" name="Imagen 2">
              <a:extLst>
                <a:ext uri="{FF2B5EF4-FFF2-40B4-BE49-F238E27FC236}">
                  <a16:creationId xmlns:a16="http://schemas.microsoft.com/office/drawing/2014/main" id="{A8DADACB-6F32-34C9-9C77-B86746B8B3FC}"/>
                </a:ext>
              </a:extLst>
            </p:cNvPr>
            <p:cNvPicPr>
              <a:picLocks noChangeAspect="1"/>
            </p:cNvPicPr>
            <p:nvPr/>
          </p:nvPicPr>
          <p:blipFill>
            <a:blip r:embed="rId3"/>
            <a:stretch>
              <a:fillRect/>
            </a:stretch>
          </p:blipFill>
          <p:spPr>
            <a:xfrm>
              <a:off x="3105510" y="3916966"/>
              <a:ext cx="984901" cy="196068"/>
            </a:xfrm>
            <a:prstGeom prst="rect">
              <a:avLst/>
            </a:prstGeom>
          </p:spPr>
        </p:pic>
      </p:grpSp>
      <p:sp>
        <p:nvSpPr>
          <p:cNvPr id="19" name="Rectángulo 18">
            <a:extLst>
              <a:ext uri="{FF2B5EF4-FFF2-40B4-BE49-F238E27FC236}">
                <a16:creationId xmlns:a16="http://schemas.microsoft.com/office/drawing/2014/main" id="{4CB38CE1-953E-45DD-B54C-B8AED31ACB55}"/>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a:hlinkClick r:id="rId4" action="ppaction://hlinksldjump"/>
            <a:extLst>
              <a:ext uri="{FF2B5EF4-FFF2-40B4-BE49-F238E27FC236}">
                <a16:creationId xmlns:a16="http://schemas.microsoft.com/office/drawing/2014/main" id="{D7D25563-E7D7-4945-BCCF-E101ED29D88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DCEA9475-C581-41FC-929D-4CBC1AB573C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5A59BB4C-F8FF-4DB8-81DD-7AA81DA0878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C3F34D73-4F4C-4843-8DA2-503AB9F50C4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56" name="CuadroTexto 55">
            <a:extLst>
              <a:ext uri="{FF2B5EF4-FFF2-40B4-BE49-F238E27FC236}">
                <a16:creationId xmlns:a16="http://schemas.microsoft.com/office/drawing/2014/main" id="{88D6DB10-34BE-4972-A844-6BDE78C2CADF}"/>
              </a:ext>
            </a:extLst>
          </p:cNvPr>
          <p:cNvSpPr txBox="1"/>
          <p:nvPr/>
        </p:nvSpPr>
        <p:spPr>
          <a:xfrm>
            <a:off x="951704" y="1855774"/>
            <a:ext cx="10288593" cy="307777"/>
          </a:xfrm>
          <a:prstGeom prst="rect">
            <a:avLst/>
          </a:prstGeom>
          <a:noFill/>
        </p:spPr>
        <p:txBody>
          <a:bodyPr wrap="square" rtlCol="0">
            <a:spAutoFit/>
          </a:bodyPr>
          <a:lstStyle/>
          <a:p>
            <a:pPr algn="just"/>
            <a:r>
              <a:rPr lang="en-US" sz="1400" dirty="0">
                <a:solidFill>
                  <a:schemeClr val="tx1">
                    <a:lumMod val="75000"/>
                    <a:lumOff val="25000"/>
                  </a:schemeClr>
                </a:solidFill>
                <a:latin typeface="Outfit" pitchFamily="2" charset="0"/>
              </a:rPr>
              <a:t>Inside the main window you will find several sections with the necessary tools to make a digital artwork</a:t>
            </a:r>
            <a:r>
              <a:rPr lang="en-US" sz="1400" dirty="0" smtClean="0">
                <a:solidFill>
                  <a:schemeClr val="tx1">
                    <a:lumMod val="75000"/>
                    <a:lumOff val="25000"/>
                  </a:schemeClr>
                </a:solidFill>
                <a:latin typeface="Outfit" pitchFamily="2" charset="0"/>
              </a:rPr>
              <a:t>.</a:t>
            </a:r>
            <a:endParaRPr lang="en-US" sz="1400" dirty="0">
              <a:solidFill>
                <a:schemeClr val="tx1">
                  <a:lumMod val="75000"/>
                  <a:lumOff val="25000"/>
                </a:schemeClr>
              </a:solidFill>
              <a:latin typeface="Outfit" pitchFamily="2" charset="0"/>
            </a:endParaRPr>
          </a:p>
        </p:txBody>
      </p:sp>
      <p:sp>
        <p:nvSpPr>
          <p:cNvPr id="65" name="CuadroTexto 64">
            <a:extLst>
              <a:ext uri="{FF2B5EF4-FFF2-40B4-BE49-F238E27FC236}">
                <a16:creationId xmlns:a16="http://schemas.microsoft.com/office/drawing/2014/main" id="{8B057AF6-5FE5-442F-96D4-C6A62B0BAE30}"/>
              </a:ext>
            </a:extLst>
          </p:cNvPr>
          <p:cNvSpPr txBox="1"/>
          <p:nvPr/>
        </p:nvSpPr>
        <p:spPr>
          <a:xfrm>
            <a:off x="5364555" y="3972321"/>
            <a:ext cx="1462888" cy="346234"/>
          </a:xfrm>
          <a:prstGeom prst="roundRect">
            <a:avLst>
              <a:gd name="adj" fmla="val 50000"/>
            </a:avLst>
          </a:prstGeom>
          <a:solidFill>
            <a:srgbClr val="569FA8"/>
          </a:solidFill>
        </p:spPr>
        <p:txBody>
          <a:bodyPr wrap="square" rtlCol="0" anchor="ctr">
            <a:spAutoFit/>
          </a:bodyPr>
          <a:lstStyle/>
          <a:p>
            <a:pPr algn="ctr"/>
            <a:r>
              <a:rPr lang="es-MX" sz="1000" dirty="0" err="1" smtClean="0">
                <a:solidFill>
                  <a:schemeClr val="bg1"/>
                </a:solidFill>
                <a:latin typeface="Outfit" pitchFamily="2" charset="0"/>
              </a:rPr>
              <a:t>Drawing</a:t>
            </a:r>
            <a:r>
              <a:rPr lang="es-MX" sz="1000" dirty="0" smtClean="0">
                <a:solidFill>
                  <a:schemeClr val="bg1"/>
                </a:solidFill>
                <a:latin typeface="Outfit" pitchFamily="2" charset="0"/>
              </a:rPr>
              <a:t> </a:t>
            </a:r>
            <a:r>
              <a:rPr lang="es-MX" sz="1000" dirty="0" err="1" smtClean="0">
                <a:solidFill>
                  <a:schemeClr val="bg1"/>
                </a:solidFill>
                <a:latin typeface="Outfit" pitchFamily="2" charset="0"/>
              </a:rPr>
              <a:t>area</a:t>
            </a:r>
            <a:endParaRPr lang="es-CL" sz="1000" dirty="0">
              <a:solidFill>
                <a:schemeClr val="bg1"/>
              </a:solidFill>
              <a:latin typeface="Outfit" pitchFamily="2" charset="0"/>
            </a:endParaRPr>
          </a:p>
        </p:txBody>
      </p:sp>
      <p:sp>
        <p:nvSpPr>
          <p:cNvPr id="66" name="CuadroTexto 65">
            <a:extLst>
              <a:ext uri="{FF2B5EF4-FFF2-40B4-BE49-F238E27FC236}">
                <a16:creationId xmlns:a16="http://schemas.microsoft.com/office/drawing/2014/main" id="{4299FC59-7B44-456D-AE3A-32DF1375BDCF}"/>
              </a:ext>
            </a:extLst>
          </p:cNvPr>
          <p:cNvSpPr txBox="1"/>
          <p:nvPr/>
        </p:nvSpPr>
        <p:spPr>
          <a:xfrm>
            <a:off x="7210499" y="2472043"/>
            <a:ext cx="1112691" cy="346234"/>
          </a:xfrm>
          <a:prstGeom prst="roundRect">
            <a:avLst>
              <a:gd name="adj" fmla="val 50000"/>
            </a:avLst>
          </a:prstGeom>
          <a:solidFill>
            <a:srgbClr val="569FA8"/>
          </a:solidFill>
        </p:spPr>
        <p:txBody>
          <a:bodyPr wrap="square" rtlCol="0">
            <a:spAutoFit/>
          </a:bodyPr>
          <a:lstStyle/>
          <a:p>
            <a:pPr algn="ctr"/>
            <a:r>
              <a:rPr lang="es-MX" sz="1000" dirty="0" smtClean="0">
                <a:solidFill>
                  <a:schemeClr val="bg1"/>
                </a:solidFill>
                <a:latin typeface="Outfit" pitchFamily="2" charset="0"/>
              </a:rPr>
              <a:t>Tools</a:t>
            </a:r>
            <a:endParaRPr lang="es-CL" sz="1000" dirty="0">
              <a:solidFill>
                <a:schemeClr val="bg1"/>
              </a:solidFill>
              <a:latin typeface="Outfit" pitchFamily="2" charset="0"/>
            </a:endParaRPr>
          </a:p>
        </p:txBody>
      </p:sp>
      <p:sp>
        <p:nvSpPr>
          <p:cNvPr id="68" name="CuadroTexto 67">
            <a:extLst>
              <a:ext uri="{FF2B5EF4-FFF2-40B4-BE49-F238E27FC236}">
                <a16:creationId xmlns:a16="http://schemas.microsoft.com/office/drawing/2014/main" id="{C1BC436B-947F-4A49-938E-582046EA7A5D}"/>
              </a:ext>
            </a:extLst>
          </p:cNvPr>
          <p:cNvSpPr txBox="1"/>
          <p:nvPr/>
        </p:nvSpPr>
        <p:spPr>
          <a:xfrm>
            <a:off x="2729041" y="3082766"/>
            <a:ext cx="1704164" cy="346234"/>
          </a:xfrm>
          <a:prstGeom prst="roundRect">
            <a:avLst>
              <a:gd name="adj" fmla="val 50000"/>
            </a:avLst>
          </a:prstGeom>
          <a:solidFill>
            <a:srgbClr val="569FA8"/>
          </a:solidFill>
        </p:spPr>
        <p:txBody>
          <a:bodyPr wrap="square" rtlCol="0" anchor="ctr">
            <a:spAutoFit/>
          </a:bodyPr>
          <a:lstStyle/>
          <a:p>
            <a:pPr algn="ctr"/>
            <a:r>
              <a:rPr lang="es-MX" sz="1000" dirty="0" err="1" smtClean="0">
                <a:solidFill>
                  <a:schemeClr val="bg1"/>
                </a:solidFill>
                <a:latin typeface="Outfit" pitchFamily="2" charset="0"/>
              </a:rPr>
              <a:t>Configuration</a:t>
            </a:r>
            <a:endParaRPr lang="es-CL" sz="1000" dirty="0">
              <a:solidFill>
                <a:schemeClr val="bg1"/>
              </a:solidFill>
              <a:latin typeface="Outfit" pitchFamily="2" charset="0"/>
            </a:endParaRPr>
          </a:p>
        </p:txBody>
      </p:sp>
      <p:sp>
        <p:nvSpPr>
          <p:cNvPr id="69" name="CuadroTexto 68">
            <a:extLst>
              <a:ext uri="{FF2B5EF4-FFF2-40B4-BE49-F238E27FC236}">
                <a16:creationId xmlns:a16="http://schemas.microsoft.com/office/drawing/2014/main" id="{A2159676-33E6-4034-A348-E780FBEF6632}"/>
              </a:ext>
            </a:extLst>
          </p:cNvPr>
          <p:cNvSpPr txBox="1"/>
          <p:nvPr/>
        </p:nvSpPr>
        <p:spPr>
          <a:xfrm>
            <a:off x="7373298" y="5350022"/>
            <a:ext cx="787094" cy="346234"/>
          </a:xfrm>
          <a:prstGeom prst="roundRect">
            <a:avLst>
              <a:gd name="adj" fmla="val 50000"/>
            </a:avLst>
          </a:prstGeom>
          <a:solidFill>
            <a:srgbClr val="569FA8"/>
          </a:solidFill>
        </p:spPr>
        <p:txBody>
          <a:bodyPr wrap="square" rtlCol="0" anchor="ctr">
            <a:spAutoFit/>
          </a:bodyPr>
          <a:lstStyle/>
          <a:p>
            <a:pPr algn="ctr"/>
            <a:r>
              <a:rPr lang="es-MX" sz="1000" dirty="0" err="1" smtClean="0">
                <a:solidFill>
                  <a:schemeClr val="bg1"/>
                </a:solidFill>
                <a:latin typeface="Outfit" pitchFamily="2" charset="0"/>
              </a:rPr>
              <a:t>Layers</a:t>
            </a:r>
            <a:endParaRPr lang="es-CL" sz="1000" dirty="0">
              <a:solidFill>
                <a:schemeClr val="bg1"/>
              </a:solidFill>
              <a:latin typeface="Outfit" pitchFamily="2" charset="0"/>
            </a:endParaRPr>
          </a:p>
        </p:txBody>
      </p:sp>
      <p:sp>
        <p:nvSpPr>
          <p:cNvPr id="70" name="CuadroTexto 69">
            <a:extLst>
              <a:ext uri="{FF2B5EF4-FFF2-40B4-BE49-F238E27FC236}">
                <a16:creationId xmlns:a16="http://schemas.microsoft.com/office/drawing/2014/main" id="{FB76E66F-145F-4D24-BBBA-6B96DB4B2636}"/>
              </a:ext>
            </a:extLst>
          </p:cNvPr>
          <p:cNvSpPr txBox="1"/>
          <p:nvPr/>
        </p:nvSpPr>
        <p:spPr>
          <a:xfrm>
            <a:off x="2124863" y="5962926"/>
            <a:ext cx="1208357" cy="346234"/>
          </a:xfrm>
          <a:prstGeom prst="roundRect">
            <a:avLst>
              <a:gd name="adj" fmla="val 50000"/>
            </a:avLst>
          </a:prstGeom>
          <a:solidFill>
            <a:srgbClr val="569FA8"/>
          </a:solidFill>
        </p:spPr>
        <p:txBody>
          <a:bodyPr wrap="square" rtlCol="0" anchor="ctr">
            <a:spAutoFit/>
          </a:bodyPr>
          <a:lstStyle/>
          <a:p>
            <a:pPr algn="ctr"/>
            <a:r>
              <a:rPr lang="es-MX" sz="1000" dirty="0" err="1" smtClean="0">
                <a:solidFill>
                  <a:schemeClr val="bg1"/>
                </a:solidFill>
                <a:latin typeface="Outfit" pitchFamily="2" charset="0"/>
              </a:rPr>
              <a:t>Frames</a:t>
            </a:r>
            <a:endParaRPr lang="es-CL" sz="1000" dirty="0">
              <a:solidFill>
                <a:schemeClr val="bg1"/>
              </a:solidFill>
              <a:latin typeface="Outfit" pitchFamily="2" charset="0"/>
            </a:endParaRPr>
          </a:p>
        </p:txBody>
      </p:sp>
      <p:sp>
        <p:nvSpPr>
          <p:cNvPr id="26" name="CuadroTexto 25">
            <a:extLst>
              <a:ext uri="{FF2B5EF4-FFF2-40B4-BE49-F238E27FC236}">
                <a16:creationId xmlns:a16="http://schemas.microsoft.com/office/drawing/2014/main" id="{5FC7E1DA-4523-4785-98E2-110BA10DFB44}"/>
              </a:ext>
            </a:extLst>
          </p:cNvPr>
          <p:cNvSpPr txBox="1"/>
          <p:nvPr/>
        </p:nvSpPr>
        <p:spPr>
          <a:xfrm>
            <a:off x="8361263" y="2472043"/>
            <a:ext cx="1328818" cy="329565"/>
          </a:xfrm>
          <a:prstGeom prst="roundRect">
            <a:avLst>
              <a:gd name="adj" fmla="val 43679"/>
            </a:avLst>
          </a:prstGeom>
          <a:solidFill>
            <a:srgbClr val="569FA8"/>
          </a:solidFill>
        </p:spPr>
        <p:txBody>
          <a:bodyPr wrap="square" rtlCol="0" anchor="ctr">
            <a:spAutoFit/>
          </a:bodyPr>
          <a:lstStyle/>
          <a:p>
            <a:pPr algn="ctr"/>
            <a:r>
              <a:rPr lang="es-MX" sz="1000" dirty="0" smtClean="0">
                <a:solidFill>
                  <a:schemeClr val="bg1"/>
                </a:solidFill>
                <a:latin typeface="Outfit" pitchFamily="2" charset="0"/>
              </a:rPr>
              <a:t>Color </a:t>
            </a:r>
            <a:r>
              <a:rPr lang="es-MX" sz="1000" dirty="0" err="1" smtClean="0">
                <a:solidFill>
                  <a:schemeClr val="bg1"/>
                </a:solidFill>
                <a:latin typeface="Outfit" pitchFamily="2" charset="0"/>
              </a:rPr>
              <a:t>palette</a:t>
            </a:r>
            <a:endParaRPr lang="es-CL" sz="1000" dirty="0">
              <a:solidFill>
                <a:schemeClr val="bg1"/>
              </a:solidFill>
              <a:latin typeface="Outfit" pitchFamily="2" charset="0"/>
            </a:endParaRPr>
          </a:p>
        </p:txBody>
      </p:sp>
      <p:grpSp>
        <p:nvGrpSpPr>
          <p:cNvPr id="8" name="Grupo 7">
            <a:extLst>
              <a:ext uri="{FF2B5EF4-FFF2-40B4-BE49-F238E27FC236}">
                <a16:creationId xmlns:a16="http://schemas.microsoft.com/office/drawing/2014/main" id="{898224D2-E1BB-4656-9BE0-DBA67F462041}"/>
              </a:ext>
            </a:extLst>
          </p:cNvPr>
          <p:cNvGrpSpPr/>
          <p:nvPr/>
        </p:nvGrpSpPr>
        <p:grpSpPr>
          <a:xfrm>
            <a:off x="927863" y="1253076"/>
            <a:ext cx="1952271" cy="442980"/>
            <a:chOff x="951703" y="1589244"/>
            <a:chExt cx="1778964" cy="442980"/>
          </a:xfrm>
        </p:grpSpPr>
        <p:sp>
          <p:nvSpPr>
            <p:cNvPr id="9" name="Rectángulo: esquinas redondeadas 8">
              <a:extLst>
                <a:ext uri="{FF2B5EF4-FFF2-40B4-BE49-F238E27FC236}">
                  <a16:creationId xmlns:a16="http://schemas.microsoft.com/office/drawing/2014/main" id="{51EDAABB-4172-369D-6D2C-B121A9415C55}"/>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smtClean="0">
                  <a:ln>
                    <a:noFill/>
                  </a:ln>
                  <a:solidFill>
                    <a:srgbClr val="FFFFFF"/>
                  </a:solidFill>
                  <a:effectLst/>
                  <a:uLnTx/>
                  <a:uFillTx/>
                  <a:latin typeface="Outfit Medium" pitchFamily="2" charset="0"/>
                  <a:ea typeface="+mn-ea"/>
                  <a:cs typeface="+mn-cs"/>
                  <a:sym typeface="Arial"/>
                </a:rPr>
                <a:t>Design</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10" name="Elipse 9">
              <a:extLst>
                <a:ext uri="{FF2B5EF4-FFF2-40B4-BE49-F238E27FC236}">
                  <a16:creationId xmlns:a16="http://schemas.microsoft.com/office/drawing/2014/main" id="{0748B3F5-F7AA-594B-CE70-6048F74D97C3}"/>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spTree>
    <p:extLst>
      <p:ext uri="{BB962C8B-B14F-4D97-AF65-F5344CB8AC3E}">
        <p14:creationId xmlns:p14="http://schemas.microsoft.com/office/powerpoint/2010/main" val="3168856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ángulo: esquinas redondeadas 73">
            <a:extLst>
              <a:ext uri="{FF2B5EF4-FFF2-40B4-BE49-F238E27FC236}">
                <a16:creationId xmlns:a16="http://schemas.microsoft.com/office/drawing/2014/main" id="{E945E984-E214-1CFF-FCD1-214A562854B5}"/>
              </a:ext>
            </a:extLst>
          </p:cNvPr>
          <p:cNvSpPr/>
          <p:nvPr/>
        </p:nvSpPr>
        <p:spPr>
          <a:xfrm>
            <a:off x="951704" y="2323269"/>
            <a:ext cx="10288593" cy="4242247"/>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80" name="Rectángulo: esquinas redondeadas 79">
            <a:extLst>
              <a:ext uri="{FF2B5EF4-FFF2-40B4-BE49-F238E27FC236}">
                <a16:creationId xmlns:a16="http://schemas.microsoft.com/office/drawing/2014/main" id="{F8E4C6F1-5875-18B2-91C9-6C99A568C6D5}"/>
              </a:ext>
            </a:extLst>
          </p:cNvPr>
          <p:cNvSpPr/>
          <p:nvPr/>
        </p:nvSpPr>
        <p:spPr>
          <a:xfrm>
            <a:off x="6356042" y="4678256"/>
            <a:ext cx="4286250" cy="5099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1" name="Rectángulo: esquinas redondeadas 80">
            <a:extLst>
              <a:ext uri="{FF2B5EF4-FFF2-40B4-BE49-F238E27FC236}">
                <a16:creationId xmlns:a16="http://schemas.microsoft.com/office/drawing/2014/main" id="{E075F6FA-DFCE-4542-1B32-898419066710}"/>
              </a:ext>
            </a:extLst>
          </p:cNvPr>
          <p:cNvSpPr/>
          <p:nvPr/>
        </p:nvSpPr>
        <p:spPr>
          <a:xfrm>
            <a:off x="6356042" y="4120969"/>
            <a:ext cx="4286250" cy="5099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2" name="Rectángulo: esquinas redondeadas 81">
            <a:extLst>
              <a:ext uri="{FF2B5EF4-FFF2-40B4-BE49-F238E27FC236}">
                <a16:creationId xmlns:a16="http://schemas.microsoft.com/office/drawing/2014/main" id="{C199B760-DD56-4B52-69B5-249961094876}"/>
              </a:ext>
            </a:extLst>
          </p:cNvPr>
          <p:cNvSpPr/>
          <p:nvPr/>
        </p:nvSpPr>
        <p:spPr>
          <a:xfrm>
            <a:off x="6357370" y="5787079"/>
            <a:ext cx="4286250" cy="5099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3" name="Rectángulo: esquinas redondeadas 82">
            <a:extLst>
              <a:ext uri="{FF2B5EF4-FFF2-40B4-BE49-F238E27FC236}">
                <a16:creationId xmlns:a16="http://schemas.microsoft.com/office/drawing/2014/main" id="{C8B0E859-FE25-69D4-80BB-367249B049A7}"/>
              </a:ext>
            </a:extLst>
          </p:cNvPr>
          <p:cNvSpPr/>
          <p:nvPr/>
        </p:nvSpPr>
        <p:spPr>
          <a:xfrm>
            <a:off x="6357370" y="5229792"/>
            <a:ext cx="4286250" cy="5099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4" name="Rectángulo: esquinas redondeadas 83">
            <a:extLst>
              <a:ext uri="{FF2B5EF4-FFF2-40B4-BE49-F238E27FC236}">
                <a16:creationId xmlns:a16="http://schemas.microsoft.com/office/drawing/2014/main" id="{61A7707B-3390-F172-F728-5954A9611F4F}"/>
              </a:ext>
            </a:extLst>
          </p:cNvPr>
          <p:cNvSpPr/>
          <p:nvPr/>
        </p:nvSpPr>
        <p:spPr>
          <a:xfrm>
            <a:off x="6356042" y="3568555"/>
            <a:ext cx="4286250" cy="5099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5" name="Rectángulo: esquinas redondeadas 84">
            <a:extLst>
              <a:ext uri="{FF2B5EF4-FFF2-40B4-BE49-F238E27FC236}">
                <a16:creationId xmlns:a16="http://schemas.microsoft.com/office/drawing/2014/main" id="{A69980D2-7F95-281C-5C2C-B31F9AB4E0FC}"/>
              </a:ext>
            </a:extLst>
          </p:cNvPr>
          <p:cNvSpPr/>
          <p:nvPr/>
        </p:nvSpPr>
        <p:spPr>
          <a:xfrm>
            <a:off x="6356042" y="3011268"/>
            <a:ext cx="4286250" cy="5099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6" name="Rectángulo: esquinas redondeadas 75">
            <a:extLst>
              <a:ext uri="{FF2B5EF4-FFF2-40B4-BE49-F238E27FC236}">
                <a16:creationId xmlns:a16="http://schemas.microsoft.com/office/drawing/2014/main" id="{332A6506-1D28-F089-7C28-F95A27E8DC50}"/>
              </a:ext>
            </a:extLst>
          </p:cNvPr>
          <p:cNvSpPr/>
          <p:nvPr/>
        </p:nvSpPr>
        <p:spPr>
          <a:xfrm>
            <a:off x="1682288" y="4678256"/>
            <a:ext cx="4286250" cy="5099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7" name="Rectángulo: esquinas redondeadas 76">
            <a:extLst>
              <a:ext uri="{FF2B5EF4-FFF2-40B4-BE49-F238E27FC236}">
                <a16:creationId xmlns:a16="http://schemas.microsoft.com/office/drawing/2014/main" id="{7978632F-9951-55D5-724B-54D8B09844F9}"/>
              </a:ext>
            </a:extLst>
          </p:cNvPr>
          <p:cNvSpPr/>
          <p:nvPr/>
        </p:nvSpPr>
        <p:spPr>
          <a:xfrm>
            <a:off x="1682288" y="4120969"/>
            <a:ext cx="4286250" cy="5099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8" name="Rectángulo: esquinas redondeadas 77">
            <a:extLst>
              <a:ext uri="{FF2B5EF4-FFF2-40B4-BE49-F238E27FC236}">
                <a16:creationId xmlns:a16="http://schemas.microsoft.com/office/drawing/2014/main" id="{5981FBD6-37DB-24F7-C5D7-19EDAC58CFF6}"/>
              </a:ext>
            </a:extLst>
          </p:cNvPr>
          <p:cNvSpPr/>
          <p:nvPr/>
        </p:nvSpPr>
        <p:spPr>
          <a:xfrm>
            <a:off x="1683616" y="5787079"/>
            <a:ext cx="4286250" cy="5099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9" name="Rectángulo: esquinas redondeadas 78">
            <a:extLst>
              <a:ext uri="{FF2B5EF4-FFF2-40B4-BE49-F238E27FC236}">
                <a16:creationId xmlns:a16="http://schemas.microsoft.com/office/drawing/2014/main" id="{EDBACC96-6A38-2A86-D5F3-CE94C29D2055}"/>
              </a:ext>
            </a:extLst>
          </p:cNvPr>
          <p:cNvSpPr/>
          <p:nvPr/>
        </p:nvSpPr>
        <p:spPr>
          <a:xfrm>
            <a:off x="1683616" y="5229792"/>
            <a:ext cx="4286250" cy="5099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5" name="Rectángulo: esquinas redondeadas 74">
            <a:extLst>
              <a:ext uri="{FF2B5EF4-FFF2-40B4-BE49-F238E27FC236}">
                <a16:creationId xmlns:a16="http://schemas.microsoft.com/office/drawing/2014/main" id="{FEA0B7E8-678A-C399-789C-F797640C6C1F}"/>
              </a:ext>
            </a:extLst>
          </p:cNvPr>
          <p:cNvSpPr/>
          <p:nvPr/>
        </p:nvSpPr>
        <p:spPr>
          <a:xfrm>
            <a:off x="1682288" y="3568555"/>
            <a:ext cx="4286250" cy="5099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CuadroTexto 61">
            <a:extLst>
              <a:ext uri="{FF2B5EF4-FFF2-40B4-BE49-F238E27FC236}">
                <a16:creationId xmlns:a16="http://schemas.microsoft.com/office/drawing/2014/main" id="{C2A06920-236F-CA4C-823C-17987B809B76}"/>
              </a:ext>
            </a:extLst>
          </p:cNvPr>
          <p:cNvSpPr txBox="1"/>
          <p:nvPr/>
        </p:nvSpPr>
        <p:spPr>
          <a:xfrm>
            <a:off x="7107847" y="5372057"/>
            <a:ext cx="3363200"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Redo: Redo an action you have deleted.</a:t>
            </a:r>
            <a:endParaRPr lang="es-CL" sz="900" dirty="0">
              <a:solidFill>
                <a:schemeClr val="tx1">
                  <a:lumMod val="75000"/>
                  <a:lumOff val="25000"/>
                </a:schemeClr>
              </a:solidFill>
              <a:latin typeface="Outfit" pitchFamily="2" charset="0"/>
            </a:endParaRPr>
          </a:p>
        </p:txBody>
      </p:sp>
      <p:sp>
        <p:nvSpPr>
          <p:cNvPr id="38" name="CuadroTexto 37">
            <a:extLst>
              <a:ext uri="{FF2B5EF4-FFF2-40B4-BE49-F238E27FC236}">
                <a16:creationId xmlns:a16="http://schemas.microsoft.com/office/drawing/2014/main" id="{F835D28E-6402-46C9-A03D-0F5F620F1BC3}"/>
              </a:ext>
            </a:extLst>
          </p:cNvPr>
          <p:cNvSpPr txBox="1"/>
          <p:nvPr/>
        </p:nvSpPr>
        <p:spPr>
          <a:xfrm>
            <a:off x="951704" y="1885624"/>
            <a:ext cx="10229627" cy="307777"/>
          </a:xfrm>
          <a:prstGeom prst="rect">
            <a:avLst/>
          </a:prstGeom>
          <a:noFill/>
        </p:spPr>
        <p:txBody>
          <a:bodyPr wrap="square" rtlCol="0">
            <a:spAutoFit/>
          </a:bodyPr>
          <a:lstStyle/>
          <a:p>
            <a:pPr algn="just"/>
            <a:r>
              <a:rPr lang="en-US" sz="1400" dirty="0">
                <a:solidFill>
                  <a:schemeClr val="tx1">
                    <a:lumMod val="65000"/>
                    <a:lumOff val="35000"/>
                  </a:schemeClr>
                </a:solidFill>
                <a:latin typeface="Outfit" pitchFamily="2" charset="0"/>
              </a:rPr>
              <a:t>Use the different </a:t>
            </a:r>
            <a:r>
              <a:rPr lang="en-US" sz="1400" dirty="0" err="1">
                <a:solidFill>
                  <a:schemeClr val="tx1">
                    <a:lumMod val="65000"/>
                    <a:lumOff val="35000"/>
                  </a:schemeClr>
                </a:solidFill>
                <a:latin typeface="Outfit" pitchFamily="2" charset="0"/>
              </a:rPr>
              <a:t>Xploris</a:t>
            </a:r>
            <a:r>
              <a:rPr lang="en-US" sz="1400" dirty="0">
                <a:solidFill>
                  <a:schemeClr val="tx1">
                    <a:lumMod val="65000"/>
                    <a:lumOff val="35000"/>
                  </a:schemeClr>
                </a:solidFill>
                <a:latin typeface="Outfit" pitchFamily="2" charset="0"/>
              </a:rPr>
              <a:t> tools to create a moving image of two hearts.</a:t>
            </a:r>
            <a:endParaRPr lang="es-MX" sz="1400" dirty="0">
              <a:solidFill>
                <a:schemeClr val="tx1">
                  <a:lumMod val="65000"/>
                  <a:lumOff val="35000"/>
                </a:schemeClr>
              </a:solidFill>
              <a:latin typeface="Outfit" pitchFamily="2" charset="0"/>
            </a:endParaRPr>
          </a:p>
        </p:txBody>
      </p:sp>
      <p:sp>
        <p:nvSpPr>
          <p:cNvPr id="19" name="Rectángulo 18">
            <a:extLst>
              <a:ext uri="{FF2B5EF4-FFF2-40B4-BE49-F238E27FC236}">
                <a16:creationId xmlns:a16="http://schemas.microsoft.com/office/drawing/2014/main" id="{EE1EB1AC-9E44-4353-A1C6-79A20E088F31}"/>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a:hlinkClick r:id="rId2" action="ppaction://hlinksldjump"/>
            <a:extLst>
              <a:ext uri="{FF2B5EF4-FFF2-40B4-BE49-F238E27FC236}">
                <a16:creationId xmlns:a16="http://schemas.microsoft.com/office/drawing/2014/main" id="{C05BCFD5-BDD2-47F9-944C-9C00D2CC621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989558E1-1AB7-4299-AC07-07FDA3BBA8E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DF217341-044A-4383-96FF-0227F11556F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646F0AD1-1AA7-42DA-A8B8-85E60F9718B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33" name="Rectángulo: esquinas redondeadas 32">
            <a:extLst>
              <a:ext uri="{FF2B5EF4-FFF2-40B4-BE49-F238E27FC236}">
                <a16:creationId xmlns:a16="http://schemas.microsoft.com/office/drawing/2014/main" id="{23530D8D-CCFA-4A3A-806B-B967A949C968}"/>
              </a:ext>
            </a:extLst>
          </p:cNvPr>
          <p:cNvSpPr/>
          <p:nvPr/>
        </p:nvSpPr>
        <p:spPr>
          <a:xfrm>
            <a:off x="1682288" y="3011268"/>
            <a:ext cx="4286250" cy="5099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3" name="CuadroTexto 42">
            <a:extLst>
              <a:ext uri="{FF2B5EF4-FFF2-40B4-BE49-F238E27FC236}">
                <a16:creationId xmlns:a16="http://schemas.microsoft.com/office/drawing/2014/main" id="{3661E16E-9704-42C9-A65C-27C325D3A418}"/>
              </a:ext>
            </a:extLst>
          </p:cNvPr>
          <p:cNvSpPr txBox="1"/>
          <p:nvPr/>
        </p:nvSpPr>
        <p:spPr>
          <a:xfrm>
            <a:off x="2474618" y="3171200"/>
            <a:ext cx="2834436"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Pencil: Adds color to a pixel</a:t>
            </a:r>
            <a:r>
              <a:rPr lang="es-MX" sz="900" dirty="0">
                <a:solidFill>
                  <a:schemeClr val="tx1">
                    <a:lumMod val="75000"/>
                    <a:lumOff val="25000"/>
                  </a:schemeClr>
                </a:solidFill>
                <a:latin typeface="Outfit" pitchFamily="2" charset="0"/>
              </a:rPr>
              <a:t>.</a:t>
            </a:r>
            <a:endParaRPr lang="es-CL" sz="900" dirty="0">
              <a:solidFill>
                <a:schemeClr val="tx1">
                  <a:lumMod val="75000"/>
                  <a:lumOff val="25000"/>
                </a:schemeClr>
              </a:solidFill>
              <a:latin typeface="Outfit" pitchFamily="2" charset="0"/>
            </a:endParaRPr>
          </a:p>
        </p:txBody>
      </p:sp>
      <p:sp>
        <p:nvSpPr>
          <p:cNvPr id="44" name="CuadroTexto 43">
            <a:extLst>
              <a:ext uri="{FF2B5EF4-FFF2-40B4-BE49-F238E27FC236}">
                <a16:creationId xmlns:a16="http://schemas.microsoft.com/office/drawing/2014/main" id="{89006CF1-0ACB-4146-A4F4-004FFFD00FC1}"/>
              </a:ext>
            </a:extLst>
          </p:cNvPr>
          <p:cNvSpPr txBox="1"/>
          <p:nvPr/>
        </p:nvSpPr>
        <p:spPr>
          <a:xfrm>
            <a:off x="2474618" y="3705240"/>
            <a:ext cx="3192284"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Bucket: Fills the inside of a closed </a:t>
            </a:r>
            <a:r>
              <a:rPr lang="en-US" sz="900" dirty="0" smtClean="0">
                <a:solidFill>
                  <a:schemeClr val="tx1">
                    <a:lumMod val="75000"/>
                    <a:lumOff val="25000"/>
                  </a:schemeClr>
                </a:solidFill>
                <a:latin typeface="Outfit" pitchFamily="2" charset="0"/>
              </a:rPr>
              <a:t>shape </a:t>
            </a:r>
            <a:r>
              <a:rPr lang="en-US" sz="900" dirty="0">
                <a:solidFill>
                  <a:schemeClr val="tx1">
                    <a:lumMod val="75000"/>
                    <a:lumOff val="25000"/>
                  </a:schemeClr>
                </a:solidFill>
                <a:latin typeface="Outfit" pitchFamily="2" charset="0"/>
              </a:rPr>
              <a:t>with color.</a:t>
            </a:r>
            <a:endParaRPr lang="es-CL" sz="900" dirty="0">
              <a:solidFill>
                <a:schemeClr val="tx1">
                  <a:lumMod val="75000"/>
                  <a:lumOff val="25000"/>
                </a:schemeClr>
              </a:solidFill>
              <a:latin typeface="Outfit" pitchFamily="2" charset="0"/>
            </a:endParaRPr>
          </a:p>
        </p:txBody>
      </p:sp>
      <p:sp>
        <p:nvSpPr>
          <p:cNvPr id="45" name="CuadroTexto 44">
            <a:extLst>
              <a:ext uri="{FF2B5EF4-FFF2-40B4-BE49-F238E27FC236}">
                <a16:creationId xmlns:a16="http://schemas.microsoft.com/office/drawing/2014/main" id="{F3E4B4E7-CC6D-4A11-A32C-D8D41AFF19E7}"/>
              </a:ext>
            </a:extLst>
          </p:cNvPr>
          <p:cNvSpPr txBox="1"/>
          <p:nvPr/>
        </p:nvSpPr>
        <p:spPr>
          <a:xfrm>
            <a:off x="2474618" y="4254699"/>
            <a:ext cx="3363200"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Rectangle: Creates a rectangle on the screen.</a:t>
            </a:r>
            <a:endParaRPr lang="es-CL" sz="900" dirty="0">
              <a:solidFill>
                <a:schemeClr val="tx1">
                  <a:lumMod val="75000"/>
                  <a:lumOff val="25000"/>
                </a:schemeClr>
              </a:solidFill>
              <a:latin typeface="Outfit" pitchFamily="2" charset="0"/>
            </a:endParaRPr>
          </a:p>
        </p:txBody>
      </p:sp>
      <p:sp>
        <p:nvSpPr>
          <p:cNvPr id="46" name="CuadroTexto 45">
            <a:extLst>
              <a:ext uri="{FF2B5EF4-FFF2-40B4-BE49-F238E27FC236}">
                <a16:creationId xmlns:a16="http://schemas.microsoft.com/office/drawing/2014/main" id="{22011B61-316E-4C6E-B5EF-7386465B7AC8}"/>
              </a:ext>
            </a:extLst>
          </p:cNvPr>
          <p:cNvSpPr txBox="1"/>
          <p:nvPr/>
        </p:nvSpPr>
        <p:spPr>
          <a:xfrm>
            <a:off x="2474618" y="4817816"/>
            <a:ext cx="3363200" cy="230832"/>
          </a:xfrm>
          <a:prstGeom prst="rect">
            <a:avLst/>
          </a:prstGeom>
          <a:noFill/>
        </p:spPr>
        <p:txBody>
          <a:bodyPr wrap="square" rtlCol="0">
            <a:spAutoFit/>
          </a:bodyPr>
          <a:lstStyle/>
          <a:p>
            <a:r>
              <a:rPr lang="es-CL" sz="900" dirty="0" err="1">
                <a:solidFill>
                  <a:schemeClr val="tx1">
                    <a:lumMod val="75000"/>
                    <a:lumOff val="25000"/>
                  </a:schemeClr>
                </a:solidFill>
                <a:latin typeface="Outfit" pitchFamily="2" charset="0"/>
              </a:rPr>
              <a:t>Eraser</a:t>
            </a:r>
            <a:r>
              <a:rPr lang="es-CL" sz="900" dirty="0">
                <a:solidFill>
                  <a:schemeClr val="tx1">
                    <a:lumMod val="75000"/>
                    <a:lumOff val="25000"/>
                  </a:schemeClr>
                </a:solidFill>
                <a:latin typeface="Outfit" pitchFamily="2" charset="0"/>
              </a:rPr>
              <a:t>: Erases a single pixel.</a:t>
            </a:r>
          </a:p>
        </p:txBody>
      </p:sp>
      <p:sp>
        <p:nvSpPr>
          <p:cNvPr id="47" name="CuadroTexto 46">
            <a:extLst>
              <a:ext uri="{FF2B5EF4-FFF2-40B4-BE49-F238E27FC236}">
                <a16:creationId xmlns:a16="http://schemas.microsoft.com/office/drawing/2014/main" id="{96E0CC45-47F6-477D-A69C-B639FB0DD86C}"/>
              </a:ext>
            </a:extLst>
          </p:cNvPr>
          <p:cNvSpPr txBox="1"/>
          <p:nvPr/>
        </p:nvSpPr>
        <p:spPr>
          <a:xfrm>
            <a:off x="2474618" y="5302978"/>
            <a:ext cx="3363200"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Selection: Select a section of the frame to copy, paste and move.</a:t>
            </a:r>
            <a:endParaRPr lang="es-CL" sz="900" dirty="0">
              <a:solidFill>
                <a:schemeClr val="tx1">
                  <a:lumMod val="75000"/>
                  <a:lumOff val="25000"/>
                </a:schemeClr>
              </a:solidFill>
              <a:latin typeface="Outfit" pitchFamily="2" charset="0"/>
            </a:endParaRPr>
          </a:p>
        </p:txBody>
      </p:sp>
      <p:sp>
        <p:nvSpPr>
          <p:cNvPr id="48" name="CuadroTexto 47">
            <a:extLst>
              <a:ext uri="{FF2B5EF4-FFF2-40B4-BE49-F238E27FC236}">
                <a16:creationId xmlns:a16="http://schemas.microsoft.com/office/drawing/2014/main" id="{93CC3DD6-133F-4E2B-97A5-EFF55EA23EF4}"/>
              </a:ext>
            </a:extLst>
          </p:cNvPr>
          <p:cNvSpPr txBox="1"/>
          <p:nvPr/>
        </p:nvSpPr>
        <p:spPr>
          <a:xfrm>
            <a:off x="2474618" y="5925026"/>
            <a:ext cx="3363200"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Line: Creates a straight line.</a:t>
            </a:r>
            <a:endParaRPr lang="es-CL" sz="900" dirty="0">
              <a:solidFill>
                <a:schemeClr val="tx1">
                  <a:lumMod val="75000"/>
                  <a:lumOff val="25000"/>
                </a:schemeClr>
              </a:solidFill>
              <a:latin typeface="Outfit" pitchFamily="2" charset="0"/>
            </a:endParaRPr>
          </a:p>
        </p:txBody>
      </p:sp>
      <p:sp>
        <p:nvSpPr>
          <p:cNvPr id="49" name="CuadroTexto 48">
            <a:extLst>
              <a:ext uri="{FF2B5EF4-FFF2-40B4-BE49-F238E27FC236}">
                <a16:creationId xmlns:a16="http://schemas.microsoft.com/office/drawing/2014/main" id="{C110EF86-E768-4293-94D2-30F067CB6BC6}"/>
              </a:ext>
            </a:extLst>
          </p:cNvPr>
          <p:cNvSpPr txBox="1"/>
          <p:nvPr/>
        </p:nvSpPr>
        <p:spPr>
          <a:xfrm>
            <a:off x="7107847" y="3151268"/>
            <a:ext cx="3363200"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Eyedropper: Copies the color of a pixel.</a:t>
            </a:r>
            <a:endParaRPr lang="es-CL" sz="900" dirty="0">
              <a:solidFill>
                <a:schemeClr val="tx1">
                  <a:lumMod val="75000"/>
                  <a:lumOff val="25000"/>
                </a:schemeClr>
              </a:solidFill>
              <a:latin typeface="Outfit" pitchFamily="2" charset="0"/>
            </a:endParaRPr>
          </a:p>
        </p:txBody>
      </p:sp>
      <p:sp>
        <p:nvSpPr>
          <p:cNvPr id="50" name="CuadroTexto 49">
            <a:extLst>
              <a:ext uri="{FF2B5EF4-FFF2-40B4-BE49-F238E27FC236}">
                <a16:creationId xmlns:a16="http://schemas.microsoft.com/office/drawing/2014/main" id="{5DC10B4D-9359-4E27-897A-FB27ED1F4BD9}"/>
              </a:ext>
            </a:extLst>
          </p:cNvPr>
          <p:cNvSpPr txBox="1"/>
          <p:nvPr/>
        </p:nvSpPr>
        <p:spPr>
          <a:xfrm>
            <a:off x="7107847" y="3713627"/>
            <a:ext cx="3363200"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Move: Move the selected pixels.</a:t>
            </a:r>
            <a:endParaRPr lang="es-CL" sz="900" dirty="0">
              <a:solidFill>
                <a:schemeClr val="tx1">
                  <a:lumMod val="75000"/>
                  <a:lumOff val="25000"/>
                </a:schemeClr>
              </a:solidFill>
              <a:latin typeface="Outfit" pitchFamily="2" charset="0"/>
            </a:endParaRPr>
          </a:p>
        </p:txBody>
      </p:sp>
      <p:pic>
        <p:nvPicPr>
          <p:cNvPr id="51" name="Imagen 50">
            <a:extLst>
              <a:ext uri="{FF2B5EF4-FFF2-40B4-BE49-F238E27FC236}">
                <a16:creationId xmlns:a16="http://schemas.microsoft.com/office/drawing/2014/main" id="{4D62BB34-8333-4134-AC5E-7B0F64D57EE7}"/>
              </a:ext>
            </a:extLst>
          </p:cNvPr>
          <p:cNvPicPr>
            <a:picLocks noChangeAspect="1"/>
          </p:cNvPicPr>
          <p:nvPr/>
        </p:nvPicPr>
        <p:blipFill rotWithShape="1">
          <a:blip r:embed="rId7">
            <a:extLst>
              <a:ext uri="{28A0092B-C50C-407E-A947-70E740481C1C}">
                <a14:useLocalDpi xmlns:a14="http://schemas.microsoft.com/office/drawing/2010/main" val="0"/>
              </a:ext>
            </a:extLst>
          </a:blip>
          <a:srcRect l="86184" t="61160" r="10734" b="33095"/>
          <a:stretch/>
        </p:blipFill>
        <p:spPr>
          <a:xfrm>
            <a:off x="6480666" y="4164823"/>
            <a:ext cx="427210" cy="427210"/>
          </a:xfrm>
          <a:prstGeom prst="ellipse">
            <a:avLst/>
          </a:prstGeom>
        </p:spPr>
      </p:pic>
      <p:sp>
        <p:nvSpPr>
          <p:cNvPr id="53" name="CuadroTexto 52">
            <a:extLst>
              <a:ext uri="{FF2B5EF4-FFF2-40B4-BE49-F238E27FC236}">
                <a16:creationId xmlns:a16="http://schemas.microsoft.com/office/drawing/2014/main" id="{3E6F9423-8190-4DC2-8F41-EF2049348E56}"/>
              </a:ext>
            </a:extLst>
          </p:cNvPr>
          <p:cNvSpPr txBox="1"/>
          <p:nvPr/>
        </p:nvSpPr>
        <p:spPr>
          <a:xfrm>
            <a:off x="7107847" y="4262527"/>
            <a:ext cx="3363200"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More: Change the selected color in your palette.</a:t>
            </a:r>
            <a:endParaRPr lang="es-CL" sz="900" dirty="0">
              <a:solidFill>
                <a:schemeClr val="tx1">
                  <a:lumMod val="75000"/>
                  <a:lumOff val="25000"/>
                </a:schemeClr>
              </a:solidFill>
              <a:latin typeface="Outfit" pitchFamily="2" charset="0"/>
            </a:endParaRPr>
          </a:p>
        </p:txBody>
      </p:sp>
      <p:sp>
        <p:nvSpPr>
          <p:cNvPr id="54" name="CuadroTexto 53">
            <a:extLst>
              <a:ext uri="{FF2B5EF4-FFF2-40B4-BE49-F238E27FC236}">
                <a16:creationId xmlns:a16="http://schemas.microsoft.com/office/drawing/2014/main" id="{01666E59-DDDF-404A-B2BC-503F33BA21E9}"/>
              </a:ext>
            </a:extLst>
          </p:cNvPr>
          <p:cNvSpPr txBox="1"/>
          <p:nvPr/>
        </p:nvSpPr>
        <p:spPr>
          <a:xfrm>
            <a:off x="1682288" y="2536337"/>
            <a:ext cx="1350645" cy="367873"/>
          </a:xfrm>
          <a:prstGeom prst="roundRect">
            <a:avLst>
              <a:gd name="adj" fmla="val 50000"/>
            </a:avLst>
          </a:prstGeom>
          <a:solidFill>
            <a:srgbClr val="569FA8"/>
          </a:solidFill>
        </p:spPr>
        <p:txBody>
          <a:bodyPr wrap="square" rtlCol="0" anchor="ctr">
            <a:spAutoFit/>
          </a:bodyPr>
          <a:lstStyle/>
          <a:p>
            <a:pPr algn="ctr"/>
            <a:r>
              <a:rPr lang="es-MX" sz="1100" dirty="0">
                <a:solidFill>
                  <a:schemeClr val="bg1"/>
                </a:solidFill>
                <a:latin typeface="Outfit" pitchFamily="2" charset="0"/>
              </a:rPr>
              <a:t>Tools</a:t>
            </a:r>
            <a:endParaRPr lang="es-CL" sz="1100" dirty="0">
              <a:solidFill>
                <a:schemeClr val="bg1"/>
              </a:solidFill>
              <a:latin typeface="Outfit" pitchFamily="2" charset="0"/>
            </a:endParaRPr>
          </a:p>
        </p:txBody>
      </p:sp>
      <p:pic>
        <p:nvPicPr>
          <p:cNvPr id="4" name="Imagen 3" descr="Imagen que contiene objeto, reloj, dibujo&#10;&#10;Descripción generada automáticamente">
            <a:extLst>
              <a:ext uri="{FF2B5EF4-FFF2-40B4-BE49-F238E27FC236}">
                <a16:creationId xmlns:a16="http://schemas.microsoft.com/office/drawing/2014/main" id="{08D76EC5-F715-AD88-5161-059F46C69E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80666" y="3610841"/>
            <a:ext cx="427210" cy="427210"/>
          </a:xfrm>
          <a:prstGeom prst="rect">
            <a:avLst/>
          </a:prstGeom>
        </p:spPr>
      </p:pic>
      <p:pic>
        <p:nvPicPr>
          <p:cNvPr id="6" name="Imagen 5" descr="Icono&#10;&#10;Descripción generada automáticamente con confianza media">
            <a:extLst>
              <a:ext uri="{FF2B5EF4-FFF2-40B4-BE49-F238E27FC236}">
                <a16:creationId xmlns:a16="http://schemas.microsoft.com/office/drawing/2014/main" id="{5DC19F04-FC93-06F6-5682-0FCA47E1B4D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16599" y="3054236"/>
            <a:ext cx="427210" cy="427210"/>
          </a:xfrm>
          <a:prstGeom prst="rect">
            <a:avLst/>
          </a:prstGeom>
        </p:spPr>
      </p:pic>
      <p:pic>
        <p:nvPicPr>
          <p:cNvPr id="8" name="Imagen 7" descr="Imagen que contiene objeto, reloj, dibujo&#10;&#10;Descripción generada automáticamente">
            <a:extLst>
              <a:ext uri="{FF2B5EF4-FFF2-40B4-BE49-F238E27FC236}">
                <a16:creationId xmlns:a16="http://schemas.microsoft.com/office/drawing/2014/main" id="{CB5C08A0-1707-213D-C434-9E2FBEECAD2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0666" y="3059132"/>
            <a:ext cx="427210" cy="427210"/>
          </a:xfrm>
          <a:prstGeom prst="rect">
            <a:avLst/>
          </a:prstGeom>
        </p:spPr>
      </p:pic>
      <p:pic>
        <p:nvPicPr>
          <p:cNvPr id="10" name="Imagen 9" descr="Icono&#10;&#10;Descripción generada automáticamente">
            <a:extLst>
              <a:ext uri="{FF2B5EF4-FFF2-40B4-BE49-F238E27FC236}">
                <a16:creationId xmlns:a16="http://schemas.microsoft.com/office/drawing/2014/main" id="{3D8B2182-E8B7-648F-815F-3E5DFE9CB1C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16599" y="4161902"/>
            <a:ext cx="427210" cy="427210"/>
          </a:xfrm>
          <a:prstGeom prst="rect">
            <a:avLst/>
          </a:prstGeom>
        </p:spPr>
      </p:pic>
      <p:pic>
        <p:nvPicPr>
          <p:cNvPr id="12" name="Imagen 11" descr="Círculo&#10;&#10;Descripción generada automáticamente con confianza media">
            <a:extLst>
              <a:ext uri="{FF2B5EF4-FFF2-40B4-BE49-F238E27FC236}">
                <a16:creationId xmlns:a16="http://schemas.microsoft.com/office/drawing/2014/main" id="{E622AF66-7D5D-3498-C02E-399183F131A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80666" y="5265943"/>
            <a:ext cx="427210" cy="427210"/>
          </a:xfrm>
          <a:prstGeom prst="rect">
            <a:avLst/>
          </a:prstGeom>
        </p:spPr>
      </p:pic>
      <p:pic>
        <p:nvPicPr>
          <p:cNvPr id="14" name="Imagen 13" descr="Icono&#10;&#10;Descripción generada automáticamente">
            <a:extLst>
              <a:ext uri="{FF2B5EF4-FFF2-40B4-BE49-F238E27FC236}">
                <a16:creationId xmlns:a16="http://schemas.microsoft.com/office/drawing/2014/main" id="{F944DA94-A10A-579B-5434-0E563DA27C1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16599" y="5271163"/>
            <a:ext cx="427210" cy="427210"/>
          </a:xfrm>
          <a:prstGeom prst="rect">
            <a:avLst/>
          </a:prstGeom>
        </p:spPr>
      </p:pic>
      <p:pic>
        <p:nvPicPr>
          <p:cNvPr id="25" name="Imagen 24" descr="Círculo&#10;&#10;Descripción generada automáticamente">
            <a:extLst>
              <a:ext uri="{FF2B5EF4-FFF2-40B4-BE49-F238E27FC236}">
                <a16:creationId xmlns:a16="http://schemas.microsoft.com/office/drawing/2014/main" id="{D7ADF8FF-05B3-E877-8352-B9DE3EE0D4F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83711" y="4717371"/>
            <a:ext cx="427210" cy="427210"/>
          </a:xfrm>
          <a:prstGeom prst="rect">
            <a:avLst/>
          </a:prstGeom>
        </p:spPr>
      </p:pic>
      <p:pic>
        <p:nvPicPr>
          <p:cNvPr id="28" name="Imagen 27" descr="Icono&#10;&#10;Descripción generada automáticamente">
            <a:extLst>
              <a:ext uri="{FF2B5EF4-FFF2-40B4-BE49-F238E27FC236}">
                <a16:creationId xmlns:a16="http://schemas.microsoft.com/office/drawing/2014/main" id="{5DD56F8C-53B6-B67F-13F8-1E62A3DDA9C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16599" y="4720207"/>
            <a:ext cx="427210" cy="427210"/>
          </a:xfrm>
          <a:prstGeom prst="rect">
            <a:avLst/>
          </a:prstGeom>
        </p:spPr>
      </p:pic>
      <p:pic>
        <p:nvPicPr>
          <p:cNvPr id="56" name="Imagen 55" descr="Imagen en blanco y negro&#10;&#10;Descripción generada automáticamente con confianza baja">
            <a:extLst>
              <a:ext uri="{FF2B5EF4-FFF2-40B4-BE49-F238E27FC236}">
                <a16:creationId xmlns:a16="http://schemas.microsoft.com/office/drawing/2014/main" id="{1A83AD3F-8817-3B99-E487-7C4C57B9D4F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816599" y="3615438"/>
            <a:ext cx="427210" cy="427210"/>
          </a:xfrm>
          <a:prstGeom prst="rect">
            <a:avLst/>
          </a:prstGeom>
        </p:spPr>
      </p:pic>
      <p:pic>
        <p:nvPicPr>
          <p:cNvPr id="58" name="Imagen 57" descr="Un dibujo de una cara feliz&#10;&#10;Descripción generada automáticamente con confianza baja">
            <a:extLst>
              <a:ext uri="{FF2B5EF4-FFF2-40B4-BE49-F238E27FC236}">
                <a16:creationId xmlns:a16="http://schemas.microsoft.com/office/drawing/2014/main" id="{EA7F6900-B139-0C57-CDC4-4954E897DE8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480666" y="5823021"/>
            <a:ext cx="427210" cy="427210"/>
          </a:xfrm>
          <a:prstGeom prst="rect">
            <a:avLst/>
          </a:prstGeom>
        </p:spPr>
      </p:pic>
      <p:pic>
        <p:nvPicPr>
          <p:cNvPr id="60" name="Imagen 59" descr="Imagen en blanco y negro&#10;&#10;Descripción generada automáticamente con confianza baja">
            <a:extLst>
              <a:ext uri="{FF2B5EF4-FFF2-40B4-BE49-F238E27FC236}">
                <a16:creationId xmlns:a16="http://schemas.microsoft.com/office/drawing/2014/main" id="{348D6D33-0A8A-7F5B-818F-47019CEEF8A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816599" y="5828450"/>
            <a:ext cx="427210" cy="427210"/>
          </a:xfrm>
          <a:prstGeom prst="rect">
            <a:avLst/>
          </a:prstGeom>
        </p:spPr>
      </p:pic>
      <p:sp>
        <p:nvSpPr>
          <p:cNvPr id="65" name="CuadroTexto 64">
            <a:extLst>
              <a:ext uri="{FF2B5EF4-FFF2-40B4-BE49-F238E27FC236}">
                <a16:creationId xmlns:a16="http://schemas.microsoft.com/office/drawing/2014/main" id="{E3A437C0-F7BC-2BFD-B988-D8C784D9851B}"/>
              </a:ext>
            </a:extLst>
          </p:cNvPr>
          <p:cNvSpPr txBox="1"/>
          <p:nvPr/>
        </p:nvSpPr>
        <p:spPr>
          <a:xfrm>
            <a:off x="7107847" y="4819994"/>
            <a:ext cx="3363200" cy="230832"/>
          </a:xfrm>
          <a:prstGeom prst="rect">
            <a:avLst/>
          </a:prstGeom>
          <a:noFill/>
        </p:spPr>
        <p:txBody>
          <a:bodyPr wrap="square" rtlCol="0" anchor="ctr">
            <a:spAutoFit/>
          </a:bodyPr>
          <a:lstStyle/>
          <a:p>
            <a:r>
              <a:rPr lang="en-US" sz="900" dirty="0">
                <a:solidFill>
                  <a:schemeClr val="tx1">
                    <a:lumMod val="75000"/>
                    <a:lumOff val="25000"/>
                  </a:schemeClr>
                </a:solidFill>
                <a:latin typeface="Outfit" pitchFamily="2" charset="0"/>
              </a:rPr>
              <a:t>Undo: Deletes your last action.</a:t>
            </a:r>
            <a:endParaRPr lang="es-CL" sz="900" dirty="0">
              <a:solidFill>
                <a:schemeClr val="tx1">
                  <a:lumMod val="75000"/>
                  <a:lumOff val="25000"/>
                </a:schemeClr>
              </a:solidFill>
              <a:latin typeface="Outfit" pitchFamily="2" charset="0"/>
            </a:endParaRPr>
          </a:p>
        </p:txBody>
      </p:sp>
      <p:sp>
        <p:nvSpPr>
          <p:cNvPr id="66" name="CuadroTexto 65">
            <a:extLst>
              <a:ext uri="{FF2B5EF4-FFF2-40B4-BE49-F238E27FC236}">
                <a16:creationId xmlns:a16="http://schemas.microsoft.com/office/drawing/2014/main" id="{2F580F11-8616-337D-2C3D-1F8CEC1E0086}"/>
              </a:ext>
            </a:extLst>
          </p:cNvPr>
          <p:cNvSpPr txBox="1"/>
          <p:nvPr/>
        </p:nvSpPr>
        <p:spPr>
          <a:xfrm>
            <a:off x="7107847" y="5931965"/>
            <a:ext cx="3363200" cy="230832"/>
          </a:xfrm>
          <a:prstGeom prst="rect">
            <a:avLst/>
          </a:prstGeom>
          <a:noFill/>
        </p:spPr>
        <p:txBody>
          <a:bodyPr wrap="square" rtlCol="0" anchor="ctr">
            <a:spAutoFit/>
          </a:bodyPr>
          <a:lstStyle/>
          <a:p>
            <a:r>
              <a:rPr lang="en-US" sz="900" dirty="0">
                <a:solidFill>
                  <a:schemeClr val="tx1">
                    <a:lumMod val="75000"/>
                    <a:lumOff val="25000"/>
                  </a:schemeClr>
                </a:solidFill>
                <a:latin typeface="Outfit" pitchFamily="2" charset="0"/>
              </a:rPr>
              <a:t>Upload: Upload your drawing or animation to the </a:t>
            </a:r>
            <a:r>
              <a:rPr lang="en-US" sz="900" dirty="0" err="1">
                <a:solidFill>
                  <a:schemeClr val="tx1">
                    <a:lumMod val="75000"/>
                    <a:lumOff val="25000"/>
                  </a:schemeClr>
                </a:solidFill>
                <a:latin typeface="Outfit" pitchFamily="2" charset="0"/>
              </a:rPr>
              <a:t>Xploris</a:t>
            </a:r>
            <a:r>
              <a:rPr lang="en-US" sz="900" dirty="0">
                <a:solidFill>
                  <a:schemeClr val="tx1">
                    <a:lumMod val="75000"/>
                    <a:lumOff val="25000"/>
                  </a:schemeClr>
                </a:solidFill>
                <a:latin typeface="Outfit" pitchFamily="2" charset="0"/>
              </a:rPr>
              <a:t> device.</a:t>
            </a:r>
            <a:endParaRPr lang="es-CL" sz="900" dirty="0">
              <a:solidFill>
                <a:schemeClr val="tx1">
                  <a:lumMod val="75000"/>
                  <a:lumOff val="25000"/>
                </a:schemeClr>
              </a:solidFill>
              <a:latin typeface="Outfit" pitchFamily="2" charset="0"/>
            </a:endParaRPr>
          </a:p>
        </p:txBody>
      </p:sp>
      <p:grpSp>
        <p:nvGrpSpPr>
          <p:cNvPr id="70" name="Grupo 69">
            <a:extLst>
              <a:ext uri="{FF2B5EF4-FFF2-40B4-BE49-F238E27FC236}">
                <a16:creationId xmlns:a16="http://schemas.microsoft.com/office/drawing/2014/main" id="{F2874FE4-9CDA-76C3-C560-8498F01C053F}"/>
              </a:ext>
            </a:extLst>
          </p:cNvPr>
          <p:cNvGrpSpPr/>
          <p:nvPr/>
        </p:nvGrpSpPr>
        <p:grpSpPr>
          <a:xfrm>
            <a:off x="927863" y="1253076"/>
            <a:ext cx="1952271" cy="442980"/>
            <a:chOff x="951703" y="1589244"/>
            <a:chExt cx="1778964" cy="442980"/>
          </a:xfrm>
        </p:grpSpPr>
        <p:sp>
          <p:nvSpPr>
            <p:cNvPr id="71" name="Rectángulo: esquinas redondeadas 70">
              <a:extLst>
                <a:ext uri="{FF2B5EF4-FFF2-40B4-BE49-F238E27FC236}">
                  <a16:creationId xmlns:a16="http://schemas.microsoft.com/office/drawing/2014/main" id="{A660E961-EBDE-03C9-AAE5-386E5EA4C792}"/>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Design</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72" name="Elipse 71">
              <a:extLst>
                <a:ext uri="{FF2B5EF4-FFF2-40B4-BE49-F238E27FC236}">
                  <a16:creationId xmlns:a16="http://schemas.microsoft.com/office/drawing/2014/main" id="{C238A64E-9A19-8516-72A3-5A72CEB9FD35}"/>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spTree>
    <p:extLst>
      <p:ext uri="{BB962C8B-B14F-4D97-AF65-F5344CB8AC3E}">
        <p14:creationId xmlns:p14="http://schemas.microsoft.com/office/powerpoint/2010/main" val="2353757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ángulo: esquinas redondeadas 34">
            <a:extLst>
              <a:ext uri="{FF2B5EF4-FFF2-40B4-BE49-F238E27FC236}">
                <a16:creationId xmlns:a16="http://schemas.microsoft.com/office/drawing/2014/main" id="{93420395-A066-4701-BBF9-4E86E685814A}"/>
              </a:ext>
            </a:extLst>
          </p:cNvPr>
          <p:cNvSpPr/>
          <p:nvPr/>
        </p:nvSpPr>
        <p:spPr>
          <a:xfrm>
            <a:off x="1029295" y="1846400"/>
            <a:ext cx="4820435" cy="478276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Outfit" pitchFamily="2" charset="0"/>
            </a:endParaRPr>
          </a:p>
        </p:txBody>
      </p:sp>
      <p:sp>
        <p:nvSpPr>
          <p:cNvPr id="34" name="Rectángulo: esquinas redondeadas 33">
            <a:extLst>
              <a:ext uri="{FF2B5EF4-FFF2-40B4-BE49-F238E27FC236}">
                <a16:creationId xmlns:a16="http://schemas.microsoft.com/office/drawing/2014/main" id="{032A1AFD-C370-4534-BD82-CEB95B8DCC2B}"/>
              </a:ext>
            </a:extLst>
          </p:cNvPr>
          <p:cNvSpPr/>
          <p:nvPr/>
        </p:nvSpPr>
        <p:spPr>
          <a:xfrm>
            <a:off x="6177221" y="1846400"/>
            <a:ext cx="4826153" cy="478276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Outfit" pitchFamily="2" charset="0"/>
            </a:endParaRPr>
          </a:p>
        </p:txBody>
      </p:sp>
      <p:grpSp>
        <p:nvGrpSpPr>
          <p:cNvPr id="38" name="Grupo 37">
            <a:extLst>
              <a:ext uri="{FF2B5EF4-FFF2-40B4-BE49-F238E27FC236}">
                <a16:creationId xmlns:a16="http://schemas.microsoft.com/office/drawing/2014/main" id="{1E38E790-D789-4828-A37C-BFE5FC428472}"/>
              </a:ext>
            </a:extLst>
          </p:cNvPr>
          <p:cNvGrpSpPr/>
          <p:nvPr/>
        </p:nvGrpSpPr>
        <p:grpSpPr>
          <a:xfrm>
            <a:off x="1356787" y="2051726"/>
            <a:ext cx="615957" cy="615957"/>
            <a:chOff x="1573425" y="1903684"/>
            <a:chExt cx="824920" cy="824920"/>
          </a:xfrm>
        </p:grpSpPr>
        <p:sp>
          <p:nvSpPr>
            <p:cNvPr id="39" name="Elipse 38">
              <a:extLst>
                <a:ext uri="{FF2B5EF4-FFF2-40B4-BE49-F238E27FC236}">
                  <a16:creationId xmlns:a16="http://schemas.microsoft.com/office/drawing/2014/main" id="{F17D9310-AEA7-4CE2-A1ED-07B8EFE57750}"/>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40" name="Elipse 39">
              <a:extLst>
                <a:ext uri="{FF2B5EF4-FFF2-40B4-BE49-F238E27FC236}">
                  <a16:creationId xmlns:a16="http://schemas.microsoft.com/office/drawing/2014/main" id="{DF712581-4F41-468E-8D12-83AF870E24EB}"/>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1</a:t>
              </a:r>
              <a:endParaRPr lang="es-CL" sz="1400" dirty="0">
                <a:solidFill>
                  <a:schemeClr val="tx1">
                    <a:lumMod val="65000"/>
                    <a:lumOff val="35000"/>
                  </a:schemeClr>
                </a:solidFill>
                <a:latin typeface="Outfit Medium" pitchFamily="2" charset="0"/>
              </a:endParaRPr>
            </a:p>
          </p:txBody>
        </p:sp>
      </p:grpSp>
      <p:sp>
        <p:nvSpPr>
          <p:cNvPr id="19" name="Rectángulo 18">
            <a:extLst>
              <a:ext uri="{FF2B5EF4-FFF2-40B4-BE49-F238E27FC236}">
                <a16:creationId xmlns:a16="http://schemas.microsoft.com/office/drawing/2014/main" id="{EE1EB1AC-9E44-4353-A1C6-79A20E088F31}"/>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Outfit" pitchFamily="2" charset="0"/>
            </a:endParaRPr>
          </a:p>
        </p:txBody>
      </p:sp>
      <p:pic>
        <p:nvPicPr>
          <p:cNvPr id="20" name="Imagen 19">
            <a:hlinkClick r:id="rId2" action="ppaction://hlinksldjump"/>
            <a:extLst>
              <a:ext uri="{FF2B5EF4-FFF2-40B4-BE49-F238E27FC236}">
                <a16:creationId xmlns:a16="http://schemas.microsoft.com/office/drawing/2014/main" id="{C05BCFD5-BDD2-47F9-944C-9C00D2CC621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989558E1-1AB7-4299-AC07-07FDA3BBA8E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DF217341-044A-4383-96FF-0227F11556F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646F0AD1-1AA7-42DA-A8B8-85E60F9718B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27" name="Grupo 26">
            <a:extLst>
              <a:ext uri="{FF2B5EF4-FFF2-40B4-BE49-F238E27FC236}">
                <a16:creationId xmlns:a16="http://schemas.microsoft.com/office/drawing/2014/main" id="{7E47B1DB-CAA6-4878-BD6A-B879BE67A4F8}"/>
              </a:ext>
            </a:extLst>
          </p:cNvPr>
          <p:cNvGrpSpPr/>
          <p:nvPr/>
        </p:nvGrpSpPr>
        <p:grpSpPr>
          <a:xfrm>
            <a:off x="6510431" y="2051726"/>
            <a:ext cx="615957" cy="615957"/>
            <a:chOff x="1573425" y="1903684"/>
            <a:chExt cx="824920" cy="824920"/>
          </a:xfrm>
        </p:grpSpPr>
        <p:sp>
          <p:nvSpPr>
            <p:cNvPr id="28" name="Elipse 27">
              <a:extLst>
                <a:ext uri="{FF2B5EF4-FFF2-40B4-BE49-F238E27FC236}">
                  <a16:creationId xmlns:a16="http://schemas.microsoft.com/office/drawing/2014/main" id="{984051B3-07E0-4DBD-A530-D09E6E8B7CB5}"/>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30" name="Elipse 29">
              <a:extLst>
                <a:ext uri="{FF2B5EF4-FFF2-40B4-BE49-F238E27FC236}">
                  <a16:creationId xmlns:a16="http://schemas.microsoft.com/office/drawing/2014/main" id="{24566C25-C63D-4116-AF58-0BF5C88F07F9}"/>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2</a:t>
              </a:r>
              <a:endParaRPr lang="es-CL" sz="1400" dirty="0">
                <a:solidFill>
                  <a:schemeClr val="tx1">
                    <a:lumMod val="65000"/>
                    <a:lumOff val="35000"/>
                  </a:schemeClr>
                </a:solidFill>
                <a:latin typeface="Outfit Medium" pitchFamily="2" charset="0"/>
              </a:endParaRPr>
            </a:p>
          </p:txBody>
        </p:sp>
      </p:grpSp>
      <p:sp>
        <p:nvSpPr>
          <p:cNvPr id="29" name="CuadroTexto 28">
            <a:extLst>
              <a:ext uri="{FF2B5EF4-FFF2-40B4-BE49-F238E27FC236}">
                <a16:creationId xmlns:a16="http://schemas.microsoft.com/office/drawing/2014/main" id="{2AD55794-2882-4593-93D5-0084EFFCA45F}"/>
              </a:ext>
            </a:extLst>
          </p:cNvPr>
          <p:cNvSpPr txBox="1"/>
          <p:nvPr/>
        </p:nvSpPr>
        <p:spPr>
          <a:xfrm>
            <a:off x="1362483" y="2815466"/>
            <a:ext cx="2301000" cy="2492990"/>
          </a:xfrm>
          <a:prstGeom prst="rect">
            <a:avLst/>
          </a:prstGeom>
          <a:noFill/>
        </p:spPr>
        <p:txBody>
          <a:bodyPr wrap="square" rtlCol="0">
            <a:spAutoFit/>
          </a:bodyPr>
          <a:lstStyle/>
          <a:p>
            <a:r>
              <a:rPr lang="en-US" sz="1200" dirty="0">
                <a:solidFill>
                  <a:schemeClr val="tx1">
                    <a:lumMod val="75000"/>
                    <a:lumOff val="25000"/>
                  </a:schemeClr>
                </a:solidFill>
                <a:latin typeface="Outfit" pitchFamily="2" charset="0"/>
              </a:rPr>
              <a:t>For this activity we will use 5 main colors.</a:t>
            </a:r>
          </a:p>
          <a:p>
            <a:endParaRPr lang="es-MX" sz="1200" dirty="0">
              <a:solidFill>
                <a:schemeClr val="tx1">
                  <a:lumMod val="75000"/>
                  <a:lumOff val="25000"/>
                </a:schemeClr>
              </a:solidFill>
              <a:latin typeface="Outfit" pitchFamily="2" charset="0"/>
            </a:endParaRPr>
          </a:p>
          <a:p>
            <a:pPr marL="228600" indent="-228600">
              <a:buFont typeface="+mj-lt"/>
              <a:buAutoNum type="arabicPeriod"/>
            </a:pPr>
            <a:r>
              <a:rPr lang="es-MX" sz="1200" dirty="0">
                <a:solidFill>
                  <a:schemeClr val="tx1">
                    <a:lumMod val="75000"/>
                    <a:lumOff val="25000"/>
                  </a:schemeClr>
                </a:solidFill>
                <a:latin typeface="Outfit" pitchFamily="2" charset="0"/>
              </a:rPr>
              <a:t>Light </a:t>
            </a:r>
            <a:r>
              <a:rPr lang="es-MX" sz="1200" dirty="0" err="1">
                <a:solidFill>
                  <a:schemeClr val="tx1">
                    <a:lumMod val="75000"/>
                    <a:lumOff val="25000"/>
                  </a:schemeClr>
                </a:solidFill>
                <a:latin typeface="Outfit" pitchFamily="2" charset="0"/>
              </a:rPr>
              <a:t>pink</a:t>
            </a:r>
            <a:r>
              <a:rPr lang="es-MX" sz="1200" dirty="0">
                <a:solidFill>
                  <a:schemeClr val="tx1">
                    <a:lumMod val="75000"/>
                    <a:lumOff val="25000"/>
                  </a:schemeClr>
                </a:solidFill>
                <a:latin typeface="Outfit" pitchFamily="2" charset="0"/>
              </a:rPr>
              <a:t> (</a:t>
            </a:r>
            <a:r>
              <a:rPr lang="es-MX" sz="1200" dirty="0" err="1">
                <a:solidFill>
                  <a:schemeClr val="tx1">
                    <a:lumMod val="75000"/>
                    <a:lumOff val="25000"/>
                  </a:schemeClr>
                </a:solidFill>
                <a:latin typeface="Outfit" pitchFamily="2" charset="0"/>
              </a:rPr>
              <a:t>background</a:t>
            </a:r>
            <a:r>
              <a:rPr lang="es-MX" sz="1200" dirty="0">
                <a:solidFill>
                  <a:schemeClr val="tx1">
                    <a:lumMod val="75000"/>
                    <a:lumOff val="25000"/>
                  </a:schemeClr>
                </a:solidFill>
                <a:latin typeface="Outfit" pitchFamily="2" charset="0"/>
              </a:rPr>
              <a:t>)</a:t>
            </a:r>
          </a:p>
          <a:p>
            <a:pPr marL="228600" indent="-228600">
              <a:buFont typeface="+mj-lt"/>
              <a:buAutoNum type="arabicPeriod"/>
            </a:pPr>
            <a:r>
              <a:rPr lang="es-MX" sz="1200" dirty="0">
                <a:solidFill>
                  <a:schemeClr val="tx1">
                    <a:lumMod val="75000"/>
                    <a:lumOff val="25000"/>
                  </a:schemeClr>
                </a:solidFill>
                <a:latin typeface="Outfit" pitchFamily="2" charset="0"/>
              </a:rPr>
              <a:t>Red (</a:t>
            </a:r>
            <a:r>
              <a:rPr lang="es-MX" sz="1200" dirty="0" err="1">
                <a:solidFill>
                  <a:schemeClr val="tx1">
                    <a:lumMod val="75000"/>
                    <a:lumOff val="25000"/>
                  </a:schemeClr>
                </a:solidFill>
                <a:latin typeface="Outfit" pitchFamily="2" charset="0"/>
              </a:rPr>
              <a:t>heart</a:t>
            </a:r>
            <a:r>
              <a:rPr lang="es-MX" sz="1200" dirty="0">
                <a:solidFill>
                  <a:schemeClr val="tx1">
                    <a:lumMod val="75000"/>
                    <a:lumOff val="25000"/>
                  </a:schemeClr>
                </a:solidFill>
                <a:latin typeface="Outfit" pitchFamily="2" charset="0"/>
              </a:rPr>
              <a:t> 1)</a:t>
            </a:r>
          </a:p>
          <a:p>
            <a:pPr marL="228600" indent="-228600">
              <a:buFont typeface="+mj-lt"/>
              <a:buAutoNum type="arabicPeriod"/>
            </a:pPr>
            <a:r>
              <a:rPr lang="es-MX" sz="1200" dirty="0" err="1">
                <a:solidFill>
                  <a:schemeClr val="tx1">
                    <a:lumMod val="75000"/>
                    <a:lumOff val="25000"/>
                  </a:schemeClr>
                </a:solidFill>
                <a:latin typeface="Outfit" pitchFamily="2" charset="0"/>
              </a:rPr>
              <a:t>Fuchsia</a:t>
            </a:r>
            <a:r>
              <a:rPr lang="es-MX" sz="1200" dirty="0">
                <a:solidFill>
                  <a:schemeClr val="tx1">
                    <a:lumMod val="75000"/>
                    <a:lumOff val="25000"/>
                  </a:schemeClr>
                </a:solidFill>
                <a:latin typeface="Outfit" pitchFamily="2" charset="0"/>
              </a:rPr>
              <a:t> (</a:t>
            </a:r>
            <a:r>
              <a:rPr lang="es-MX" sz="1200" dirty="0" err="1">
                <a:solidFill>
                  <a:schemeClr val="tx1">
                    <a:lumMod val="75000"/>
                    <a:lumOff val="25000"/>
                  </a:schemeClr>
                </a:solidFill>
                <a:latin typeface="Outfit" pitchFamily="2" charset="0"/>
              </a:rPr>
              <a:t>heart</a:t>
            </a:r>
            <a:r>
              <a:rPr lang="es-MX" sz="1200" dirty="0">
                <a:solidFill>
                  <a:schemeClr val="tx1">
                    <a:lumMod val="75000"/>
                    <a:lumOff val="25000"/>
                  </a:schemeClr>
                </a:solidFill>
                <a:latin typeface="Outfit" pitchFamily="2" charset="0"/>
              </a:rPr>
              <a:t> 2)</a:t>
            </a:r>
          </a:p>
          <a:p>
            <a:pPr marL="228600" indent="-228600">
              <a:buFont typeface="+mj-lt"/>
              <a:buAutoNum type="arabicPeriod"/>
            </a:pPr>
            <a:r>
              <a:rPr lang="en-US" sz="1200" dirty="0">
                <a:solidFill>
                  <a:schemeClr val="tx1">
                    <a:lumMod val="75000"/>
                    <a:lumOff val="25000"/>
                  </a:schemeClr>
                </a:solidFill>
                <a:latin typeface="Outfit" pitchFamily="2" charset="0"/>
              </a:rPr>
              <a:t>Dark red (shadow of the hearts)</a:t>
            </a:r>
          </a:p>
          <a:p>
            <a:pPr marL="228600" indent="-228600">
              <a:buFont typeface="+mj-lt"/>
              <a:buAutoNum type="arabicPeriod"/>
            </a:pPr>
            <a:r>
              <a:rPr lang="en-US" sz="1200" dirty="0">
                <a:solidFill>
                  <a:schemeClr val="tx1">
                    <a:lumMod val="75000"/>
                    <a:lumOff val="25000"/>
                  </a:schemeClr>
                </a:solidFill>
                <a:latin typeface="Outfit" pitchFamily="2" charset="0"/>
              </a:rPr>
              <a:t>White (glow of the hearts)</a:t>
            </a:r>
            <a:endParaRPr lang="es-MX" sz="1200" dirty="0">
              <a:solidFill>
                <a:schemeClr val="tx1">
                  <a:lumMod val="75000"/>
                  <a:lumOff val="25000"/>
                </a:schemeClr>
              </a:solidFill>
              <a:latin typeface="Outfit" pitchFamily="2" charset="0"/>
            </a:endParaRPr>
          </a:p>
          <a:p>
            <a:pPr marL="228600" indent="-228600">
              <a:buFont typeface="+mj-lt"/>
              <a:buAutoNum type="arabicPeriod"/>
            </a:pPr>
            <a:endParaRPr lang="es-MX" sz="1200" dirty="0">
              <a:solidFill>
                <a:schemeClr val="tx1">
                  <a:lumMod val="75000"/>
                  <a:lumOff val="25000"/>
                </a:schemeClr>
              </a:solidFill>
              <a:latin typeface="Outfit" pitchFamily="2" charset="0"/>
            </a:endParaRPr>
          </a:p>
          <a:p>
            <a:r>
              <a:rPr lang="en-US" sz="1200" dirty="0">
                <a:solidFill>
                  <a:schemeClr val="tx1">
                    <a:lumMod val="75000"/>
                    <a:lumOff val="25000"/>
                  </a:schemeClr>
                </a:solidFill>
                <a:latin typeface="Outfit" pitchFamily="2" charset="0"/>
              </a:rPr>
              <a:t>Select any of the colors in the palette and then change it using the “+” icon at the bottom.</a:t>
            </a:r>
            <a:endParaRPr lang="es-CL" sz="1200" dirty="0">
              <a:solidFill>
                <a:schemeClr val="tx1">
                  <a:lumMod val="75000"/>
                  <a:lumOff val="25000"/>
                </a:schemeClr>
              </a:solidFill>
              <a:latin typeface="Outfit" pitchFamily="2" charset="0"/>
            </a:endParaRPr>
          </a:p>
        </p:txBody>
      </p:sp>
      <p:pic>
        <p:nvPicPr>
          <p:cNvPr id="31" name="Imagen 30">
            <a:extLst>
              <a:ext uri="{FF2B5EF4-FFF2-40B4-BE49-F238E27FC236}">
                <a16:creationId xmlns:a16="http://schemas.microsoft.com/office/drawing/2014/main" id="{EA2473FC-D015-4C92-B815-EB93BFB8A3E5}"/>
              </a:ext>
            </a:extLst>
          </p:cNvPr>
          <p:cNvPicPr>
            <a:picLocks noChangeAspect="1"/>
          </p:cNvPicPr>
          <p:nvPr/>
        </p:nvPicPr>
        <p:blipFill>
          <a:blip r:embed="rId7"/>
          <a:stretch>
            <a:fillRect/>
          </a:stretch>
        </p:blipFill>
        <p:spPr>
          <a:xfrm>
            <a:off x="3990973" y="2083543"/>
            <a:ext cx="1390799" cy="4284159"/>
          </a:xfrm>
          <a:prstGeom prst="rect">
            <a:avLst/>
          </a:prstGeom>
        </p:spPr>
      </p:pic>
      <p:pic>
        <p:nvPicPr>
          <p:cNvPr id="32" name="Imagen 31">
            <a:extLst>
              <a:ext uri="{FF2B5EF4-FFF2-40B4-BE49-F238E27FC236}">
                <a16:creationId xmlns:a16="http://schemas.microsoft.com/office/drawing/2014/main" id="{D714EBF1-A1AE-45A1-8F14-7ED740279A26}"/>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426800" y="2846560"/>
            <a:ext cx="269744" cy="343891"/>
          </a:xfrm>
          <a:prstGeom prst="rect">
            <a:avLst/>
          </a:prstGeom>
        </p:spPr>
      </p:pic>
      <p:pic>
        <p:nvPicPr>
          <p:cNvPr id="33" name="Imagen 32">
            <a:extLst>
              <a:ext uri="{FF2B5EF4-FFF2-40B4-BE49-F238E27FC236}">
                <a16:creationId xmlns:a16="http://schemas.microsoft.com/office/drawing/2014/main" id="{596280F3-E600-4014-BEFC-CD8FC20EFAE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069929" y="2825268"/>
            <a:ext cx="269744" cy="343891"/>
          </a:xfrm>
          <a:prstGeom prst="rect">
            <a:avLst/>
          </a:prstGeom>
        </p:spPr>
      </p:pic>
      <p:pic>
        <p:nvPicPr>
          <p:cNvPr id="36" name="Imagen 35">
            <a:extLst>
              <a:ext uri="{FF2B5EF4-FFF2-40B4-BE49-F238E27FC236}">
                <a16:creationId xmlns:a16="http://schemas.microsoft.com/office/drawing/2014/main" id="{A7B7F922-2271-4D77-8E4C-5E2F8DB39708}"/>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392031" y="3516138"/>
            <a:ext cx="269744" cy="343891"/>
          </a:xfrm>
          <a:prstGeom prst="rect">
            <a:avLst/>
          </a:prstGeom>
        </p:spPr>
      </p:pic>
      <p:sp>
        <p:nvSpPr>
          <p:cNvPr id="37" name="Rectángulo: esquinas redondeadas 36">
            <a:extLst>
              <a:ext uri="{FF2B5EF4-FFF2-40B4-BE49-F238E27FC236}">
                <a16:creationId xmlns:a16="http://schemas.microsoft.com/office/drawing/2014/main" id="{5F52F2F6-080B-4E3C-9A8C-3D228652C279}"/>
              </a:ext>
            </a:extLst>
          </p:cNvPr>
          <p:cNvSpPr/>
          <p:nvPr/>
        </p:nvSpPr>
        <p:spPr>
          <a:xfrm>
            <a:off x="4643773" y="5464176"/>
            <a:ext cx="695900" cy="689618"/>
          </a:xfrm>
          <a:prstGeom prst="roundRect">
            <a:avLst/>
          </a:prstGeom>
          <a:noFill/>
          <a:ln w="38100">
            <a:solidFill>
              <a:srgbClr val="DD2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Outfit" pitchFamily="2" charset="0"/>
            </a:endParaRPr>
          </a:p>
        </p:txBody>
      </p:sp>
      <p:pic>
        <p:nvPicPr>
          <p:cNvPr id="41" name="Imagen 40">
            <a:extLst>
              <a:ext uri="{FF2B5EF4-FFF2-40B4-BE49-F238E27FC236}">
                <a16:creationId xmlns:a16="http://schemas.microsoft.com/office/drawing/2014/main" id="{87BD3A60-DABF-4E71-A54C-CB075BD4BD35}"/>
              </a:ext>
            </a:extLst>
          </p:cNvPr>
          <p:cNvPicPr>
            <a:picLocks noChangeAspect="1"/>
          </p:cNvPicPr>
          <p:nvPr/>
        </p:nvPicPr>
        <p:blipFill>
          <a:blip r:embed="rId9"/>
          <a:srcRect l="13145" t="8999" r="14807" b="11445"/>
          <a:stretch/>
        </p:blipFill>
        <p:spPr>
          <a:xfrm>
            <a:off x="7579409" y="2236934"/>
            <a:ext cx="2021776" cy="3060674"/>
          </a:xfrm>
          <a:prstGeom prst="roundRect">
            <a:avLst>
              <a:gd name="adj" fmla="val 8958"/>
            </a:avLst>
          </a:prstGeom>
        </p:spPr>
      </p:pic>
      <p:sp>
        <p:nvSpPr>
          <p:cNvPr id="42" name="CuadroTexto 41">
            <a:extLst>
              <a:ext uri="{FF2B5EF4-FFF2-40B4-BE49-F238E27FC236}">
                <a16:creationId xmlns:a16="http://schemas.microsoft.com/office/drawing/2014/main" id="{A78F3545-1D4D-4622-B9BA-F719231D822A}"/>
              </a:ext>
            </a:extLst>
          </p:cNvPr>
          <p:cNvSpPr txBox="1"/>
          <p:nvPr/>
        </p:nvSpPr>
        <p:spPr>
          <a:xfrm>
            <a:off x="6786693" y="5464176"/>
            <a:ext cx="3698613" cy="830997"/>
          </a:xfrm>
          <a:prstGeom prst="rect">
            <a:avLst/>
          </a:prstGeom>
          <a:noFill/>
        </p:spPr>
        <p:txBody>
          <a:bodyPr wrap="square" rtlCol="0">
            <a:spAutoFit/>
          </a:bodyPr>
          <a:lstStyle/>
          <a:p>
            <a:r>
              <a:rPr lang="en-US" sz="1200" dirty="0">
                <a:solidFill>
                  <a:schemeClr val="tx1">
                    <a:lumMod val="75000"/>
                    <a:lumOff val="25000"/>
                  </a:schemeClr>
                </a:solidFill>
                <a:latin typeface="Outfit" pitchFamily="2" charset="0"/>
              </a:rPr>
              <a:t>When you click the “+” icon, this window will pop up allowing you to select a new color. To exit this configuration just </a:t>
            </a:r>
            <a:r>
              <a:rPr lang="en-US" sz="1200">
                <a:solidFill>
                  <a:schemeClr val="tx1">
                    <a:lumMod val="75000"/>
                    <a:lumOff val="25000"/>
                  </a:schemeClr>
                </a:solidFill>
                <a:latin typeface="Outfit" pitchFamily="2" charset="0"/>
              </a:rPr>
              <a:t>click </a:t>
            </a:r>
            <a:r>
              <a:rPr lang="en-US" sz="1200" smtClean="0">
                <a:solidFill>
                  <a:schemeClr val="tx1">
                    <a:lumMod val="75000"/>
                    <a:lumOff val="25000"/>
                  </a:schemeClr>
                </a:solidFill>
                <a:latin typeface="Outfit" pitchFamily="2" charset="0"/>
              </a:rPr>
              <a:t>anywhere </a:t>
            </a:r>
            <a:r>
              <a:rPr lang="en-US" sz="1200" dirty="0">
                <a:solidFill>
                  <a:schemeClr val="tx1">
                    <a:lumMod val="75000"/>
                    <a:lumOff val="25000"/>
                  </a:schemeClr>
                </a:solidFill>
                <a:latin typeface="Outfit" pitchFamily="2" charset="0"/>
              </a:rPr>
              <a:t>outside the window.</a:t>
            </a:r>
            <a:endParaRPr lang="es-CL" sz="1200" dirty="0">
              <a:solidFill>
                <a:schemeClr val="tx1">
                  <a:lumMod val="75000"/>
                  <a:lumOff val="25000"/>
                </a:schemeClr>
              </a:solidFill>
              <a:latin typeface="Outfit" pitchFamily="2" charset="0"/>
            </a:endParaRPr>
          </a:p>
        </p:txBody>
      </p:sp>
      <p:pic>
        <p:nvPicPr>
          <p:cNvPr id="26" name="Imagen 25">
            <a:extLst>
              <a:ext uri="{FF2B5EF4-FFF2-40B4-BE49-F238E27FC236}">
                <a16:creationId xmlns:a16="http://schemas.microsoft.com/office/drawing/2014/main" id="{D2EEE948-63D6-43FF-BC97-D869436C0750}"/>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484761" y="2161527"/>
            <a:ext cx="269744" cy="343891"/>
          </a:xfrm>
          <a:prstGeom prst="rect">
            <a:avLst/>
          </a:prstGeom>
        </p:spPr>
      </p:pic>
      <p:pic>
        <p:nvPicPr>
          <p:cNvPr id="43" name="Imagen 42">
            <a:extLst>
              <a:ext uri="{FF2B5EF4-FFF2-40B4-BE49-F238E27FC236}">
                <a16:creationId xmlns:a16="http://schemas.microsoft.com/office/drawing/2014/main" id="{F137D764-0216-4342-9DCF-20B81DCFB3E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127890" y="2140235"/>
            <a:ext cx="269744" cy="343891"/>
          </a:xfrm>
          <a:prstGeom prst="rect">
            <a:avLst/>
          </a:prstGeom>
        </p:spPr>
      </p:pic>
      <p:grpSp>
        <p:nvGrpSpPr>
          <p:cNvPr id="2" name="Grupo 1">
            <a:extLst>
              <a:ext uri="{FF2B5EF4-FFF2-40B4-BE49-F238E27FC236}">
                <a16:creationId xmlns:a16="http://schemas.microsoft.com/office/drawing/2014/main" id="{28590901-D47C-C31B-9017-A5A3B6245E69}"/>
              </a:ext>
            </a:extLst>
          </p:cNvPr>
          <p:cNvGrpSpPr/>
          <p:nvPr/>
        </p:nvGrpSpPr>
        <p:grpSpPr>
          <a:xfrm>
            <a:off x="927863" y="1253076"/>
            <a:ext cx="1952271" cy="442980"/>
            <a:chOff x="951703" y="1589244"/>
            <a:chExt cx="1778964" cy="442980"/>
          </a:xfrm>
        </p:grpSpPr>
        <p:sp>
          <p:nvSpPr>
            <p:cNvPr id="3" name="Rectángulo: esquinas redondeadas 2">
              <a:extLst>
                <a:ext uri="{FF2B5EF4-FFF2-40B4-BE49-F238E27FC236}">
                  <a16:creationId xmlns:a16="http://schemas.microsoft.com/office/drawing/2014/main" id="{B509DFC5-687E-AB08-A031-7EBFCACD5E42}"/>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Design</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4" name="Elipse 3">
              <a:extLst>
                <a:ext uri="{FF2B5EF4-FFF2-40B4-BE49-F238E27FC236}">
                  <a16:creationId xmlns:a16="http://schemas.microsoft.com/office/drawing/2014/main" id="{BE0D79C5-0597-5312-7BA6-51BB27C61464}"/>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spTree>
    <p:extLst>
      <p:ext uri="{BB962C8B-B14F-4D97-AF65-F5344CB8AC3E}">
        <p14:creationId xmlns:p14="http://schemas.microsoft.com/office/powerpoint/2010/main" val="1734835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ángulo: esquinas redondeadas 34">
            <a:extLst>
              <a:ext uri="{FF2B5EF4-FFF2-40B4-BE49-F238E27FC236}">
                <a16:creationId xmlns:a16="http://schemas.microsoft.com/office/drawing/2014/main" id="{93420395-A066-4701-BBF9-4E86E685814A}"/>
              </a:ext>
            </a:extLst>
          </p:cNvPr>
          <p:cNvSpPr/>
          <p:nvPr/>
        </p:nvSpPr>
        <p:spPr>
          <a:xfrm>
            <a:off x="1029295" y="1846400"/>
            <a:ext cx="4820435" cy="478276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Outfit" pitchFamily="2" charset="0"/>
            </a:endParaRPr>
          </a:p>
        </p:txBody>
      </p:sp>
      <p:sp>
        <p:nvSpPr>
          <p:cNvPr id="34" name="Rectángulo: esquinas redondeadas 33">
            <a:extLst>
              <a:ext uri="{FF2B5EF4-FFF2-40B4-BE49-F238E27FC236}">
                <a16:creationId xmlns:a16="http://schemas.microsoft.com/office/drawing/2014/main" id="{032A1AFD-C370-4534-BD82-CEB95B8DCC2B}"/>
              </a:ext>
            </a:extLst>
          </p:cNvPr>
          <p:cNvSpPr/>
          <p:nvPr/>
        </p:nvSpPr>
        <p:spPr>
          <a:xfrm>
            <a:off x="6177221" y="1846400"/>
            <a:ext cx="4826153" cy="478276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Outfit" pitchFamily="2" charset="0"/>
            </a:endParaRPr>
          </a:p>
        </p:txBody>
      </p:sp>
      <p:grpSp>
        <p:nvGrpSpPr>
          <p:cNvPr id="38" name="Grupo 37">
            <a:extLst>
              <a:ext uri="{FF2B5EF4-FFF2-40B4-BE49-F238E27FC236}">
                <a16:creationId xmlns:a16="http://schemas.microsoft.com/office/drawing/2014/main" id="{1E38E790-D789-4828-A37C-BFE5FC428472}"/>
              </a:ext>
            </a:extLst>
          </p:cNvPr>
          <p:cNvGrpSpPr/>
          <p:nvPr/>
        </p:nvGrpSpPr>
        <p:grpSpPr>
          <a:xfrm>
            <a:off x="1356787" y="2051726"/>
            <a:ext cx="615957" cy="615957"/>
            <a:chOff x="1573425" y="1903684"/>
            <a:chExt cx="824920" cy="824920"/>
          </a:xfrm>
        </p:grpSpPr>
        <p:sp>
          <p:nvSpPr>
            <p:cNvPr id="39" name="Elipse 38">
              <a:extLst>
                <a:ext uri="{FF2B5EF4-FFF2-40B4-BE49-F238E27FC236}">
                  <a16:creationId xmlns:a16="http://schemas.microsoft.com/office/drawing/2014/main" id="{F17D9310-AEA7-4CE2-A1ED-07B8EFE57750}"/>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40" name="Elipse 39">
              <a:extLst>
                <a:ext uri="{FF2B5EF4-FFF2-40B4-BE49-F238E27FC236}">
                  <a16:creationId xmlns:a16="http://schemas.microsoft.com/office/drawing/2014/main" id="{DF712581-4F41-468E-8D12-83AF870E24EB}"/>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3</a:t>
              </a:r>
              <a:endParaRPr lang="es-CL" sz="1400" dirty="0">
                <a:solidFill>
                  <a:schemeClr val="tx1">
                    <a:lumMod val="65000"/>
                    <a:lumOff val="35000"/>
                  </a:schemeClr>
                </a:solidFill>
                <a:latin typeface="Outfit Medium" pitchFamily="2" charset="0"/>
              </a:endParaRPr>
            </a:p>
          </p:txBody>
        </p:sp>
      </p:grpSp>
      <p:sp>
        <p:nvSpPr>
          <p:cNvPr id="19" name="Rectángulo 18">
            <a:extLst>
              <a:ext uri="{FF2B5EF4-FFF2-40B4-BE49-F238E27FC236}">
                <a16:creationId xmlns:a16="http://schemas.microsoft.com/office/drawing/2014/main" id="{EE1EB1AC-9E44-4353-A1C6-79A20E088F31}"/>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Outfit" pitchFamily="2" charset="0"/>
            </a:endParaRPr>
          </a:p>
        </p:txBody>
      </p:sp>
      <p:pic>
        <p:nvPicPr>
          <p:cNvPr id="20" name="Imagen 19">
            <a:hlinkClick r:id="rId2" action="ppaction://hlinksldjump"/>
            <a:extLst>
              <a:ext uri="{FF2B5EF4-FFF2-40B4-BE49-F238E27FC236}">
                <a16:creationId xmlns:a16="http://schemas.microsoft.com/office/drawing/2014/main" id="{C05BCFD5-BDD2-47F9-944C-9C00D2CC621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989558E1-1AB7-4299-AC07-07FDA3BBA8E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DF217341-044A-4383-96FF-0227F11556F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646F0AD1-1AA7-42DA-A8B8-85E60F9718B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27" name="Grupo 26">
            <a:extLst>
              <a:ext uri="{FF2B5EF4-FFF2-40B4-BE49-F238E27FC236}">
                <a16:creationId xmlns:a16="http://schemas.microsoft.com/office/drawing/2014/main" id="{7E47B1DB-CAA6-4878-BD6A-B879BE67A4F8}"/>
              </a:ext>
            </a:extLst>
          </p:cNvPr>
          <p:cNvGrpSpPr/>
          <p:nvPr/>
        </p:nvGrpSpPr>
        <p:grpSpPr>
          <a:xfrm>
            <a:off x="6510431" y="2051726"/>
            <a:ext cx="615957" cy="615957"/>
            <a:chOff x="1573425" y="1903684"/>
            <a:chExt cx="824920" cy="824920"/>
          </a:xfrm>
        </p:grpSpPr>
        <p:sp>
          <p:nvSpPr>
            <p:cNvPr id="28" name="Elipse 27">
              <a:extLst>
                <a:ext uri="{FF2B5EF4-FFF2-40B4-BE49-F238E27FC236}">
                  <a16:creationId xmlns:a16="http://schemas.microsoft.com/office/drawing/2014/main" id="{984051B3-07E0-4DBD-A530-D09E6E8B7CB5}"/>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30" name="Elipse 29">
              <a:extLst>
                <a:ext uri="{FF2B5EF4-FFF2-40B4-BE49-F238E27FC236}">
                  <a16:creationId xmlns:a16="http://schemas.microsoft.com/office/drawing/2014/main" id="{24566C25-C63D-4116-AF58-0BF5C88F07F9}"/>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4</a:t>
              </a:r>
              <a:endParaRPr lang="es-CL" sz="1400" dirty="0">
                <a:solidFill>
                  <a:schemeClr val="tx1">
                    <a:lumMod val="65000"/>
                    <a:lumOff val="35000"/>
                  </a:schemeClr>
                </a:solidFill>
                <a:latin typeface="Outfit Medium" pitchFamily="2" charset="0"/>
              </a:endParaRPr>
            </a:p>
          </p:txBody>
        </p:sp>
      </p:grpSp>
      <p:sp>
        <p:nvSpPr>
          <p:cNvPr id="24" name="CuadroTexto 23">
            <a:extLst>
              <a:ext uri="{FF2B5EF4-FFF2-40B4-BE49-F238E27FC236}">
                <a16:creationId xmlns:a16="http://schemas.microsoft.com/office/drawing/2014/main" id="{C4E642A0-4E45-4C64-8C4F-A44816ED24CE}"/>
              </a:ext>
            </a:extLst>
          </p:cNvPr>
          <p:cNvSpPr txBox="1"/>
          <p:nvPr/>
        </p:nvSpPr>
        <p:spPr>
          <a:xfrm>
            <a:off x="2178166" y="5598746"/>
            <a:ext cx="3228456" cy="461665"/>
          </a:xfrm>
          <a:prstGeom prst="rect">
            <a:avLst/>
          </a:prstGeom>
          <a:noFill/>
        </p:spPr>
        <p:txBody>
          <a:bodyPr wrap="square" rtlCol="0">
            <a:spAutoFit/>
          </a:bodyPr>
          <a:lstStyle/>
          <a:p>
            <a:r>
              <a:rPr lang="en-US" sz="1200" dirty="0">
                <a:solidFill>
                  <a:schemeClr val="tx1">
                    <a:lumMod val="75000"/>
                    <a:lumOff val="25000"/>
                  </a:schemeClr>
                </a:solidFill>
                <a:latin typeface="Outfit" pitchFamily="2" charset="0"/>
              </a:rPr>
              <a:t>Use the pencil to copy the drawing of the hearts shown here.</a:t>
            </a:r>
            <a:endParaRPr lang="es-CL" sz="1200" dirty="0">
              <a:solidFill>
                <a:schemeClr val="tx1">
                  <a:lumMod val="75000"/>
                  <a:lumOff val="25000"/>
                </a:schemeClr>
              </a:solidFill>
              <a:latin typeface="Outfit" pitchFamily="2" charset="0"/>
            </a:endParaRPr>
          </a:p>
        </p:txBody>
      </p:sp>
      <p:pic>
        <p:nvPicPr>
          <p:cNvPr id="29" name="Imagen 28">
            <a:extLst>
              <a:ext uri="{FF2B5EF4-FFF2-40B4-BE49-F238E27FC236}">
                <a16:creationId xmlns:a16="http://schemas.microsoft.com/office/drawing/2014/main" id="{AAFC31BD-3690-4475-96E7-258085DD8F57}"/>
              </a:ext>
            </a:extLst>
          </p:cNvPr>
          <p:cNvPicPr>
            <a:picLocks noChangeAspect="1"/>
          </p:cNvPicPr>
          <p:nvPr/>
        </p:nvPicPr>
        <p:blipFill>
          <a:blip r:embed="rId7"/>
          <a:stretch>
            <a:fillRect/>
          </a:stretch>
        </p:blipFill>
        <p:spPr>
          <a:xfrm>
            <a:off x="2055512" y="2360097"/>
            <a:ext cx="2935729" cy="2875910"/>
          </a:xfrm>
          <a:prstGeom prst="rect">
            <a:avLst/>
          </a:prstGeom>
        </p:spPr>
      </p:pic>
      <p:pic>
        <p:nvPicPr>
          <p:cNvPr id="31" name="Imagen 30">
            <a:extLst>
              <a:ext uri="{FF2B5EF4-FFF2-40B4-BE49-F238E27FC236}">
                <a16:creationId xmlns:a16="http://schemas.microsoft.com/office/drawing/2014/main" id="{C5D97FC4-7FDC-4D66-863F-1000C7F192F1}"/>
              </a:ext>
            </a:extLst>
          </p:cNvPr>
          <p:cNvPicPr>
            <a:picLocks noChangeAspect="1"/>
          </p:cNvPicPr>
          <p:nvPr/>
        </p:nvPicPr>
        <p:blipFill>
          <a:blip r:embed="rId8"/>
          <a:srcRect t="10192"/>
          <a:stretch/>
        </p:blipFill>
        <p:spPr>
          <a:xfrm>
            <a:off x="7531811" y="3351454"/>
            <a:ext cx="2196765" cy="865295"/>
          </a:xfrm>
          <a:prstGeom prst="roundRect">
            <a:avLst/>
          </a:prstGeom>
        </p:spPr>
      </p:pic>
      <p:pic>
        <p:nvPicPr>
          <p:cNvPr id="32" name="Imagen 31">
            <a:extLst>
              <a:ext uri="{FF2B5EF4-FFF2-40B4-BE49-F238E27FC236}">
                <a16:creationId xmlns:a16="http://schemas.microsoft.com/office/drawing/2014/main" id="{E1B2A5DF-4A98-4D6D-BB97-53F5458F3B35}"/>
              </a:ext>
            </a:extLst>
          </p:cNvPr>
          <p:cNvPicPr>
            <a:picLocks noChangeAspect="1"/>
          </p:cNvPicPr>
          <p:nvPr/>
        </p:nvPicPr>
        <p:blipFill>
          <a:blip r:embed="rId9"/>
          <a:srcRect t="12125"/>
          <a:stretch/>
        </p:blipFill>
        <p:spPr>
          <a:xfrm>
            <a:off x="7504520" y="2294736"/>
            <a:ext cx="2224056" cy="865295"/>
          </a:xfrm>
          <a:prstGeom prst="roundRect">
            <a:avLst>
              <a:gd name="adj" fmla="val 12305"/>
            </a:avLst>
          </a:prstGeom>
        </p:spPr>
      </p:pic>
      <p:pic>
        <p:nvPicPr>
          <p:cNvPr id="33" name="Imagen 32">
            <a:extLst>
              <a:ext uri="{FF2B5EF4-FFF2-40B4-BE49-F238E27FC236}">
                <a16:creationId xmlns:a16="http://schemas.microsoft.com/office/drawing/2014/main" id="{89F7640A-DA75-4FCC-91F9-8621A8E4B3F9}"/>
              </a:ext>
            </a:extLst>
          </p:cNvPr>
          <p:cNvPicPr>
            <a:picLocks noChangeAspect="1"/>
          </p:cNvPicPr>
          <p:nvPr/>
        </p:nvPicPr>
        <p:blipFill>
          <a:blip r:embed="rId10"/>
          <a:srcRect t="10813"/>
          <a:stretch/>
        </p:blipFill>
        <p:spPr>
          <a:xfrm>
            <a:off x="7504520" y="4408172"/>
            <a:ext cx="2310906" cy="878222"/>
          </a:xfrm>
          <a:prstGeom prst="roundRect">
            <a:avLst/>
          </a:prstGeom>
        </p:spPr>
      </p:pic>
      <p:pic>
        <p:nvPicPr>
          <p:cNvPr id="36" name="Imagen 35">
            <a:extLst>
              <a:ext uri="{FF2B5EF4-FFF2-40B4-BE49-F238E27FC236}">
                <a16:creationId xmlns:a16="http://schemas.microsoft.com/office/drawing/2014/main" id="{ED4F9465-09A2-4861-BB8B-6F6F6BED3B38}"/>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9158453" y="3334172"/>
            <a:ext cx="234376" cy="298801"/>
          </a:xfrm>
          <a:prstGeom prst="rect">
            <a:avLst/>
          </a:prstGeom>
        </p:spPr>
      </p:pic>
      <p:pic>
        <p:nvPicPr>
          <p:cNvPr id="37" name="Imagen 36">
            <a:extLst>
              <a:ext uri="{FF2B5EF4-FFF2-40B4-BE49-F238E27FC236}">
                <a16:creationId xmlns:a16="http://schemas.microsoft.com/office/drawing/2014/main" id="{0A3258EB-19EF-4B39-90B8-DCFC5A4FC02F}"/>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9581050" y="4495244"/>
            <a:ext cx="234376" cy="298801"/>
          </a:xfrm>
          <a:prstGeom prst="rect">
            <a:avLst/>
          </a:prstGeom>
        </p:spPr>
      </p:pic>
      <p:pic>
        <p:nvPicPr>
          <p:cNvPr id="41" name="Gráfico 40" descr="Cursor">
            <a:extLst>
              <a:ext uri="{FF2B5EF4-FFF2-40B4-BE49-F238E27FC236}">
                <a16:creationId xmlns:a16="http://schemas.microsoft.com/office/drawing/2014/main" id="{69BF8F3C-A0C6-4920-833D-9E0470EF0D47}"/>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8751300" y="2577894"/>
            <a:ext cx="407153" cy="407153"/>
          </a:xfrm>
          <a:prstGeom prst="rect">
            <a:avLst/>
          </a:prstGeom>
        </p:spPr>
      </p:pic>
      <p:sp>
        <p:nvSpPr>
          <p:cNvPr id="47" name="CuadroTexto 46">
            <a:extLst>
              <a:ext uri="{FF2B5EF4-FFF2-40B4-BE49-F238E27FC236}">
                <a16:creationId xmlns:a16="http://schemas.microsoft.com/office/drawing/2014/main" id="{B110C1B6-A6CA-447C-8B67-0B6799C425CB}"/>
              </a:ext>
            </a:extLst>
          </p:cNvPr>
          <p:cNvSpPr txBox="1"/>
          <p:nvPr/>
        </p:nvSpPr>
        <p:spPr>
          <a:xfrm>
            <a:off x="6893906" y="5506301"/>
            <a:ext cx="3660551" cy="646331"/>
          </a:xfrm>
          <a:prstGeom prst="rect">
            <a:avLst/>
          </a:prstGeom>
          <a:noFill/>
        </p:spPr>
        <p:txBody>
          <a:bodyPr wrap="square" rtlCol="0">
            <a:spAutoFit/>
          </a:bodyPr>
          <a:lstStyle/>
          <a:p>
            <a:pPr marL="228600" indent="-228600">
              <a:buAutoNum type="alphaLcParenR"/>
            </a:pPr>
            <a:r>
              <a:rPr lang="en-US" sz="1200" dirty="0">
                <a:solidFill>
                  <a:schemeClr val="tx1">
                    <a:lumMod val="75000"/>
                    <a:lumOff val="25000"/>
                  </a:schemeClr>
                </a:solidFill>
                <a:latin typeface="Outfit" pitchFamily="2" charset="0"/>
              </a:rPr>
              <a:t>Right click on the first frame.</a:t>
            </a:r>
          </a:p>
          <a:p>
            <a:pPr marL="228600" indent="-228600">
              <a:buAutoNum type="alphaLcParenR"/>
            </a:pPr>
            <a:r>
              <a:rPr lang="es-MX" sz="1200" dirty="0" err="1">
                <a:solidFill>
                  <a:schemeClr val="tx1">
                    <a:lumMod val="75000"/>
                    <a:lumOff val="25000"/>
                  </a:schemeClr>
                </a:solidFill>
                <a:latin typeface="Outfit" pitchFamily="2" charset="0"/>
              </a:rPr>
              <a:t>Duplicate</a:t>
            </a:r>
            <a:r>
              <a:rPr lang="es-MX" sz="1200" dirty="0">
                <a:solidFill>
                  <a:schemeClr val="tx1">
                    <a:lumMod val="75000"/>
                    <a:lumOff val="25000"/>
                  </a:schemeClr>
                </a:solidFill>
                <a:latin typeface="Outfit" pitchFamily="2" charset="0"/>
              </a:rPr>
              <a:t> </a:t>
            </a:r>
            <a:r>
              <a:rPr lang="es-MX" sz="1200" dirty="0" err="1">
                <a:solidFill>
                  <a:schemeClr val="tx1">
                    <a:lumMod val="75000"/>
                    <a:lumOff val="25000"/>
                  </a:schemeClr>
                </a:solidFill>
                <a:latin typeface="Outfit" pitchFamily="2" charset="0"/>
              </a:rPr>
              <a:t>the</a:t>
            </a:r>
            <a:r>
              <a:rPr lang="es-MX" sz="1200" dirty="0">
                <a:solidFill>
                  <a:schemeClr val="tx1">
                    <a:lumMod val="75000"/>
                    <a:lumOff val="25000"/>
                  </a:schemeClr>
                </a:solidFill>
                <a:latin typeface="Outfit" pitchFamily="2" charset="0"/>
              </a:rPr>
              <a:t> </a:t>
            </a:r>
            <a:r>
              <a:rPr lang="es-MX" sz="1200" dirty="0" err="1">
                <a:solidFill>
                  <a:schemeClr val="tx1">
                    <a:lumMod val="75000"/>
                    <a:lumOff val="25000"/>
                  </a:schemeClr>
                </a:solidFill>
                <a:latin typeface="Outfit" pitchFamily="2" charset="0"/>
              </a:rPr>
              <a:t>frame</a:t>
            </a:r>
            <a:r>
              <a:rPr lang="es-MX" sz="1200" dirty="0">
                <a:solidFill>
                  <a:schemeClr val="tx1">
                    <a:lumMod val="75000"/>
                    <a:lumOff val="25000"/>
                  </a:schemeClr>
                </a:solidFill>
                <a:latin typeface="Outfit" pitchFamily="2" charset="0"/>
              </a:rPr>
              <a:t> once.</a:t>
            </a:r>
          </a:p>
          <a:p>
            <a:pPr marL="228600" indent="-228600">
              <a:buAutoNum type="alphaLcParenR"/>
            </a:pPr>
            <a:r>
              <a:rPr lang="en-US" sz="1200" dirty="0">
                <a:solidFill>
                  <a:schemeClr val="tx1">
                    <a:lumMod val="75000"/>
                    <a:lumOff val="25000"/>
                  </a:schemeClr>
                </a:solidFill>
                <a:latin typeface="Outfit" pitchFamily="2" charset="0"/>
              </a:rPr>
              <a:t>Select the </a:t>
            </a:r>
            <a:r>
              <a:rPr lang="en-US" sz="1200">
                <a:solidFill>
                  <a:schemeClr val="tx1">
                    <a:lumMod val="75000"/>
                    <a:lumOff val="25000"/>
                  </a:schemeClr>
                </a:solidFill>
                <a:latin typeface="Outfit" pitchFamily="2" charset="0"/>
              </a:rPr>
              <a:t>second frame </a:t>
            </a:r>
            <a:r>
              <a:rPr lang="en-US" sz="1200" dirty="0">
                <a:solidFill>
                  <a:schemeClr val="tx1">
                    <a:lumMod val="75000"/>
                    <a:lumOff val="25000"/>
                  </a:schemeClr>
                </a:solidFill>
                <a:latin typeface="Outfit" pitchFamily="2" charset="0"/>
              </a:rPr>
              <a:t>and work on it.</a:t>
            </a:r>
            <a:endParaRPr lang="es-CL" sz="1200" dirty="0">
              <a:solidFill>
                <a:schemeClr val="tx1">
                  <a:lumMod val="75000"/>
                  <a:lumOff val="25000"/>
                </a:schemeClr>
              </a:solidFill>
              <a:latin typeface="Outfit" pitchFamily="2" charset="0"/>
            </a:endParaRPr>
          </a:p>
        </p:txBody>
      </p:sp>
      <p:grpSp>
        <p:nvGrpSpPr>
          <p:cNvPr id="2" name="Grupo 1">
            <a:extLst>
              <a:ext uri="{FF2B5EF4-FFF2-40B4-BE49-F238E27FC236}">
                <a16:creationId xmlns:a16="http://schemas.microsoft.com/office/drawing/2014/main" id="{0880F466-EC73-AEE7-9A3E-0BAD9CA5BC4B}"/>
              </a:ext>
            </a:extLst>
          </p:cNvPr>
          <p:cNvGrpSpPr/>
          <p:nvPr/>
        </p:nvGrpSpPr>
        <p:grpSpPr>
          <a:xfrm>
            <a:off x="927863" y="1253076"/>
            <a:ext cx="1952271" cy="442980"/>
            <a:chOff x="951703" y="1589244"/>
            <a:chExt cx="1778964" cy="442980"/>
          </a:xfrm>
        </p:grpSpPr>
        <p:sp>
          <p:nvSpPr>
            <p:cNvPr id="3" name="Rectángulo: esquinas redondeadas 2">
              <a:extLst>
                <a:ext uri="{FF2B5EF4-FFF2-40B4-BE49-F238E27FC236}">
                  <a16:creationId xmlns:a16="http://schemas.microsoft.com/office/drawing/2014/main" id="{392D56F1-02E7-B43D-6E98-B93EECF45508}"/>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Design</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4" name="Elipse 3">
              <a:extLst>
                <a:ext uri="{FF2B5EF4-FFF2-40B4-BE49-F238E27FC236}">
                  <a16:creationId xmlns:a16="http://schemas.microsoft.com/office/drawing/2014/main" id="{8F41E695-ABAB-B9C0-4682-C8E98E39EA9B}"/>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pic>
        <p:nvPicPr>
          <p:cNvPr id="5" name="Imagen 4" descr="Icono&#10;&#10;Descripción generada automáticamente con confianza media">
            <a:extLst>
              <a:ext uri="{FF2B5EF4-FFF2-40B4-BE49-F238E27FC236}">
                <a16:creationId xmlns:a16="http://schemas.microsoft.com/office/drawing/2014/main" id="{90879CC4-57B7-BA05-B32D-C5CB7F07F01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01520" y="5633201"/>
            <a:ext cx="427210" cy="427210"/>
          </a:xfrm>
          <a:prstGeom prst="rect">
            <a:avLst/>
          </a:prstGeom>
        </p:spPr>
      </p:pic>
    </p:spTree>
    <p:extLst>
      <p:ext uri="{BB962C8B-B14F-4D97-AF65-F5344CB8AC3E}">
        <p14:creationId xmlns:p14="http://schemas.microsoft.com/office/powerpoint/2010/main" val="3864994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ángulo: esquinas redondeadas 34">
            <a:extLst>
              <a:ext uri="{FF2B5EF4-FFF2-40B4-BE49-F238E27FC236}">
                <a16:creationId xmlns:a16="http://schemas.microsoft.com/office/drawing/2014/main" id="{93420395-A066-4701-BBF9-4E86E685814A}"/>
              </a:ext>
            </a:extLst>
          </p:cNvPr>
          <p:cNvSpPr/>
          <p:nvPr/>
        </p:nvSpPr>
        <p:spPr>
          <a:xfrm>
            <a:off x="1029295" y="1846400"/>
            <a:ext cx="4820435" cy="478276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Outfit" pitchFamily="2" charset="0"/>
            </a:endParaRPr>
          </a:p>
        </p:txBody>
      </p:sp>
      <p:pic>
        <p:nvPicPr>
          <p:cNvPr id="42" name="Imagen 41">
            <a:extLst>
              <a:ext uri="{FF2B5EF4-FFF2-40B4-BE49-F238E27FC236}">
                <a16:creationId xmlns:a16="http://schemas.microsoft.com/office/drawing/2014/main" id="{E61EFDD1-3036-4678-975A-5F21C7182D3C}"/>
              </a:ext>
            </a:extLst>
          </p:cNvPr>
          <p:cNvPicPr>
            <a:picLocks noChangeAspect="1"/>
          </p:cNvPicPr>
          <p:nvPr/>
        </p:nvPicPr>
        <p:blipFill>
          <a:blip r:embed="rId2"/>
          <a:stretch>
            <a:fillRect/>
          </a:stretch>
        </p:blipFill>
        <p:spPr>
          <a:xfrm>
            <a:off x="2055512" y="2360791"/>
            <a:ext cx="2933761" cy="2860302"/>
          </a:xfrm>
          <a:prstGeom prst="rect">
            <a:avLst/>
          </a:prstGeom>
        </p:spPr>
      </p:pic>
      <p:sp>
        <p:nvSpPr>
          <p:cNvPr id="34" name="Rectángulo: esquinas redondeadas 33">
            <a:extLst>
              <a:ext uri="{FF2B5EF4-FFF2-40B4-BE49-F238E27FC236}">
                <a16:creationId xmlns:a16="http://schemas.microsoft.com/office/drawing/2014/main" id="{032A1AFD-C370-4534-BD82-CEB95B8DCC2B}"/>
              </a:ext>
            </a:extLst>
          </p:cNvPr>
          <p:cNvSpPr/>
          <p:nvPr/>
        </p:nvSpPr>
        <p:spPr>
          <a:xfrm>
            <a:off x="6177221" y="1846400"/>
            <a:ext cx="4826153" cy="478276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Outfit" pitchFamily="2" charset="0"/>
            </a:endParaRPr>
          </a:p>
        </p:txBody>
      </p:sp>
      <p:grpSp>
        <p:nvGrpSpPr>
          <p:cNvPr id="38" name="Grupo 37">
            <a:extLst>
              <a:ext uri="{FF2B5EF4-FFF2-40B4-BE49-F238E27FC236}">
                <a16:creationId xmlns:a16="http://schemas.microsoft.com/office/drawing/2014/main" id="{1E38E790-D789-4828-A37C-BFE5FC428472}"/>
              </a:ext>
            </a:extLst>
          </p:cNvPr>
          <p:cNvGrpSpPr/>
          <p:nvPr/>
        </p:nvGrpSpPr>
        <p:grpSpPr>
          <a:xfrm>
            <a:off x="1356787" y="2051726"/>
            <a:ext cx="615957" cy="615957"/>
            <a:chOff x="1573425" y="1903684"/>
            <a:chExt cx="824920" cy="824920"/>
          </a:xfrm>
        </p:grpSpPr>
        <p:sp>
          <p:nvSpPr>
            <p:cNvPr id="39" name="Elipse 38">
              <a:extLst>
                <a:ext uri="{FF2B5EF4-FFF2-40B4-BE49-F238E27FC236}">
                  <a16:creationId xmlns:a16="http://schemas.microsoft.com/office/drawing/2014/main" id="{F17D9310-AEA7-4CE2-A1ED-07B8EFE57750}"/>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40" name="Elipse 39">
              <a:extLst>
                <a:ext uri="{FF2B5EF4-FFF2-40B4-BE49-F238E27FC236}">
                  <a16:creationId xmlns:a16="http://schemas.microsoft.com/office/drawing/2014/main" id="{DF712581-4F41-468E-8D12-83AF870E24EB}"/>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5</a:t>
              </a:r>
              <a:endParaRPr lang="es-CL" sz="1400" dirty="0">
                <a:solidFill>
                  <a:schemeClr val="tx1">
                    <a:lumMod val="65000"/>
                    <a:lumOff val="35000"/>
                  </a:schemeClr>
                </a:solidFill>
                <a:latin typeface="Outfit Medium" pitchFamily="2" charset="0"/>
              </a:endParaRPr>
            </a:p>
          </p:txBody>
        </p:sp>
      </p:grpSp>
      <p:sp>
        <p:nvSpPr>
          <p:cNvPr id="19" name="Rectángulo 18">
            <a:extLst>
              <a:ext uri="{FF2B5EF4-FFF2-40B4-BE49-F238E27FC236}">
                <a16:creationId xmlns:a16="http://schemas.microsoft.com/office/drawing/2014/main" id="{EE1EB1AC-9E44-4353-A1C6-79A20E088F31}"/>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Outfit" pitchFamily="2" charset="0"/>
            </a:endParaRPr>
          </a:p>
        </p:txBody>
      </p:sp>
      <p:pic>
        <p:nvPicPr>
          <p:cNvPr id="20" name="Imagen 19">
            <a:hlinkClick r:id="rId3" action="ppaction://hlinksldjump"/>
            <a:extLst>
              <a:ext uri="{FF2B5EF4-FFF2-40B4-BE49-F238E27FC236}">
                <a16:creationId xmlns:a16="http://schemas.microsoft.com/office/drawing/2014/main" id="{C05BCFD5-BDD2-47F9-944C-9C00D2CC621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989558E1-1AB7-4299-AC07-07FDA3BBA8E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DF217341-044A-4383-96FF-0227F11556F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646F0AD1-1AA7-42DA-A8B8-85E60F9718B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27" name="Grupo 26">
            <a:extLst>
              <a:ext uri="{FF2B5EF4-FFF2-40B4-BE49-F238E27FC236}">
                <a16:creationId xmlns:a16="http://schemas.microsoft.com/office/drawing/2014/main" id="{7E47B1DB-CAA6-4878-BD6A-B879BE67A4F8}"/>
              </a:ext>
            </a:extLst>
          </p:cNvPr>
          <p:cNvGrpSpPr/>
          <p:nvPr/>
        </p:nvGrpSpPr>
        <p:grpSpPr>
          <a:xfrm>
            <a:off x="6510431" y="2051726"/>
            <a:ext cx="615957" cy="615957"/>
            <a:chOff x="1573425" y="1903684"/>
            <a:chExt cx="824920" cy="824920"/>
          </a:xfrm>
        </p:grpSpPr>
        <p:sp>
          <p:nvSpPr>
            <p:cNvPr id="28" name="Elipse 27">
              <a:extLst>
                <a:ext uri="{FF2B5EF4-FFF2-40B4-BE49-F238E27FC236}">
                  <a16:creationId xmlns:a16="http://schemas.microsoft.com/office/drawing/2014/main" id="{984051B3-07E0-4DBD-A530-D09E6E8B7CB5}"/>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30" name="Elipse 29">
              <a:extLst>
                <a:ext uri="{FF2B5EF4-FFF2-40B4-BE49-F238E27FC236}">
                  <a16:creationId xmlns:a16="http://schemas.microsoft.com/office/drawing/2014/main" id="{24566C25-C63D-4116-AF58-0BF5C88F07F9}"/>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6</a:t>
              </a:r>
              <a:endParaRPr lang="es-CL" sz="1400" dirty="0">
                <a:solidFill>
                  <a:schemeClr val="tx1">
                    <a:lumMod val="65000"/>
                    <a:lumOff val="35000"/>
                  </a:schemeClr>
                </a:solidFill>
                <a:latin typeface="Outfit Medium" pitchFamily="2" charset="0"/>
              </a:endParaRPr>
            </a:p>
          </p:txBody>
        </p:sp>
      </p:grpSp>
      <p:sp>
        <p:nvSpPr>
          <p:cNvPr id="24" name="CuadroTexto 23">
            <a:extLst>
              <a:ext uri="{FF2B5EF4-FFF2-40B4-BE49-F238E27FC236}">
                <a16:creationId xmlns:a16="http://schemas.microsoft.com/office/drawing/2014/main" id="{C4E642A0-4E45-4C64-8C4F-A44816ED24CE}"/>
              </a:ext>
            </a:extLst>
          </p:cNvPr>
          <p:cNvSpPr txBox="1"/>
          <p:nvPr/>
        </p:nvSpPr>
        <p:spPr>
          <a:xfrm>
            <a:off x="2055512" y="5330136"/>
            <a:ext cx="3228456" cy="646331"/>
          </a:xfrm>
          <a:prstGeom prst="rect">
            <a:avLst/>
          </a:prstGeom>
          <a:noFill/>
        </p:spPr>
        <p:txBody>
          <a:bodyPr wrap="square" rtlCol="0">
            <a:spAutoFit/>
          </a:bodyPr>
          <a:lstStyle/>
          <a:p>
            <a:r>
              <a:rPr lang="en-US" sz="1200" dirty="0">
                <a:solidFill>
                  <a:schemeClr val="tx1">
                    <a:lumMod val="75000"/>
                    <a:lumOff val="25000"/>
                  </a:schemeClr>
                </a:solidFill>
                <a:latin typeface="Outfit" pitchFamily="2" charset="0"/>
              </a:rPr>
              <a:t>Select the hearts, and with the help of the move tool move everything 2 pixels up. The idea is to simulate that the heart jumps.</a:t>
            </a:r>
            <a:endParaRPr lang="es-MX" sz="1200" dirty="0">
              <a:solidFill>
                <a:schemeClr val="tx1">
                  <a:lumMod val="75000"/>
                  <a:lumOff val="25000"/>
                </a:schemeClr>
              </a:solidFill>
              <a:latin typeface="Outfit" pitchFamily="2" charset="0"/>
            </a:endParaRPr>
          </a:p>
        </p:txBody>
      </p:sp>
      <p:sp>
        <p:nvSpPr>
          <p:cNvPr id="47" name="CuadroTexto 46">
            <a:extLst>
              <a:ext uri="{FF2B5EF4-FFF2-40B4-BE49-F238E27FC236}">
                <a16:creationId xmlns:a16="http://schemas.microsoft.com/office/drawing/2014/main" id="{B110C1B6-A6CA-447C-8B67-0B6799C425CB}"/>
              </a:ext>
            </a:extLst>
          </p:cNvPr>
          <p:cNvSpPr txBox="1"/>
          <p:nvPr/>
        </p:nvSpPr>
        <p:spPr>
          <a:xfrm>
            <a:off x="7202726" y="5330136"/>
            <a:ext cx="3234156" cy="830997"/>
          </a:xfrm>
          <a:prstGeom prst="rect">
            <a:avLst/>
          </a:prstGeom>
          <a:noFill/>
        </p:spPr>
        <p:txBody>
          <a:bodyPr wrap="square" rtlCol="0">
            <a:spAutoFit/>
          </a:bodyPr>
          <a:lstStyle/>
          <a:p>
            <a:r>
              <a:rPr lang="en-US" sz="1200" dirty="0">
                <a:solidFill>
                  <a:schemeClr val="tx1">
                    <a:lumMod val="75000"/>
                    <a:lumOff val="25000"/>
                  </a:schemeClr>
                </a:solidFill>
                <a:latin typeface="Outfit" pitchFamily="2" charset="0"/>
              </a:rPr>
              <a:t>In this same picture, with the paint bucket, invert the color of the hearts, so they look like they change color with each jump. The red becomes fuchsia and the fuchsia becomes red.</a:t>
            </a:r>
            <a:endParaRPr lang="es-MX" sz="1200" dirty="0">
              <a:solidFill>
                <a:schemeClr val="tx1">
                  <a:lumMod val="75000"/>
                  <a:lumOff val="25000"/>
                </a:schemeClr>
              </a:solidFill>
              <a:latin typeface="Outfit" pitchFamily="2" charset="0"/>
            </a:endParaRPr>
          </a:p>
        </p:txBody>
      </p:sp>
      <p:pic>
        <p:nvPicPr>
          <p:cNvPr id="45" name="Imagen 44">
            <a:extLst>
              <a:ext uri="{FF2B5EF4-FFF2-40B4-BE49-F238E27FC236}">
                <a16:creationId xmlns:a16="http://schemas.microsoft.com/office/drawing/2014/main" id="{F2F6DA81-3FAF-4793-9712-8304B65EE4FB}"/>
              </a:ext>
            </a:extLst>
          </p:cNvPr>
          <p:cNvPicPr>
            <a:picLocks noChangeAspect="1"/>
          </p:cNvPicPr>
          <p:nvPr/>
        </p:nvPicPr>
        <p:blipFill>
          <a:blip r:embed="rId8"/>
          <a:stretch>
            <a:fillRect/>
          </a:stretch>
        </p:blipFill>
        <p:spPr>
          <a:xfrm>
            <a:off x="7202726" y="2359704"/>
            <a:ext cx="2933762" cy="2869182"/>
          </a:xfrm>
          <a:prstGeom prst="rect">
            <a:avLst/>
          </a:prstGeom>
        </p:spPr>
      </p:pic>
      <p:sp>
        <p:nvSpPr>
          <p:cNvPr id="2" name="Flecha: hacia abajo 1">
            <a:extLst>
              <a:ext uri="{FF2B5EF4-FFF2-40B4-BE49-F238E27FC236}">
                <a16:creationId xmlns:a16="http://schemas.microsoft.com/office/drawing/2014/main" id="{89EEBEDE-5CCF-FB2A-05F2-74334969CF02}"/>
              </a:ext>
            </a:extLst>
          </p:cNvPr>
          <p:cNvSpPr/>
          <p:nvPr/>
        </p:nvSpPr>
        <p:spPr>
          <a:xfrm rot="10800000">
            <a:off x="5190172" y="2667683"/>
            <a:ext cx="219989" cy="444128"/>
          </a:xfrm>
          <a:prstGeom prst="downArrow">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CuadroTexto 2">
            <a:extLst>
              <a:ext uri="{FF2B5EF4-FFF2-40B4-BE49-F238E27FC236}">
                <a16:creationId xmlns:a16="http://schemas.microsoft.com/office/drawing/2014/main" id="{0B0BA6C7-49E8-F988-4747-5B4FF3AB24E8}"/>
              </a:ext>
            </a:extLst>
          </p:cNvPr>
          <p:cNvSpPr txBox="1"/>
          <p:nvPr/>
        </p:nvSpPr>
        <p:spPr>
          <a:xfrm>
            <a:off x="5065611" y="3152001"/>
            <a:ext cx="469112" cy="276999"/>
          </a:xfrm>
          <a:prstGeom prst="rect">
            <a:avLst/>
          </a:prstGeom>
          <a:noFill/>
        </p:spPr>
        <p:txBody>
          <a:bodyPr wrap="square" rtlCol="0">
            <a:spAutoFit/>
          </a:bodyPr>
          <a:lstStyle/>
          <a:p>
            <a:r>
              <a:rPr lang="es-MX" sz="1200" dirty="0">
                <a:solidFill>
                  <a:srgbClr val="DD2120"/>
                </a:solidFill>
                <a:latin typeface="Outfit Medium" pitchFamily="2" charset="0"/>
              </a:rPr>
              <a:t>2 </a:t>
            </a:r>
            <a:r>
              <a:rPr lang="es-MX" sz="1200" dirty="0" err="1">
                <a:solidFill>
                  <a:srgbClr val="DD2120"/>
                </a:solidFill>
                <a:latin typeface="Outfit Medium" pitchFamily="2" charset="0"/>
              </a:rPr>
              <a:t>px</a:t>
            </a:r>
            <a:endParaRPr lang="es-MX" sz="1200" dirty="0">
              <a:solidFill>
                <a:srgbClr val="DD2120"/>
              </a:solidFill>
              <a:latin typeface="Outfit Medium" pitchFamily="2" charset="0"/>
            </a:endParaRPr>
          </a:p>
        </p:txBody>
      </p:sp>
      <p:grpSp>
        <p:nvGrpSpPr>
          <p:cNvPr id="4" name="Grupo 3">
            <a:extLst>
              <a:ext uri="{FF2B5EF4-FFF2-40B4-BE49-F238E27FC236}">
                <a16:creationId xmlns:a16="http://schemas.microsoft.com/office/drawing/2014/main" id="{3561B055-B913-116D-8AFE-C4D8F7BC87F1}"/>
              </a:ext>
            </a:extLst>
          </p:cNvPr>
          <p:cNvGrpSpPr/>
          <p:nvPr/>
        </p:nvGrpSpPr>
        <p:grpSpPr>
          <a:xfrm>
            <a:off x="927863" y="1253076"/>
            <a:ext cx="1952271" cy="442980"/>
            <a:chOff x="951703" y="1589244"/>
            <a:chExt cx="1778964" cy="442980"/>
          </a:xfrm>
        </p:grpSpPr>
        <p:sp>
          <p:nvSpPr>
            <p:cNvPr id="5" name="Rectángulo: esquinas redondeadas 4">
              <a:extLst>
                <a:ext uri="{FF2B5EF4-FFF2-40B4-BE49-F238E27FC236}">
                  <a16:creationId xmlns:a16="http://schemas.microsoft.com/office/drawing/2014/main" id="{F3B7DC12-78C2-A00E-7F95-C7CC4315DD51}"/>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Design</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6" name="Elipse 5">
              <a:extLst>
                <a:ext uri="{FF2B5EF4-FFF2-40B4-BE49-F238E27FC236}">
                  <a16:creationId xmlns:a16="http://schemas.microsoft.com/office/drawing/2014/main" id="{44CEB752-898B-6CFA-1C1A-F0DF7204034B}"/>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pic>
        <p:nvPicPr>
          <p:cNvPr id="7" name="Imagen 6" descr="Imagen que contiene objeto, reloj, dibujo&#10;&#10;Descripción generada automáticamente">
            <a:extLst>
              <a:ext uri="{FF2B5EF4-FFF2-40B4-BE49-F238E27FC236}">
                <a16:creationId xmlns:a16="http://schemas.microsoft.com/office/drawing/2014/main" id="{FD1CCE75-4945-5FD3-4250-E508CEF5B8C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41513" y="5330136"/>
            <a:ext cx="427210" cy="427210"/>
          </a:xfrm>
          <a:prstGeom prst="rect">
            <a:avLst/>
          </a:prstGeom>
        </p:spPr>
      </p:pic>
      <p:pic>
        <p:nvPicPr>
          <p:cNvPr id="8" name="Imagen 7" descr="Imagen en blanco y negro&#10;&#10;Descripción generada automáticamente con confianza baja">
            <a:extLst>
              <a:ext uri="{FF2B5EF4-FFF2-40B4-BE49-F238E27FC236}">
                <a16:creationId xmlns:a16="http://schemas.microsoft.com/office/drawing/2014/main" id="{E062F979-8A5F-DA5F-AA8D-21C62BC6579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99178" y="5330136"/>
            <a:ext cx="427210" cy="427210"/>
          </a:xfrm>
          <a:prstGeom prst="rect">
            <a:avLst/>
          </a:prstGeom>
        </p:spPr>
      </p:pic>
    </p:spTree>
    <p:extLst>
      <p:ext uri="{BB962C8B-B14F-4D97-AF65-F5344CB8AC3E}">
        <p14:creationId xmlns:p14="http://schemas.microsoft.com/office/powerpoint/2010/main" val="31579975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2249</TotalTime>
  <Words>787</Words>
  <Application>Microsoft Office PowerPoint</Application>
  <PresentationFormat>Panorámica</PresentationFormat>
  <Paragraphs>112</Paragraphs>
  <Slides>14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Arial</vt:lpstr>
      <vt:lpstr>Calibri</vt:lpstr>
      <vt:lpstr>Calibri Light</vt:lpstr>
      <vt:lpstr>Outfit</vt:lpstr>
      <vt:lpstr>Outfit Medium</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NOMBRE DE LA UNIDAD</dc:title>
  <dc:creator>Cami</dc:creator>
  <cp:lastModifiedBy>matiasvergara@efectoeducativo.cl</cp:lastModifiedBy>
  <cp:revision>204</cp:revision>
  <dcterms:created xsi:type="dcterms:W3CDTF">2024-05-06T19:31:29Z</dcterms:created>
  <dcterms:modified xsi:type="dcterms:W3CDTF">2024-10-08T12:16:48Z</dcterms:modified>
</cp:coreProperties>
</file>