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2" r:id="rId6"/>
    <p:sldId id="262" r:id="rId7"/>
    <p:sldId id="278" r:id="rId8"/>
    <p:sldId id="281" r:id="rId9"/>
    <p:sldId id="276" r:id="rId10"/>
    <p:sldId id="272" r:id="rId11"/>
    <p:sldId id="273" r:id="rId12"/>
    <p:sldId id="265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BC8BC2-2260-FD70-AC62-2E4731F01198}" name="Camila Vivanco G." initials="CV" userId="S::cvivanco@duoc.cl::06ab92a1-6904-4f71-8e2b-21c1852389e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" initials="C" lastIdx="2" clrIdx="0">
    <p:extLst>
      <p:ext uri="{19B8F6BF-5375-455C-9EA6-DF929625EA0E}">
        <p15:presenceInfo xmlns:p15="http://schemas.microsoft.com/office/powerpoint/2012/main" userId="Cami" providerId="None"/>
      </p:ext>
    </p:extLst>
  </p:cmAuthor>
  <p:cmAuthor id="2" name="lilo" initials="l" lastIdx="16" clrIdx="1">
    <p:extLst>
      <p:ext uri="{19B8F6BF-5375-455C-9EA6-DF929625EA0E}">
        <p15:presenceInfo xmlns:p15="http://schemas.microsoft.com/office/powerpoint/2012/main" userId="li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A8"/>
    <a:srgbClr val="E7E6E6"/>
    <a:srgbClr val="EAA605"/>
    <a:srgbClr val="026C4E"/>
    <a:srgbClr val="DD2120"/>
    <a:srgbClr val="D179AD"/>
    <a:srgbClr val="FE999D"/>
    <a:srgbClr val="565380"/>
    <a:srgbClr val="F3F3F3"/>
    <a:srgbClr val="F2D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BFC9F-6054-4712-AB3F-A6BB8C257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38E934-7BF3-4994-96A9-4F072EA66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7DBEFF-52D2-4747-9C12-BB48FF1E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E9EC25-B888-449B-911E-1FA1E86E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F715A-53D2-4D49-9034-DB326AFC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65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9C7F5-BA87-4BB9-BE71-D186F602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76F425-1DFD-4A15-8F28-2E32E1E64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1F7BC-6FB7-49B1-AF6C-2F4D4860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491305-6D3E-48FC-8C4F-D60D68F1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F4F45-E25F-4D2A-89BA-5D9BD22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80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D5D743-0055-4C30-BCF8-7C2779D4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577714-7BE9-4350-AF55-B7294B0A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1DC24A-6249-44E6-87C9-AE17DF0D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4A6A49-9401-4E28-B2F9-C2CAC191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19820-97C8-401B-BE17-4DD7AB73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3CEF2-3506-41F1-979D-9865E31D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33225C-C922-402E-93E1-B11DF02B9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2F090-52ED-42AD-8AA9-D015EAD6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F7B56-B0DD-4C9D-A8F9-36CDCBC0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70E4F3-3AE7-41EE-B966-001B153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045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9F4AD-BEB9-45D7-BC23-5DE8A070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CAA9D7-D34C-4D4D-8984-FBF6C6EEB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15DDE8-252D-4831-9FC6-59BF55B0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5B809-1989-4F8E-BBA9-96BC4A41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19388-A6AC-4C47-A150-82A256DF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018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89E7F-E460-4C13-9370-E8975923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09A75-8894-4869-BCCE-7DAE84BD6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CFF93C-9399-45B8-BBCA-8D28FA570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7E2E82-CF99-4CD3-A7A7-CDE71620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B78DD-AE53-4BC9-9A47-890D7043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3C7E39-FC20-475C-B4D9-8909A04D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490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F37D8-C9AC-485D-A718-68D6764D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A6CD3E-7A5D-4D7D-9551-2741DBCF0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427F55-81A2-4EE8-87A7-3A17FD00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D7747B-21A2-4FEA-AA82-FDCC7F1DB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5DDC36-BAF9-446D-A873-2AEF59345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6808D7-3E5E-4609-B53E-A324018D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81E78-6C9E-4987-BB10-4C363870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F72F2F-F62D-40BE-A999-351B0ACE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29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ECB63-16BD-4032-AB6B-93294E60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22B50F-3ED4-412F-B1DE-EE38B750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86F87E-2821-404D-9C72-3634CFFA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B58BCF-ED3F-4A19-9F80-9FE9E33E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667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33FCDC-74B6-4DCB-8316-825F51AD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04969E-BC15-448F-B972-860B33B6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4F6123-4CEA-4073-A8F1-4D6DA65A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4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08536-1033-464D-92B3-DD1D1EA5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BE134-2880-4461-8111-CA6EA201A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B6113B-DCE5-469D-BF84-BD0D8AF87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C066DA-6386-48D4-ACB4-AE46987E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04F123-F492-4269-9031-D156E9F8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3FBB64-90A3-45D8-BDE8-16528D67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23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8D3AB-68BD-4FA4-9185-40AA9D6B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ACFCF9-8707-448E-A978-180E4F17F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69CD55-9F1B-4959-BDEC-342A5C6BD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7542AD-919B-4AED-89A4-0B6062AC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19C382-7424-4F89-B0B4-344B33C5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248032-B409-4D97-B68D-9F059960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51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1C79BA-7DC3-4BFD-8D81-8364C28B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E518A9-DC46-4642-BCDE-E6994F150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B981F5-030F-4E23-A643-D0323D529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C429-14B6-482D-B645-74AAF7C7EC4C}" type="datetimeFigureOut">
              <a:rPr lang="es-CL" smtClean="0"/>
              <a:t>10-11-2024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D8ACB-678B-4701-9839-C77EB1B10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61BB8-087C-4B61-85E9-138DC5C39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48AE-74DE-4272-9F9E-945616CE4C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42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slide" Target="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2.xml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5F25A59-1C2E-41A4-931A-C611D602B75E}"/>
              </a:ext>
            </a:extLst>
          </p:cNvPr>
          <p:cNvSpPr txBox="1">
            <a:spLocks/>
          </p:cNvSpPr>
          <p:nvPr/>
        </p:nvSpPr>
        <p:spPr>
          <a:xfrm>
            <a:off x="4908176" y="6100196"/>
            <a:ext cx="6710577" cy="406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bg1"/>
                </a:solidFill>
                <a:latin typeface="Outfit Medium" pitchFamily="2" charset="0"/>
              </a:rPr>
              <a:t>Creating a Still Image: Let's Draw an Elephant</a:t>
            </a:r>
            <a:endParaRPr lang="es-CL" sz="1800" dirty="0">
              <a:solidFill>
                <a:schemeClr val="bg1"/>
              </a:solidFill>
              <a:latin typeface="Outfit Medium" pitchFamily="2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11A875C-8CA0-4B6C-A116-458A85883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45" y="3733826"/>
            <a:ext cx="2857308" cy="917731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92957794-2290-4943-B272-445DB6FDEA7D}"/>
              </a:ext>
            </a:extLst>
          </p:cNvPr>
          <p:cNvSpPr txBox="1">
            <a:spLocks/>
          </p:cNvSpPr>
          <p:nvPr/>
        </p:nvSpPr>
        <p:spPr>
          <a:xfrm>
            <a:off x="8854751" y="4674637"/>
            <a:ext cx="2764002" cy="383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b="1" dirty="0">
                <a:solidFill>
                  <a:srgbClr val="F2DCC7"/>
                </a:solidFill>
                <a:latin typeface="Outfit Medium" pitchFamily="2" charset="0"/>
              </a:rPr>
              <a:t>ARTS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C26FF35-7FD8-4808-8FE0-37E4F50D2F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69" y="445533"/>
            <a:ext cx="2941284" cy="8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5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D92457D-1792-4BE8-AD49-ED1DA199350A}"/>
              </a:ext>
            </a:extLst>
          </p:cNvPr>
          <p:cNvSpPr/>
          <p:nvPr/>
        </p:nvSpPr>
        <p:spPr>
          <a:xfrm>
            <a:off x="1039037" y="2296154"/>
            <a:ext cx="194966" cy="3696683"/>
          </a:xfrm>
          <a:prstGeom prst="roundRect">
            <a:avLst>
              <a:gd name="adj" fmla="val 50000"/>
            </a:avLst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AF76F92-3872-405C-AA91-A28F4D6F1A5C}"/>
              </a:ext>
            </a:extLst>
          </p:cNvPr>
          <p:cNvSpPr/>
          <p:nvPr/>
        </p:nvSpPr>
        <p:spPr>
          <a:xfrm>
            <a:off x="1350900" y="3498630"/>
            <a:ext cx="4879676" cy="1047905"/>
          </a:xfrm>
          <a:prstGeom prst="roundRect">
            <a:avLst>
              <a:gd name="adj" fmla="val 8073"/>
            </a:avLst>
          </a:prstGeom>
          <a:solidFill>
            <a:srgbClr val="F2D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/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74D61CE8-B2CF-4B93-8A15-60A1C879C77D}"/>
              </a:ext>
            </a:extLst>
          </p:cNvPr>
          <p:cNvGrpSpPr/>
          <p:nvPr/>
        </p:nvGrpSpPr>
        <p:grpSpPr>
          <a:xfrm>
            <a:off x="773519" y="3501786"/>
            <a:ext cx="712493" cy="712493"/>
            <a:chOff x="1573425" y="1903684"/>
            <a:chExt cx="824920" cy="824920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6CB8BADB-7301-4F7E-BD12-A92DCEA3224E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D2F06544-C6DA-4C1F-A456-568644D62E37}"/>
                </a:ext>
              </a:extLst>
            </p:cNvPr>
            <p:cNvSpPr/>
            <p:nvPr/>
          </p:nvSpPr>
          <p:spPr>
            <a:xfrm>
              <a:off x="1710901" y="2041160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2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B68D6509-71DC-4DF9-B418-9D7A99032B0F}"/>
              </a:ext>
            </a:extLst>
          </p:cNvPr>
          <p:cNvSpPr/>
          <p:nvPr/>
        </p:nvSpPr>
        <p:spPr>
          <a:xfrm>
            <a:off x="1350899" y="2306920"/>
            <a:ext cx="4879675" cy="1047905"/>
          </a:xfrm>
          <a:prstGeom prst="roundRect">
            <a:avLst>
              <a:gd name="adj" fmla="val 8073"/>
            </a:avLst>
          </a:prstGeom>
          <a:solidFill>
            <a:srgbClr val="F2D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E5A2F4-9006-4E2C-A2DE-3B7F1132C997}"/>
              </a:ext>
            </a:extLst>
          </p:cNvPr>
          <p:cNvSpPr txBox="1"/>
          <p:nvPr/>
        </p:nvSpPr>
        <p:spPr>
          <a:xfrm>
            <a:off x="1631816" y="2837886"/>
            <a:ext cx="4494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Do you know artists who work with similar techniques?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29B39E-1050-4131-AA13-5A3ADC9D3FF0}"/>
              </a:ext>
            </a:extLst>
          </p:cNvPr>
          <p:cNvSpPr txBox="1"/>
          <p:nvPr/>
        </p:nvSpPr>
        <p:spPr>
          <a:xfrm>
            <a:off x="1631816" y="2495158"/>
            <a:ext cx="236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Arts</a:t>
            </a:r>
            <a:endParaRPr lang="es-CL" sz="1200" dirty="0">
              <a:solidFill>
                <a:srgbClr val="565380"/>
              </a:solidFill>
              <a:latin typeface="Outfit Medium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E179A25-3449-41B7-BC3F-40661D243BE7}"/>
              </a:ext>
            </a:extLst>
          </p:cNvPr>
          <p:cNvGrpSpPr/>
          <p:nvPr/>
        </p:nvGrpSpPr>
        <p:grpSpPr>
          <a:xfrm>
            <a:off x="795245" y="2275868"/>
            <a:ext cx="712493" cy="712493"/>
            <a:chOff x="1573425" y="1903684"/>
            <a:chExt cx="824920" cy="82492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F2B72A59-779F-4097-9F78-7B6B32E791E6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B9BAA21-D3F9-4652-A71B-82070DA8DB25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1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B0EA57A-C2E1-461A-A8DD-D8D0DFE29A1E}"/>
              </a:ext>
            </a:extLst>
          </p:cNvPr>
          <p:cNvSpPr txBox="1"/>
          <p:nvPr/>
        </p:nvSpPr>
        <p:spPr>
          <a:xfrm>
            <a:off x="1631816" y="3944539"/>
            <a:ext cx="4405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Have you ever played a video game that used pixel art?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511E488-8C86-4014-94A1-7FA20B44DF00}"/>
              </a:ext>
            </a:extLst>
          </p:cNvPr>
          <p:cNvSpPr txBox="1"/>
          <p:nvPr/>
        </p:nvSpPr>
        <p:spPr>
          <a:xfrm>
            <a:off x="1631816" y="3637207"/>
            <a:ext cx="236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Technology</a:t>
            </a:r>
            <a:endParaRPr lang="es-CL" sz="1200" dirty="0">
              <a:solidFill>
                <a:srgbClr val="565380"/>
              </a:solidFill>
              <a:latin typeface="Outfit Medium" pitchFamily="2" charset="0"/>
            </a:endParaRP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473C95C5-6FD1-4CF5-A79E-073485248423}"/>
              </a:ext>
            </a:extLst>
          </p:cNvPr>
          <p:cNvSpPr/>
          <p:nvPr/>
        </p:nvSpPr>
        <p:spPr>
          <a:xfrm>
            <a:off x="1350899" y="4699484"/>
            <a:ext cx="4879675" cy="1293353"/>
          </a:xfrm>
          <a:prstGeom prst="roundRect">
            <a:avLst>
              <a:gd name="adj" fmla="val 8073"/>
            </a:avLst>
          </a:prstGeom>
          <a:solidFill>
            <a:srgbClr val="F2D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/>
          </a:p>
        </p:txBody>
      </p:sp>
      <p:grpSp>
        <p:nvGrpSpPr>
          <p:cNvPr id="72" name="Grupo 71">
            <a:extLst>
              <a:ext uri="{FF2B5EF4-FFF2-40B4-BE49-F238E27FC236}">
                <a16:creationId xmlns:a16="http://schemas.microsoft.com/office/drawing/2014/main" id="{D36C9946-A27E-49C1-9A64-A6FCC34D395C}"/>
              </a:ext>
            </a:extLst>
          </p:cNvPr>
          <p:cNvGrpSpPr/>
          <p:nvPr/>
        </p:nvGrpSpPr>
        <p:grpSpPr>
          <a:xfrm>
            <a:off x="786055" y="4690340"/>
            <a:ext cx="712493" cy="712493"/>
            <a:chOff x="1573425" y="1903684"/>
            <a:chExt cx="824920" cy="824920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E2AB503C-5547-4C6D-A70A-9B47C3409FB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69DF6919-829D-4C4A-811F-8DBC804D6D66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3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7C1E34A6-9D46-4077-A38F-B0195F7A7B4E}"/>
              </a:ext>
            </a:extLst>
          </p:cNvPr>
          <p:cNvSpPr txBox="1"/>
          <p:nvPr/>
        </p:nvSpPr>
        <p:spPr>
          <a:xfrm>
            <a:off x="1631816" y="5263441"/>
            <a:ext cx="428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Do you think you can make other animals in your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Xploris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?</a:t>
            </a:r>
          </a:p>
          <a:p>
            <a:pPr algn="just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Try creating pixel art of your favorite animal.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9D7A52B2-F7B4-490F-9C9C-E90B23A119CF}"/>
              </a:ext>
            </a:extLst>
          </p:cNvPr>
          <p:cNvSpPr txBox="1"/>
          <p:nvPr/>
        </p:nvSpPr>
        <p:spPr>
          <a:xfrm>
            <a:off x="1631816" y="4926261"/>
            <a:ext cx="2864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Let's</a:t>
            </a:r>
            <a:r>
              <a:rPr lang="es-CL" sz="1200" dirty="0">
                <a:solidFill>
                  <a:srgbClr val="565380"/>
                </a:solidFill>
                <a:latin typeface="Outfit Medium" pitchFamily="2" charset="0"/>
              </a:rPr>
              <a:t> </a:t>
            </a:r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keep</a:t>
            </a:r>
            <a:r>
              <a:rPr lang="es-CL" sz="1200" dirty="0">
                <a:solidFill>
                  <a:srgbClr val="565380"/>
                </a:solidFill>
                <a:latin typeface="Outfit Medium" pitchFamily="2" charset="0"/>
              </a:rPr>
              <a:t> </a:t>
            </a:r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experimenting</a:t>
            </a:r>
            <a:r>
              <a:rPr lang="es-CL" sz="1200" dirty="0">
                <a:solidFill>
                  <a:srgbClr val="565380"/>
                </a:solidFill>
                <a:latin typeface="Outfit Medium" pitchFamily="2" charset="0"/>
              </a:rPr>
              <a:t>!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12CD07C-0A0D-47D6-B2F7-D3253782C593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Imagen 32">
            <a:hlinkClick r:id="rId2" action="ppaction://hlinksldjump"/>
            <a:extLst>
              <a:ext uri="{FF2B5EF4-FFF2-40B4-BE49-F238E27FC236}">
                <a16:creationId xmlns:a16="http://schemas.microsoft.com/office/drawing/2014/main" id="{92A5C84E-FFAF-48BD-A4CB-0509DF89F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34" name="Imagen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7D350A-9532-480C-AC25-FDDBD27D6A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35" name="Imagen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5D3D23-B099-4211-AEC9-C4CF55F987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90B6E95-5CD4-48A6-BA92-5178AFB306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B211C1E-83FD-BFA3-7FA3-491237A2CFB7}"/>
              </a:ext>
            </a:extLst>
          </p:cNvPr>
          <p:cNvGrpSpPr/>
          <p:nvPr/>
        </p:nvGrpSpPr>
        <p:grpSpPr>
          <a:xfrm>
            <a:off x="692440" y="1440319"/>
            <a:ext cx="2228313" cy="442980"/>
            <a:chOff x="951703" y="1589244"/>
            <a:chExt cx="1926377" cy="442980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81BDCF08-0B50-5577-8660-3056DC2F99EA}"/>
                </a:ext>
              </a:extLst>
            </p:cNvPr>
            <p:cNvSpPr/>
            <p:nvPr/>
          </p:nvSpPr>
          <p:spPr>
            <a:xfrm>
              <a:off x="951703" y="1589244"/>
              <a:ext cx="1926377" cy="442980"/>
            </a:xfrm>
            <a:prstGeom prst="roundRect">
              <a:avLst>
                <a:gd name="adj" fmla="val 50000"/>
              </a:avLst>
            </a:prstGeom>
            <a:solidFill>
              <a:srgbClr val="565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err="1">
                  <a:latin typeface="Outfit Medium" pitchFamily="2" charset="0"/>
                </a:rPr>
                <a:t>Questions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EA9AA5BD-BC6A-6763-4838-B4D08803000A}"/>
                </a:ext>
              </a:extLst>
            </p:cNvPr>
            <p:cNvSpPr/>
            <p:nvPr/>
          </p:nvSpPr>
          <p:spPr>
            <a:xfrm>
              <a:off x="1021796" y="1659644"/>
              <a:ext cx="261425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565380"/>
                  </a:solidFill>
                  <a:latin typeface="Outfit Medium" pitchFamily="2" charset="0"/>
                </a:rPr>
                <a:t>3</a:t>
              </a:r>
              <a:endParaRPr lang="es-CL" sz="1200" b="1" dirty="0">
                <a:solidFill>
                  <a:srgbClr val="565380"/>
                </a:solidFill>
                <a:latin typeface="Outfit Medium" pitchFamily="2" charset="0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8DEB2E75-D8C1-17AF-E083-F78549E49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055" y="2379072"/>
            <a:ext cx="3550153" cy="34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AE00087-DDEC-4C13-BDAF-67B2057B1423}"/>
              </a:ext>
            </a:extLst>
          </p:cNvPr>
          <p:cNvSpPr/>
          <p:nvPr/>
        </p:nvSpPr>
        <p:spPr>
          <a:xfrm>
            <a:off x="1254065" y="4712396"/>
            <a:ext cx="9936258" cy="98628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8EC42075-B20B-4D9C-B6D7-40B8F365FACA}"/>
              </a:ext>
            </a:extLst>
          </p:cNvPr>
          <p:cNvSpPr/>
          <p:nvPr/>
        </p:nvSpPr>
        <p:spPr>
          <a:xfrm>
            <a:off x="1254065" y="3607369"/>
            <a:ext cx="9936258" cy="98628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C763EFB-706B-4769-980B-CBF21CDE0A65}"/>
              </a:ext>
            </a:extLst>
          </p:cNvPr>
          <p:cNvGrpSpPr/>
          <p:nvPr/>
        </p:nvGrpSpPr>
        <p:grpSpPr>
          <a:xfrm>
            <a:off x="1501107" y="3744265"/>
            <a:ext cx="712493" cy="712493"/>
            <a:chOff x="1573425" y="1903684"/>
            <a:chExt cx="824920" cy="82492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77BD2AB-BB31-45FE-B385-64E748217751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3123D5E3-3FF4-44A1-B7AB-7A5AA418E9F1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</p:grp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0C7376E-27F4-4325-A148-C423D67CD166}"/>
              </a:ext>
            </a:extLst>
          </p:cNvPr>
          <p:cNvSpPr/>
          <p:nvPr/>
        </p:nvSpPr>
        <p:spPr>
          <a:xfrm>
            <a:off x="1254065" y="2493680"/>
            <a:ext cx="9936258" cy="98628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0641" y="2630155"/>
            <a:ext cx="8372142" cy="71249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We used the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Xploris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 software to create an elephant with the pixel art technique.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Outfit Medium" pitchFamily="2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4FBFF2A-2726-449A-8F9C-21DFEE22E218}"/>
              </a:ext>
            </a:extLst>
          </p:cNvPr>
          <p:cNvGrpSpPr/>
          <p:nvPr/>
        </p:nvGrpSpPr>
        <p:grpSpPr>
          <a:xfrm>
            <a:off x="692441" y="1440319"/>
            <a:ext cx="3636368" cy="442980"/>
            <a:chOff x="951703" y="1589244"/>
            <a:chExt cx="3636368" cy="44298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A6C75E18-0FAA-4554-B48E-858291BF5C9D}"/>
                </a:ext>
              </a:extLst>
            </p:cNvPr>
            <p:cNvSpPr/>
            <p:nvPr/>
          </p:nvSpPr>
          <p:spPr>
            <a:xfrm>
              <a:off x="951703" y="1589244"/>
              <a:ext cx="3636368" cy="442980"/>
            </a:xfrm>
            <a:prstGeom prst="roundRect">
              <a:avLst>
                <a:gd name="adj" fmla="val 50000"/>
              </a:avLst>
            </a:prstGeom>
            <a:solidFill>
              <a:srgbClr val="DD2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err="1">
                  <a:latin typeface="Outfit Medium" pitchFamily="2" charset="0"/>
                </a:rPr>
                <a:t>Activity</a:t>
              </a:r>
              <a:r>
                <a:rPr lang="es-MX" sz="1600" dirty="0">
                  <a:latin typeface="Outfit Medium" pitchFamily="2" charset="0"/>
                </a:rPr>
                <a:t> </a:t>
              </a:r>
              <a:r>
                <a:rPr lang="es-MX" sz="1600" dirty="0" err="1">
                  <a:latin typeface="Outfit Medium" pitchFamily="2" charset="0"/>
                </a:rPr>
                <a:t>summary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F40C0D20-F4AC-4377-9B8B-29C7A091FE66}"/>
                </a:ext>
              </a:extLst>
            </p:cNvPr>
            <p:cNvSpPr/>
            <p:nvPr/>
          </p:nvSpPr>
          <p:spPr>
            <a:xfrm>
              <a:off x="1021796" y="1659644"/>
              <a:ext cx="302179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DD2120"/>
                  </a:solidFill>
                  <a:latin typeface="Outfit Medium" pitchFamily="2" charset="0"/>
                </a:rPr>
                <a:t>4</a:t>
              </a:r>
              <a:endParaRPr lang="es-CL" sz="1200" b="1" dirty="0">
                <a:solidFill>
                  <a:srgbClr val="DD2120"/>
                </a:solidFill>
                <a:latin typeface="Outfit Medium" pitchFamily="2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A1F588E-BA30-4F39-A287-F72D0FA7F773}"/>
              </a:ext>
            </a:extLst>
          </p:cNvPr>
          <p:cNvGrpSpPr/>
          <p:nvPr/>
        </p:nvGrpSpPr>
        <p:grpSpPr>
          <a:xfrm>
            <a:off x="1501107" y="2630576"/>
            <a:ext cx="712493" cy="712493"/>
            <a:chOff x="1573425" y="1903684"/>
            <a:chExt cx="824920" cy="82492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4C57005-9BB4-4977-AEB1-900780E218C5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569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E7D7C56-A2BA-4D3F-88B3-78FCB92E6E27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C5557A0-34B6-46BD-A680-3A084E774441}"/>
              </a:ext>
            </a:extLst>
          </p:cNvPr>
          <p:cNvSpPr/>
          <p:nvPr/>
        </p:nvSpPr>
        <p:spPr>
          <a:xfrm>
            <a:off x="2460641" y="5051649"/>
            <a:ext cx="8477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We uploaded an image to the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Xploris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 device.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Outfit Medium" pitchFamily="2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082C59A-0430-491C-9E6A-D45E3CC71B8B}"/>
              </a:ext>
            </a:extLst>
          </p:cNvPr>
          <p:cNvGrpSpPr/>
          <p:nvPr/>
        </p:nvGrpSpPr>
        <p:grpSpPr>
          <a:xfrm>
            <a:off x="1501107" y="4849292"/>
            <a:ext cx="712493" cy="712493"/>
            <a:chOff x="1573425" y="1903684"/>
            <a:chExt cx="824920" cy="824920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3A6CF8A-FAD5-4427-841A-C7BD29C6E08F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FE9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A732E29-EF24-41BE-9786-807D0CA06151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E232417-F6F8-4833-ACA7-8477D48CA96F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Imagen 34">
            <a:hlinkClick r:id="rId2" action="ppaction://hlinksldjump"/>
            <a:extLst>
              <a:ext uri="{FF2B5EF4-FFF2-40B4-BE49-F238E27FC236}">
                <a16:creationId xmlns:a16="http://schemas.microsoft.com/office/drawing/2014/main" id="{37A806A6-96CC-4598-9B98-4D98AA1F93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36" name="Imagen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6C01666-FC39-40A1-9FCA-31065C36B5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37" name="Imagen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022383-B5CB-44E6-AA97-FF12DBBF92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360482B-0037-43F4-BE0A-E0774A8D179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97FFDBF4-847F-4CF9-88CE-4B03A926F312}"/>
              </a:ext>
            </a:extLst>
          </p:cNvPr>
          <p:cNvSpPr/>
          <p:nvPr/>
        </p:nvSpPr>
        <p:spPr>
          <a:xfrm>
            <a:off x="2460641" y="3946622"/>
            <a:ext cx="8720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We learned about different digital drawing tools: pencil, paint bucket, color palette, etc.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Outfi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6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911BB92-FC29-4333-8B65-7BF838D6EE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1" y="555258"/>
            <a:ext cx="3267450" cy="9077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D0BDC88-DAE7-4069-842D-4C6C732F0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29" y="3733827"/>
            <a:ext cx="2500124" cy="80300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494D5BAE-793C-4A9C-8ACE-E61C95FD8A2C}"/>
              </a:ext>
            </a:extLst>
          </p:cNvPr>
          <p:cNvSpPr txBox="1">
            <a:spLocks/>
          </p:cNvSpPr>
          <p:nvPr/>
        </p:nvSpPr>
        <p:spPr>
          <a:xfrm>
            <a:off x="9200271" y="4536835"/>
            <a:ext cx="2418482" cy="35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b="1" dirty="0">
                <a:solidFill>
                  <a:srgbClr val="F2DCC7"/>
                </a:solidFill>
                <a:latin typeface="Outfit Medium" pitchFamily="2" charset="0"/>
              </a:rPr>
              <a:t>ARTS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721D55E-6818-4931-AD72-EDBCAC7DE7CD}"/>
              </a:ext>
            </a:extLst>
          </p:cNvPr>
          <p:cNvSpPr txBox="1">
            <a:spLocks/>
          </p:cNvSpPr>
          <p:nvPr/>
        </p:nvSpPr>
        <p:spPr>
          <a:xfrm>
            <a:off x="4908176" y="6100196"/>
            <a:ext cx="6710577" cy="406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>
                <a:solidFill>
                  <a:schemeClr val="bg1"/>
                </a:solidFill>
                <a:latin typeface="Outfit Medium" pitchFamily="2" charset="0"/>
              </a:rPr>
              <a:t>Creating a Still Image: Let's Draw an Elephant</a:t>
            </a:r>
            <a:endParaRPr lang="es-CL" sz="1800" dirty="0">
              <a:solidFill>
                <a:schemeClr val="bg1"/>
              </a:solidFill>
              <a:latin typeface="Outfi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5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B1F95398-100E-4615-8465-885D908BFF20}"/>
              </a:ext>
            </a:extLst>
          </p:cNvPr>
          <p:cNvSpPr/>
          <p:nvPr/>
        </p:nvSpPr>
        <p:spPr>
          <a:xfrm>
            <a:off x="0" y="-155"/>
            <a:ext cx="5574471" cy="6858156"/>
          </a:xfrm>
          <a:prstGeom prst="rect">
            <a:avLst/>
          </a:prstGeom>
          <a:solidFill>
            <a:srgbClr val="D1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C9E59C6-5B9E-43AD-AB60-E9A7AF4540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0" y="5894271"/>
            <a:ext cx="1802449" cy="50076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5F25A59-1C2E-41A4-931A-C611D602B75E}"/>
              </a:ext>
            </a:extLst>
          </p:cNvPr>
          <p:cNvSpPr txBox="1">
            <a:spLocks/>
          </p:cNvSpPr>
          <p:nvPr/>
        </p:nvSpPr>
        <p:spPr>
          <a:xfrm>
            <a:off x="5918285" y="656711"/>
            <a:ext cx="5973668" cy="481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solidFill>
                  <a:srgbClr val="565380"/>
                </a:solidFill>
                <a:latin typeface="Outfit Medium" pitchFamily="2" charset="0"/>
              </a:rPr>
              <a:t>LET'S DRAW AN ELEPHANT</a:t>
            </a:r>
            <a:endParaRPr lang="es-CL" sz="1600" dirty="0">
              <a:solidFill>
                <a:srgbClr val="565380"/>
              </a:solidFill>
              <a:latin typeface="Outfit Medium" pitchFamily="2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2D1EB9A2-4493-4C2A-8D3B-D523D48ED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75" y="2613384"/>
            <a:ext cx="2857308" cy="917731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602B3B6B-5B58-4B56-8535-054478D638B2}"/>
              </a:ext>
            </a:extLst>
          </p:cNvPr>
          <p:cNvSpPr txBox="1">
            <a:spLocks/>
          </p:cNvSpPr>
          <p:nvPr/>
        </p:nvSpPr>
        <p:spPr>
          <a:xfrm>
            <a:off x="1466728" y="3531115"/>
            <a:ext cx="2764002" cy="406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1" dirty="0">
                <a:solidFill>
                  <a:srgbClr val="F2DCC7"/>
                </a:solidFill>
                <a:latin typeface="Outfit Medium" pitchFamily="2" charset="0"/>
              </a:rPr>
              <a:t>ARTS</a:t>
            </a:r>
          </a:p>
        </p:txBody>
      </p:sp>
      <p:sp>
        <p:nvSpPr>
          <p:cNvPr id="26" name="Google Shape;93;p2">
            <a:hlinkClick r:id="rId4" action="ppaction://hlinksldjump"/>
            <a:extLst>
              <a:ext uri="{FF2B5EF4-FFF2-40B4-BE49-F238E27FC236}">
                <a16:creationId xmlns:a16="http://schemas.microsoft.com/office/drawing/2014/main" id="{8018EE16-651A-3579-1AFF-159A5CB530B2}"/>
              </a:ext>
            </a:extLst>
          </p:cNvPr>
          <p:cNvSpPr/>
          <p:nvPr/>
        </p:nvSpPr>
        <p:spPr>
          <a:xfrm>
            <a:off x="7484250" y="1958666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569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600" kern="0" dirty="0" err="1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Introduction</a:t>
            </a:r>
            <a:endParaRPr sz="1600" kern="0" dirty="0">
              <a:solidFill>
                <a:srgbClr val="FFFFFF"/>
              </a:solidFill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27" name="Google Shape;94;p2">
            <a:hlinkClick r:id="rId5" action="ppaction://hlinksldjump"/>
            <a:extLst>
              <a:ext uri="{FF2B5EF4-FFF2-40B4-BE49-F238E27FC236}">
                <a16:creationId xmlns:a16="http://schemas.microsoft.com/office/drawing/2014/main" id="{232DB1D5-AB17-2D24-BD54-EE0AF9C57A56}"/>
              </a:ext>
            </a:extLst>
          </p:cNvPr>
          <p:cNvSpPr/>
          <p:nvPr/>
        </p:nvSpPr>
        <p:spPr>
          <a:xfrm>
            <a:off x="7484244" y="2709465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EA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600" kern="0" dirty="0" err="1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Design</a:t>
            </a:r>
            <a:endParaRPr sz="1600" kern="0" dirty="0">
              <a:solidFill>
                <a:srgbClr val="FFFFFF"/>
              </a:solidFill>
              <a:highlight>
                <a:srgbClr val="C0C0C0"/>
              </a:highlight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29" name="Google Shape;96;p2">
            <a:hlinkClick r:id="rId6" action="ppaction://hlinksldjump"/>
            <a:extLst>
              <a:ext uri="{FF2B5EF4-FFF2-40B4-BE49-F238E27FC236}">
                <a16:creationId xmlns:a16="http://schemas.microsoft.com/office/drawing/2014/main" id="{8854E47C-8C48-33D7-E2A0-DC461959A692}"/>
              </a:ext>
            </a:extLst>
          </p:cNvPr>
          <p:cNvSpPr/>
          <p:nvPr/>
        </p:nvSpPr>
        <p:spPr>
          <a:xfrm>
            <a:off x="7484244" y="3441210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5653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600" kern="0" dirty="0" err="1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Questions</a:t>
            </a:r>
            <a:endParaRPr sz="1600" kern="0" dirty="0">
              <a:solidFill>
                <a:srgbClr val="FFFFFF"/>
              </a:solidFill>
              <a:highlight>
                <a:srgbClr val="C0C0C0"/>
              </a:highlight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30" name="Google Shape;97;p2">
            <a:extLst>
              <a:ext uri="{FF2B5EF4-FFF2-40B4-BE49-F238E27FC236}">
                <a16:creationId xmlns:a16="http://schemas.microsoft.com/office/drawing/2014/main" id="{1D528ABF-0F6E-15DA-A6D1-E07A6ADA4874}"/>
              </a:ext>
            </a:extLst>
          </p:cNvPr>
          <p:cNvSpPr/>
          <p:nvPr/>
        </p:nvSpPr>
        <p:spPr>
          <a:xfrm>
            <a:off x="6617531" y="1958666"/>
            <a:ext cx="654717" cy="654717"/>
          </a:xfrm>
          <a:prstGeom prst="ellipse">
            <a:avLst/>
          </a:prstGeom>
          <a:solidFill>
            <a:srgbClr val="569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1</a:t>
            </a:r>
            <a:endParaRPr b="1" kern="0" dirty="0">
              <a:solidFill>
                <a:srgbClr val="FFFFFF"/>
              </a:solidFill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34" name="Google Shape;100;p2">
            <a:extLst>
              <a:ext uri="{FF2B5EF4-FFF2-40B4-BE49-F238E27FC236}">
                <a16:creationId xmlns:a16="http://schemas.microsoft.com/office/drawing/2014/main" id="{DA49A50F-777C-19DA-95DC-CF25CED4F269}"/>
              </a:ext>
            </a:extLst>
          </p:cNvPr>
          <p:cNvSpPr/>
          <p:nvPr/>
        </p:nvSpPr>
        <p:spPr>
          <a:xfrm>
            <a:off x="6617531" y="2709463"/>
            <a:ext cx="654717" cy="654717"/>
          </a:xfrm>
          <a:prstGeom prst="ellipse">
            <a:avLst/>
          </a:prstGeom>
          <a:solidFill>
            <a:srgbClr val="EA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2</a:t>
            </a:r>
            <a:endParaRPr b="1" kern="0" dirty="0">
              <a:solidFill>
                <a:srgbClr val="FFFFFF"/>
              </a:solidFill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40" name="Google Shape;102;p2">
            <a:extLst>
              <a:ext uri="{FF2B5EF4-FFF2-40B4-BE49-F238E27FC236}">
                <a16:creationId xmlns:a16="http://schemas.microsoft.com/office/drawing/2014/main" id="{5D7E4E93-3287-1BB4-2985-2591DD8B3CA6}"/>
              </a:ext>
            </a:extLst>
          </p:cNvPr>
          <p:cNvSpPr/>
          <p:nvPr/>
        </p:nvSpPr>
        <p:spPr>
          <a:xfrm>
            <a:off x="6617532" y="3441210"/>
            <a:ext cx="654717" cy="654717"/>
          </a:xfrm>
          <a:prstGeom prst="ellipse">
            <a:avLst/>
          </a:prstGeom>
          <a:solidFill>
            <a:srgbClr val="5653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3</a:t>
            </a:r>
            <a:endParaRPr b="1" kern="0" dirty="0">
              <a:solidFill>
                <a:srgbClr val="FFFFFF"/>
              </a:solidFill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41" name="Google Shape;107;p2">
            <a:hlinkClick r:id="rId6" action="ppaction://hlinksldjump"/>
            <a:extLst>
              <a:ext uri="{FF2B5EF4-FFF2-40B4-BE49-F238E27FC236}">
                <a16:creationId xmlns:a16="http://schemas.microsoft.com/office/drawing/2014/main" id="{E414F89C-7207-6956-5AB9-6F88F0A83AFB}"/>
              </a:ext>
            </a:extLst>
          </p:cNvPr>
          <p:cNvSpPr/>
          <p:nvPr/>
        </p:nvSpPr>
        <p:spPr>
          <a:xfrm>
            <a:off x="7484243" y="4189041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DD21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600" kern="0" dirty="0" err="1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Activity</a:t>
            </a:r>
            <a:r>
              <a:rPr lang="es-MX" sz="1600" kern="0" dirty="0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 </a:t>
            </a:r>
            <a:r>
              <a:rPr lang="es-MX" sz="1600" kern="0" dirty="0" err="1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summary</a:t>
            </a:r>
            <a:endParaRPr sz="1400" kern="0" dirty="0">
              <a:solidFill>
                <a:srgbClr val="000000"/>
              </a:solidFill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42" name="Google Shape;108;p2">
            <a:extLst>
              <a:ext uri="{FF2B5EF4-FFF2-40B4-BE49-F238E27FC236}">
                <a16:creationId xmlns:a16="http://schemas.microsoft.com/office/drawing/2014/main" id="{C9D597D0-8E33-11AE-359A-4C20443C11F9}"/>
              </a:ext>
            </a:extLst>
          </p:cNvPr>
          <p:cNvSpPr/>
          <p:nvPr/>
        </p:nvSpPr>
        <p:spPr>
          <a:xfrm>
            <a:off x="6617531" y="4189041"/>
            <a:ext cx="654717" cy="654717"/>
          </a:xfrm>
          <a:prstGeom prst="ellipse">
            <a:avLst/>
          </a:prstGeom>
          <a:solidFill>
            <a:srgbClr val="DD21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FFFFFF"/>
                </a:solidFill>
                <a:latin typeface="Outfit Medium" pitchFamily="2" charset="0"/>
                <a:cs typeface="Arial"/>
                <a:sym typeface="Arial"/>
              </a:rPr>
              <a:t>4</a:t>
            </a:r>
            <a:endParaRPr b="1" kern="0" dirty="0">
              <a:solidFill>
                <a:srgbClr val="FFFFFF"/>
              </a:solidFill>
              <a:latin typeface="Outfit Medium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30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22CAB15-2BC9-4A66-82BD-FB1718EE474A}"/>
              </a:ext>
            </a:extLst>
          </p:cNvPr>
          <p:cNvSpPr/>
          <p:nvPr/>
        </p:nvSpPr>
        <p:spPr>
          <a:xfrm>
            <a:off x="6190700" y="1589244"/>
            <a:ext cx="4979504" cy="3806544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E1FC77A-D02E-4EA5-A36A-ABB61F267C3E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hlinkClick r:id="rId2" action="ppaction://hlinksldjump"/>
            <a:extLst>
              <a:ext uri="{FF2B5EF4-FFF2-40B4-BE49-F238E27FC236}">
                <a16:creationId xmlns:a16="http://schemas.microsoft.com/office/drawing/2014/main" id="{BB61D011-2748-4182-ACDB-26E537B96C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978477-44D8-4127-B477-391A3CE34313}"/>
              </a:ext>
            </a:extLst>
          </p:cNvPr>
          <p:cNvSpPr txBox="1"/>
          <p:nvPr/>
        </p:nvSpPr>
        <p:spPr>
          <a:xfrm>
            <a:off x="951703" y="2211665"/>
            <a:ext cx="4979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There are paintings that, when viewed up close, seem like mere splotches of color. However, if you step back or slightly squint, you can begin to see a shape or a landscape.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 </a:t>
            </a: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Our brain is able to organize and create shapes with just a few visual elements. The same happens with pixels on a screen, if you put several pixels together you get a complete image.</a:t>
            </a: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In this lesson you will create your own pixel artwork using the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Xploris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 software.</a:t>
            </a: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The question you will answer will be:</a:t>
            </a: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pic>
        <p:nvPicPr>
          <p:cNvPr id="6" name="Imagen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2D01A1-31CB-4F32-BA69-763AF980D0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13" name="Imagen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1C0C95-8ECE-40D2-A289-5C9AEFB251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5764C50-BC06-4A72-A965-1DB3F72DF660}"/>
              </a:ext>
            </a:extLst>
          </p:cNvPr>
          <p:cNvSpPr/>
          <p:nvPr/>
        </p:nvSpPr>
        <p:spPr>
          <a:xfrm>
            <a:off x="1825031" y="5727187"/>
            <a:ext cx="8541938" cy="541493"/>
          </a:xfrm>
          <a:prstGeom prst="roundRect">
            <a:avLst>
              <a:gd name="adj" fmla="val 50000"/>
            </a:avLst>
          </a:prstGeom>
          <a:solidFill>
            <a:srgbClr val="026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Outfit" pitchFamily="2" charset="0"/>
              </a:rPr>
              <a:t>Can we draw an elephant with pixels?</a:t>
            </a:r>
            <a:endParaRPr lang="en-US" sz="1400" dirty="0">
              <a:latin typeface="Outfit" pitchFamily="2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1FA532C-7D6F-43CC-ACDF-E80EB21A4E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B04C7C13-7688-4ECB-880B-8296B18F6F9A}"/>
              </a:ext>
            </a:extLst>
          </p:cNvPr>
          <p:cNvGrpSpPr/>
          <p:nvPr/>
        </p:nvGrpSpPr>
        <p:grpSpPr>
          <a:xfrm>
            <a:off x="951703" y="1589244"/>
            <a:ext cx="2312002" cy="442980"/>
            <a:chOff x="951703" y="1589244"/>
            <a:chExt cx="2312002" cy="442980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F0F51143-5613-49AD-9E49-56F81D67FB0D}"/>
                </a:ext>
              </a:extLst>
            </p:cNvPr>
            <p:cNvSpPr/>
            <p:nvPr/>
          </p:nvSpPr>
          <p:spPr>
            <a:xfrm>
              <a:off x="951703" y="1589244"/>
              <a:ext cx="2312002" cy="442980"/>
            </a:xfrm>
            <a:prstGeom prst="roundRect">
              <a:avLst>
                <a:gd name="adj" fmla="val 50000"/>
              </a:avLst>
            </a:prstGeom>
            <a:solidFill>
              <a:srgbClr val="569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err="1">
                  <a:latin typeface="Outfit Medium" pitchFamily="2" charset="0"/>
                </a:rPr>
                <a:t>Introduction</a:t>
              </a:r>
              <a:endParaRPr lang="es-CL" sz="1600" dirty="0">
                <a:latin typeface="Outfit Medium" pitchFamily="2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422B6D7-429D-4D98-AFAB-6739355F687A}"/>
                </a:ext>
              </a:extLst>
            </p:cNvPr>
            <p:cNvSpPr/>
            <p:nvPr/>
          </p:nvSpPr>
          <p:spPr>
            <a:xfrm>
              <a:off x="1021796" y="1659644"/>
              <a:ext cx="302179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569FA8"/>
                  </a:solidFill>
                  <a:latin typeface="Outfit Medium" pitchFamily="2" charset="0"/>
                </a:rPr>
                <a:t>1</a:t>
              </a:r>
              <a:endParaRPr lang="es-CL" sz="1200" b="1" dirty="0">
                <a:solidFill>
                  <a:srgbClr val="569FA8"/>
                </a:solidFill>
                <a:latin typeface="Outfit Medium" pitchFamily="2" charset="0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7ECFAC09-2E6D-4109-A8AF-67CCB66BA0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" r="1325" b="3138"/>
          <a:stretch/>
        </p:blipFill>
        <p:spPr>
          <a:xfrm>
            <a:off x="6669909" y="1880337"/>
            <a:ext cx="4034444" cy="309732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B7B9541-16B7-44D3-B1D8-F6F0E85C6F9F}"/>
              </a:ext>
            </a:extLst>
          </p:cNvPr>
          <p:cNvSpPr txBox="1"/>
          <p:nvPr/>
        </p:nvSpPr>
        <p:spPr>
          <a:xfrm>
            <a:off x="6660079" y="5027946"/>
            <a:ext cx="40442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“El pino en Saint </a:t>
            </a:r>
            <a:r>
              <a:rPr lang="es-CL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Tropez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” de Paul </a:t>
            </a:r>
            <a:r>
              <a:rPr lang="es-CL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Signac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, 1909.</a:t>
            </a:r>
          </a:p>
        </p:txBody>
      </p:sp>
    </p:spTree>
    <p:extLst>
      <p:ext uri="{BB962C8B-B14F-4D97-AF65-F5344CB8AC3E}">
        <p14:creationId xmlns:p14="http://schemas.microsoft.com/office/powerpoint/2010/main" val="425568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>
            <a:extLst>
              <a:ext uri="{FF2B5EF4-FFF2-40B4-BE49-F238E27FC236}">
                <a16:creationId xmlns:a16="http://schemas.microsoft.com/office/drawing/2014/main" id="{030AEFEE-3C62-461D-8C94-F33876E29205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0" name="Imagen 49">
            <a:hlinkClick r:id="rId2" action="ppaction://hlinksldjump"/>
            <a:extLst>
              <a:ext uri="{FF2B5EF4-FFF2-40B4-BE49-F238E27FC236}">
                <a16:creationId xmlns:a16="http://schemas.microsoft.com/office/drawing/2014/main" id="{6638A1EF-F265-4CA6-AD5F-AD1D4DA73D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53" name="Imagen 5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6FDF6E-6469-4EDB-A6BA-EA8AB5301E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54" name="Imagen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BDB558-95EC-4468-A0FE-FA5B9BB8A8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AF5B4C7F-7230-4B3C-8E07-D60C23B64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10912C69-5CC2-6F02-E18E-32ACEEA417E3}"/>
              </a:ext>
            </a:extLst>
          </p:cNvPr>
          <p:cNvSpPr/>
          <p:nvPr/>
        </p:nvSpPr>
        <p:spPr>
          <a:xfrm>
            <a:off x="4966298" y="2233481"/>
            <a:ext cx="6627613" cy="4093031"/>
          </a:xfrm>
          <a:prstGeom prst="roundRect">
            <a:avLst>
              <a:gd name="adj" fmla="val 7520"/>
            </a:avLst>
          </a:prstGeom>
          <a:solidFill>
            <a:srgbClr val="E7E6E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Google Shape;150;p5">
            <a:extLst>
              <a:ext uri="{FF2B5EF4-FFF2-40B4-BE49-F238E27FC236}">
                <a16:creationId xmlns:a16="http://schemas.microsoft.com/office/drawing/2014/main" id="{F35D8814-88EA-440A-1D56-5CCD81B103B2}"/>
              </a:ext>
            </a:extLst>
          </p:cNvPr>
          <p:cNvSpPr/>
          <p:nvPr/>
        </p:nvSpPr>
        <p:spPr>
          <a:xfrm>
            <a:off x="4966296" y="3712068"/>
            <a:ext cx="6627613" cy="941074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4" name="Rectángulo: esquinas superiores redondeadas 63">
            <a:extLst>
              <a:ext uri="{FF2B5EF4-FFF2-40B4-BE49-F238E27FC236}">
                <a16:creationId xmlns:a16="http://schemas.microsoft.com/office/drawing/2014/main" id="{39D61854-86D6-4E9E-DFC0-CF6A259D7986}"/>
              </a:ext>
            </a:extLst>
          </p:cNvPr>
          <p:cNvSpPr/>
          <p:nvPr/>
        </p:nvSpPr>
        <p:spPr>
          <a:xfrm>
            <a:off x="4966296" y="2233482"/>
            <a:ext cx="6627613" cy="691000"/>
          </a:xfrm>
          <a:prstGeom prst="round2SameRect">
            <a:avLst>
              <a:gd name="adj1" fmla="val 42576"/>
              <a:gd name="adj2" fmla="val 0"/>
            </a:avLst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5" name="Google Shape;147;p5">
            <a:extLst>
              <a:ext uri="{FF2B5EF4-FFF2-40B4-BE49-F238E27FC236}">
                <a16:creationId xmlns:a16="http://schemas.microsoft.com/office/drawing/2014/main" id="{1B596038-AF95-855A-A1F8-AB6CDACF91C2}"/>
              </a:ext>
            </a:extLst>
          </p:cNvPr>
          <p:cNvSpPr txBox="1"/>
          <p:nvPr/>
        </p:nvSpPr>
        <p:spPr>
          <a:xfrm>
            <a:off x="6871421" y="3827066"/>
            <a:ext cx="45911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Once inside </a:t>
            </a:r>
            <a:r>
              <a:rPr lang="en-US" sz="1400" kern="0" dirty="0" err="1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XploriLab</a:t>
            </a: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, select the icon to connect the device via cable or </a:t>
            </a:r>
            <a:r>
              <a:rPr lang="en-US" sz="1400" kern="0" dirty="0" err="1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bluetooth</a:t>
            </a: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 as applicable.</a:t>
            </a:r>
          </a:p>
        </p:txBody>
      </p:sp>
      <p:pic>
        <p:nvPicPr>
          <p:cNvPr id="66" name="Google Shape;148;p5">
            <a:extLst>
              <a:ext uri="{FF2B5EF4-FFF2-40B4-BE49-F238E27FC236}">
                <a16:creationId xmlns:a16="http://schemas.microsoft.com/office/drawing/2014/main" id="{D5A75B00-6B05-5EC9-7A6A-6F35AD7FE08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7203" y="3877664"/>
            <a:ext cx="601189" cy="60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49;p5">
            <a:extLst>
              <a:ext uri="{FF2B5EF4-FFF2-40B4-BE49-F238E27FC236}">
                <a16:creationId xmlns:a16="http://schemas.microsoft.com/office/drawing/2014/main" id="{CC4FB3FF-2E1A-89F3-D213-5CF5BE5F2C6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5687" y="3877664"/>
            <a:ext cx="603603" cy="6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51;p5">
            <a:extLst>
              <a:ext uri="{FF2B5EF4-FFF2-40B4-BE49-F238E27FC236}">
                <a16:creationId xmlns:a16="http://schemas.microsoft.com/office/drawing/2014/main" id="{8A41C901-D5DA-63C0-F0D3-49C46ED45A9E}"/>
              </a:ext>
            </a:extLst>
          </p:cNvPr>
          <p:cNvSpPr txBox="1"/>
          <p:nvPr/>
        </p:nvSpPr>
        <p:spPr>
          <a:xfrm>
            <a:off x="6871421" y="2329696"/>
            <a:ext cx="47224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Turn on your </a:t>
            </a:r>
            <a:r>
              <a:rPr lang="en-US" sz="1400" kern="0" dirty="0" err="1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Xploris</a:t>
            </a: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 and connect it to your computer or tablet.</a:t>
            </a:r>
          </a:p>
        </p:txBody>
      </p:sp>
      <p:pic>
        <p:nvPicPr>
          <p:cNvPr id="69" name="Google Shape;161;p5">
            <a:extLst>
              <a:ext uri="{FF2B5EF4-FFF2-40B4-BE49-F238E27FC236}">
                <a16:creationId xmlns:a16="http://schemas.microsoft.com/office/drawing/2014/main" id="{53CF3A55-D0FC-184E-567B-52E7FADF1B7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2029" y="3033747"/>
            <a:ext cx="569483" cy="56905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162;p5">
            <a:extLst>
              <a:ext uri="{FF2B5EF4-FFF2-40B4-BE49-F238E27FC236}">
                <a16:creationId xmlns:a16="http://schemas.microsoft.com/office/drawing/2014/main" id="{8F6B076A-6F86-CFF0-6016-4C74C9DA6AC5}"/>
              </a:ext>
            </a:extLst>
          </p:cNvPr>
          <p:cNvSpPr txBox="1"/>
          <p:nvPr/>
        </p:nvSpPr>
        <p:spPr>
          <a:xfrm>
            <a:off x="6871421" y="3042903"/>
            <a:ext cx="45911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Open the </a:t>
            </a:r>
            <a:r>
              <a:rPr lang="en-US" sz="1400" kern="0" dirty="0" err="1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XploriLab</a:t>
            </a: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 software on your computer or tablet.</a:t>
            </a:r>
          </a:p>
        </p:txBody>
      </p:sp>
      <p:pic>
        <p:nvPicPr>
          <p:cNvPr id="71" name="Google Shape;163;p5">
            <a:extLst>
              <a:ext uri="{FF2B5EF4-FFF2-40B4-BE49-F238E27FC236}">
                <a16:creationId xmlns:a16="http://schemas.microsoft.com/office/drawing/2014/main" id="{7DD03F2A-A8BD-C750-C177-FC4650CF902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87798" y="2285646"/>
            <a:ext cx="478988" cy="56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69;p5">
            <a:extLst>
              <a:ext uri="{FF2B5EF4-FFF2-40B4-BE49-F238E27FC236}">
                <a16:creationId xmlns:a16="http://schemas.microsoft.com/office/drawing/2014/main" id="{763984F8-1D7C-94C6-FB45-E92A7C3E596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90471" y="4027581"/>
            <a:ext cx="251452" cy="320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rupo 76">
            <a:extLst>
              <a:ext uri="{FF2B5EF4-FFF2-40B4-BE49-F238E27FC236}">
                <a16:creationId xmlns:a16="http://schemas.microsoft.com/office/drawing/2014/main" id="{4757AE20-33FD-881B-ACEF-31980CFF8F9B}"/>
              </a:ext>
            </a:extLst>
          </p:cNvPr>
          <p:cNvGrpSpPr/>
          <p:nvPr/>
        </p:nvGrpSpPr>
        <p:grpSpPr>
          <a:xfrm>
            <a:off x="951703" y="1589244"/>
            <a:ext cx="1952271" cy="442980"/>
            <a:chOff x="951703" y="1589244"/>
            <a:chExt cx="1778964" cy="442980"/>
          </a:xfrm>
        </p:grpSpPr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B188A412-40E8-63ED-4B85-064060D8CB2E}"/>
                </a:ext>
              </a:extLst>
            </p:cNvPr>
            <p:cNvSpPr/>
            <p:nvPr/>
          </p:nvSpPr>
          <p:spPr>
            <a:xfrm>
              <a:off x="951703" y="1589244"/>
              <a:ext cx="1778964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s-MX" sz="1600" kern="0" dirty="0" err="1">
                  <a:solidFill>
                    <a:srgbClr val="FFFFFF"/>
                  </a:solidFill>
                  <a:latin typeface="Outfit Medium" pitchFamily="2" charset="0"/>
                  <a:sym typeface="Arial"/>
                </a:rPr>
                <a:t>Design</a:t>
              </a:r>
              <a:endParaRPr lang="es-MX" sz="1600" kern="0" dirty="0">
                <a:solidFill>
                  <a:srgbClr val="FFFFFF"/>
                </a:solidFill>
                <a:latin typeface="Outfit Medium" pitchFamily="2" charset="0"/>
                <a:sym typeface="Arial"/>
              </a:endParaRPr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BB93EEF4-E3D1-E2F2-8085-EB42C3E08A55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A605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2</a:t>
              </a:r>
              <a:endPara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EAA605"/>
                </a:solidFill>
                <a:effectLst/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64B9BFD3-4828-FE22-AF03-5670A5307AC3}"/>
              </a:ext>
            </a:extLst>
          </p:cNvPr>
          <p:cNvGrpSpPr/>
          <p:nvPr/>
        </p:nvGrpSpPr>
        <p:grpSpPr>
          <a:xfrm>
            <a:off x="1110341" y="2666790"/>
            <a:ext cx="3022935" cy="3022935"/>
            <a:chOff x="1152309" y="2642020"/>
            <a:chExt cx="3022935" cy="3022935"/>
          </a:xfrm>
        </p:grpSpPr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3A7FB5C6-CE99-B281-E8CE-DDA33B3E0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309" y="2642020"/>
              <a:ext cx="3022935" cy="3022935"/>
            </a:xfrm>
            <a:prstGeom prst="rect">
              <a:avLst/>
            </a:prstGeom>
          </p:spPr>
        </p:pic>
        <p:pic>
          <p:nvPicPr>
            <p:cNvPr id="84" name="Imagen 83" descr="Gráfico&#10;&#10;Descripción generada automáticamente">
              <a:extLst>
                <a:ext uri="{FF2B5EF4-FFF2-40B4-BE49-F238E27FC236}">
                  <a16:creationId xmlns:a16="http://schemas.microsoft.com/office/drawing/2014/main" id="{8B7A4DF2-2E89-50D0-F8D9-6AE8B70EE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621" y="3563225"/>
              <a:ext cx="1089917" cy="1089917"/>
            </a:xfrm>
            <a:prstGeom prst="rect">
              <a:avLst/>
            </a:prstGeom>
          </p:spPr>
        </p:pic>
      </p:grpSp>
      <p:sp>
        <p:nvSpPr>
          <p:cNvPr id="4" name="Google Shape;166;p5">
            <a:extLst>
              <a:ext uri="{FF2B5EF4-FFF2-40B4-BE49-F238E27FC236}">
                <a16:creationId xmlns:a16="http://schemas.microsoft.com/office/drawing/2014/main" id="{9DB74D62-FDD7-51C0-7D04-D569FCA3FAD1}"/>
              </a:ext>
            </a:extLst>
          </p:cNvPr>
          <p:cNvSpPr txBox="1"/>
          <p:nvPr/>
        </p:nvSpPr>
        <p:spPr>
          <a:xfrm>
            <a:off x="7516295" y="5214346"/>
            <a:ext cx="36539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400" kern="0" dirty="0">
                <a:solidFill>
                  <a:srgbClr val="595959"/>
                </a:solidFill>
                <a:latin typeface="Outfit" pitchFamily="2" charset="0"/>
                <a:cs typeface="Arial"/>
                <a:sym typeface="Arial"/>
              </a:rPr>
              <a:t>Enter the art section (ART) and then to ANIMATOR.</a:t>
            </a:r>
          </a:p>
        </p:txBody>
      </p:sp>
      <p:sp>
        <p:nvSpPr>
          <p:cNvPr id="5" name="Google Shape;170;p5">
            <a:extLst>
              <a:ext uri="{FF2B5EF4-FFF2-40B4-BE49-F238E27FC236}">
                <a16:creationId xmlns:a16="http://schemas.microsoft.com/office/drawing/2014/main" id="{CA61554B-AF74-2E12-3A6A-33C275585AF6}"/>
              </a:ext>
            </a:extLst>
          </p:cNvPr>
          <p:cNvSpPr/>
          <p:nvPr/>
        </p:nvSpPr>
        <p:spPr>
          <a:xfrm>
            <a:off x="6186258" y="5350427"/>
            <a:ext cx="218114" cy="25101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0F74BC-5B37-722B-E678-EAD62C4C643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5211" t="3778" r="3349" b="2767"/>
          <a:stretch/>
        </p:blipFill>
        <p:spPr>
          <a:xfrm>
            <a:off x="6494630" y="4866820"/>
            <a:ext cx="900326" cy="1235657"/>
          </a:xfrm>
          <a:prstGeom prst="roundRect">
            <a:avLst>
              <a:gd name="adj" fmla="val 3367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756A36-D64C-5D9D-131F-030C672DB41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305" t="1580" r="2074" b="1080"/>
          <a:stretch/>
        </p:blipFill>
        <p:spPr>
          <a:xfrm>
            <a:off x="5213975" y="4870138"/>
            <a:ext cx="882025" cy="1239377"/>
          </a:xfrm>
          <a:prstGeom prst="roundRect">
            <a:avLst>
              <a:gd name="adj" fmla="val 5118"/>
            </a:avLst>
          </a:prstGeom>
        </p:spPr>
      </p:pic>
    </p:spTree>
    <p:extLst>
      <p:ext uri="{BB962C8B-B14F-4D97-AF65-F5344CB8AC3E}">
        <p14:creationId xmlns:p14="http://schemas.microsoft.com/office/powerpoint/2010/main" val="15115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035B06C-F99D-4264-883B-7DD30FF78E81}"/>
              </a:ext>
            </a:extLst>
          </p:cNvPr>
          <p:cNvSpPr/>
          <p:nvPr/>
        </p:nvSpPr>
        <p:spPr>
          <a:xfrm>
            <a:off x="951704" y="2323269"/>
            <a:ext cx="10288593" cy="4242247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71E442B-CB20-AFCE-571C-1BAED5FFFEB7}"/>
              </a:ext>
            </a:extLst>
          </p:cNvPr>
          <p:cNvGrpSpPr/>
          <p:nvPr/>
        </p:nvGrpSpPr>
        <p:grpSpPr>
          <a:xfrm>
            <a:off x="2463844" y="2504080"/>
            <a:ext cx="7264311" cy="3894957"/>
            <a:chOff x="2463844" y="2504080"/>
            <a:chExt cx="7264311" cy="389495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9A430C5-CA5A-CB36-2008-908F8BD0F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3844" y="2504080"/>
              <a:ext cx="7264311" cy="389495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8DADACB-6F32-34C9-9C77-B86746B8B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510" y="3916966"/>
              <a:ext cx="984901" cy="196068"/>
            </a:xfrm>
            <a:prstGeom prst="rect">
              <a:avLst/>
            </a:prstGeom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CB38CE1-953E-45DD-B54C-B8AED31ACB55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hlinkClick r:id="rId4" action="ppaction://hlinksldjump"/>
            <a:extLst>
              <a:ext uri="{FF2B5EF4-FFF2-40B4-BE49-F238E27FC236}">
                <a16:creationId xmlns:a16="http://schemas.microsoft.com/office/drawing/2014/main" id="{D7D25563-E7D7-4945-BCCF-E101ED29D8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21" name="Imagen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EA9475-C581-41FC-929D-4CBC1AB573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22" name="Imagen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59BB4C-F8FF-4DB8-81DD-7AA81DA0878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3F34D73-4F4C-4843-8DA2-503AB9F50C4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88D6DB10-34BE-4972-A844-6BDE78C2CADF}"/>
              </a:ext>
            </a:extLst>
          </p:cNvPr>
          <p:cNvSpPr txBox="1"/>
          <p:nvPr/>
        </p:nvSpPr>
        <p:spPr>
          <a:xfrm>
            <a:off x="951704" y="1855774"/>
            <a:ext cx="1028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Inside the main window you will find several sections with the necessary tools to make a digital artwork.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B057AF6-5FE5-442F-96D4-C6A62B0BAE30}"/>
              </a:ext>
            </a:extLst>
          </p:cNvPr>
          <p:cNvSpPr txBox="1"/>
          <p:nvPr/>
        </p:nvSpPr>
        <p:spPr>
          <a:xfrm>
            <a:off x="5364555" y="3972321"/>
            <a:ext cx="1462888" cy="346234"/>
          </a:xfrm>
          <a:prstGeom prst="roundRect">
            <a:avLst>
              <a:gd name="adj" fmla="val 50000"/>
            </a:avLst>
          </a:prstGeom>
          <a:solidFill>
            <a:srgbClr val="569FA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dirty="0" err="1">
                <a:solidFill>
                  <a:schemeClr val="bg1"/>
                </a:solidFill>
                <a:latin typeface="Outfit" pitchFamily="2" charset="0"/>
              </a:rPr>
              <a:t>Drawing</a:t>
            </a:r>
            <a:r>
              <a:rPr lang="es-MX" sz="1000" dirty="0">
                <a:solidFill>
                  <a:schemeClr val="bg1"/>
                </a:solidFill>
                <a:latin typeface="Outfit" pitchFamily="2" charset="0"/>
              </a:rPr>
              <a:t> </a:t>
            </a:r>
            <a:r>
              <a:rPr lang="es-MX" sz="1000" dirty="0" err="1">
                <a:solidFill>
                  <a:schemeClr val="bg1"/>
                </a:solidFill>
                <a:latin typeface="Outfit" pitchFamily="2" charset="0"/>
              </a:rPr>
              <a:t>area</a:t>
            </a:r>
            <a:endParaRPr lang="es-CL" sz="1000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299FC59-7B44-456D-AE3A-32DF1375BDCF}"/>
              </a:ext>
            </a:extLst>
          </p:cNvPr>
          <p:cNvSpPr txBox="1"/>
          <p:nvPr/>
        </p:nvSpPr>
        <p:spPr>
          <a:xfrm>
            <a:off x="7210499" y="2472043"/>
            <a:ext cx="1112691" cy="346234"/>
          </a:xfrm>
          <a:prstGeom prst="roundRect">
            <a:avLst>
              <a:gd name="adj" fmla="val 50000"/>
            </a:avLst>
          </a:prstGeom>
          <a:solidFill>
            <a:srgbClr val="569F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Outfit" pitchFamily="2" charset="0"/>
              </a:rPr>
              <a:t>Tools</a:t>
            </a:r>
            <a:endParaRPr lang="es-CL" sz="1000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1BC436B-947F-4A49-938E-582046EA7A5D}"/>
              </a:ext>
            </a:extLst>
          </p:cNvPr>
          <p:cNvSpPr txBox="1"/>
          <p:nvPr/>
        </p:nvSpPr>
        <p:spPr>
          <a:xfrm>
            <a:off x="2729041" y="3082766"/>
            <a:ext cx="1704164" cy="346234"/>
          </a:xfrm>
          <a:prstGeom prst="roundRect">
            <a:avLst>
              <a:gd name="adj" fmla="val 50000"/>
            </a:avLst>
          </a:prstGeom>
          <a:solidFill>
            <a:srgbClr val="569FA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dirty="0" err="1">
                <a:solidFill>
                  <a:schemeClr val="bg1"/>
                </a:solidFill>
                <a:latin typeface="Outfit" pitchFamily="2" charset="0"/>
              </a:rPr>
              <a:t>Configuration</a:t>
            </a:r>
            <a:endParaRPr lang="es-CL" sz="1000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2159676-33E6-4034-A348-E780FBEF6632}"/>
              </a:ext>
            </a:extLst>
          </p:cNvPr>
          <p:cNvSpPr txBox="1"/>
          <p:nvPr/>
        </p:nvSpPr>
        <p:spPr>
          <a:xfrm>
            <a:off x="7373298" y="5350022"/>
            <a:ext cx="787094" cy="346234"/>
          </a:xfrm>
          <a:prstGeom prst="roundRect">
            <a:avLst>
              <a:gd name="adj" fmla="val 50000"/>
            </a:avLst>
          </a:prstGeom>
          <a:solidFill>
            <a:srgbClr val="569FA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dirty="0" err="1">
                <a:solidFill>
                  <a:schemeClr val="bg1"/>
                </a:solidFill>
                <a:latin typeface="Outfit" pitchFamily="2" charset="0"/>
              </a:rPr>
              <a:t>Layers</a:t>
            </a:r>
            <a:endParaRPr lang="es-CL" sz="1000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B76E66F-145F-4D24-BBBA-6B96DB4B2636}"/>
              </a:ext>
            </a:extLst>
          </p:cNvPr>
          <p:cNvSpPr txBox="1"/>
          <p:nvPr/>
        </p:nvSpPr>
        <p:spPr>
          <a:xfrm>
            <a:off x="2124863" y="5962926"/>
            <a:ext cx="1208357" cy="346234"/>
          </a:xfrm>
          <a:prstGeom prst="roundRect">
            <a:avLst>
              <a:gd name="adj" fmla="val 50000"/>
            </a:avLst>
          </a:prstGeom>
          <a:solidFill>
            <a:srgbClr val="569FA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dirty="0" err="1">
                <a:solidFill>
                  <a:schemeClr val="bg1"/>
                </a:solidFill>
                <a:latin typeface="Outfit" pitchFamily="2" charset="0"/>
              </a:rPr>
              <a:t>Frames</a:t>
            </a:r>
            <a:endParaRPr lang="es-CL" sz="1000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FC7E1DA-4523-4785-98E2-110BA10DFB44}"/>
              </a:ext>
            </a:extLst>
          </p:cNvPr>
          <p:cNvSpPr txBox="1"/>
          <p:nvPr/>
        </p:nvSpPr>
        <p:spPr>
          <a:xfrm>
            <a:off x="8361263" y="2472043"/>
            <a:ext cx="1328818" cy="329565"/>
          </a:xfrm>
          <a:prstGeom prst="roundRect">
            <a:avLst>
              <a:gd name="adj" fmla="val 43679"/>
            </a:avLst>
          </a:prstGeom>
          <a:solidFill>
            <a:srgbClr val="569FA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Outfit" pitchFamily="2" charset="0"/>
              </a:rPr>
              <a:t>Color </a:t>
            </a:r>
            <a:r>
              <a:rPr lang="es-MX" sz="1000" dirty="0" err="1">
                <a:solidFill>
                  <a:schemeClr val="bg1"/>
                </a:solidFill>
                <a:latin typeface="Outfit" pitchFamily="2" charset="0"/>
              </a:rPr>
              <a:t>palette</a:t>
            </a:r>
            <a:endParaRPr lang="es-CL" sz="1000" dirty="0">
              <a:solidFill>
                <a:schemeClr val="bg1"/>
              </a:solidFill>
              <a:latin typeface="Outfit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98224D2-E1BB-4656-9BE0-DBA67F462041}"/>
              </a:ext>
            </a:extLst>
          </p:cNvPr>
          <p:cNvGrpSpPr/>
          <p:nvPr/>
        </p:nvGrpSpPr>
        <p:grpSpPr>
          <a:xfrm>
            <a:off x="927863" y="1253076"/>
            <a:ext cx="1952271" cy="442980"/>
            <a:chOff x="951703" y="1589244"/>
            <a:chExt cx="1778964" cy="44298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1EDAABB-4172-369D-6D2C-B121A9415C55}"/>
                </a:ext>
              </a:extLst>
            </p:cNvPr>
            <p:cNvSpPr/>
            <p:nvPr/>
          </p:nvSpPr>
          <p:spPr>
            <a:xfrm>
              <a:off x="951703" y="1589244"/>
              <a:ext cx="1778964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Design</a:t>
              </a:r>
              <a:endPara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0C0C0"/>
                </a:highlight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748B3F5-F7AA-594B-CE70-6048F74D97C3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A605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2</a:t>
              </a:r>
              <a:endPara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EAA605"/>
                </a:solidFill>
                <a:effectLst/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5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E945E984-E214-1CFF-FCD1-214A562854B5}"/>
              </a:ext>
            </a:extLst>
          </p:cNvPr>
          <p:cNvSpPr/>
          <p:nvPr/>
        </p:nvSpPr>
        <p:spPr>
          <a:xfrm>
            <a:off x="951704" y="2323269"/>
            <a:ext cx="10288593" cy="4242247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F8E4C6F1-5875-18B2-91C9-6C99A568C6D5}"/>
              </a:ext>
            </a:extLst>
          </p:cNvPr>
          <p:cNvSpPr/>
          <p:nvPr/>
        </p:nvSpPr>
        <p:spPr>
          <a:xfrm>
            <a:off x="6356042" y="4678256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E075F6FA-DFCE-4542-1B32-898419066710}"/>
              </a:ext>
            </a:extLst>
          </p:cNvPr>
          <p:cNvSpPr/>
          <p:nvPr/>
        </p:nvSpPr>
        <p:spPr>
          <a:xfrm>
            <a:off x="6356042" y="4120969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C199B760-DD56-4B52-69B5-249961094876}"/>
              </a:ext>
            </a:extLst>
          </p:cNvPr>
          <p:cNvSpPr/>
          <p:nvPr/>
        </p:nvSpPr>
        <p:spPr>
          <a:xfrm>
            <a:off x="6357370" y="5787079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C8B0E859-FE25-69D4-80BB-367249B049A7}"/>
              </a:ext>
            </a:extLst>
          </p:cNvPr>
          <p:cNvSpPr/>
          <p:nvPr/>
        </p:nvSpPr>
        <p:spPr>
          <a:xfrm>
            <a:off x="6357370" y="5229792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61A7707B-3390-F172-F728-5954A9611F4F}"/>
              </a:ext>
            </a:extLst>
          </p:cNvPr>
          <p:cNvSpPr/>
          <p:nvPr/>
        </p:nvSpPr>
        <p:spPr>
          <a:xfrm>
            <a:off x="6356042" y="3568555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A69980D2-7F95-281C-5C2C-B31F9AB4E0FC}"/>
              </a:ext>
            </a:extLst>
          </p:cNvPr>
          <p:cNvSpPr/>
          <p:nvPr/>
        </p:nvSpPr>
        <p:spPr>
          <a:xfrm>
            <a:off x="6356042" y="3011268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332A6506-1D28-F089-7C28-F95A27E8DC50}"/>
              </a:ext>
            </a:extLst>
          </p:cNvPr>
          <p:cNvSpPr/>
          <p:nvPr/>
        </p:nvSpPr>
        <p:spPr>
          <a:xfrm>
            <a:off x="1682288" y="4678256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7978632F-9951-55D5-724B-54D8B09844F9}"/>
              </a:ext>
            </a:extLst>
          </p:cNvPr>
          <p:cNvSpPr/>
          <p:nvPr/>
        </p:nvSpPr>
        <p:spPr>
          <a:xfrm>
            <a:off x="1682288" y="4120969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5981FBD6-37DB-24F7-C5D7-19EDAC58CFF6}"/>
              </a:ext>
            </a:extLst>
          </p:cNvPr>
          <p:cNvSpPr/>
          <p:nvPr/>
        </p:nvSpPr>
        <p:spPr>
          <a:xfrm>
            <a:off x="1683616" y="5787079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EDBACC96-6A38-2A86-D5F3-CE94C29D2055}"/>
              </a:ext>
            </a:extLst>
          </p:cNvPr>
          <p:cNvSpPr/>
          <p:nvPr/>
        </p:nvSpPr>
        <p:spPr>
          <a:xfrm>
            <a:off x="1683616" y="5229792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FEA0B7E8-678A-C399-789C-F797640C6C1F}"/>
              </a:ext>
            </a:extLst>
          </p:cNvPr>
          <p:cNvSpPr/>
          <p:nvPr/>
        </p:nvSpPr>
        <p:spPr>
          <a:xfrm>
            <a:off x="1682288" y="3568555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2A06920-236F-CA4C-823C-17987B809B76}"/>
              </a:ext>
            </a:extLst>
          </p:cNvPr>
          <p:cNvSpPr txBox="1"/>
          <p:nvPr/>
        </p:nvSpPr>
        <p:spPr>
          <a:xfrm>
            <a:off x="7107847" y="5372057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Redo: Redo an action you have deleted.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835D28E-6402-46C9-A03D-0F5F620F1BC3}"/>
              </a:ext>
            </a:extLst>
          </p:cNvPr>
          <p:cNvSpPr txBox="1"/>
          <p:nvPr/>
        </p:nvSpPr>
        <p:spPr>
          <a:xfrm>
            <a:off x="951704" y="1885624"/>
            <a:ext cx="1022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Use the different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Xploris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 tools to create a still image of an elephant.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1EB1AC-9E44-4353-A1C6-79A20E088F31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hlinkClick r:id="rId2" action="ppaction://hlinksldjump"/>
            <a:extLst>
              <a:ext uri="{FF2B5EF4-FFF2-40B4-BE49-F238E27FC236}">
                <a16:creationId xmlns:a16="http://schemas.microsoft.com/office/drawing/2014/main" id="{C05BCFD5-BDD2-47F9-944C-9C00D2CC62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21" name="Imagen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9558E1-1AB7-4299-AC07-07FDA3BBA8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22" name="Imagen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17341-044A-4383-96FF-0227F11556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6F0AD1-1AA7-42DA-A8B8-85E60F9718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23530D8D-CCFA-4A3A-806B-B967A949C968}"/>
              </a:ext>
            </a:extLst>
          </p:cNvPr>
          <p:cNvSpPr/>
          <p:nvPr/>
        </p:nvSpPr>
        <p:spPr>
          <a:xfrm>
            <a:off x="1682288" y="3011268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474618" y="3171200"/>
            <a:ext cx="2834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Pencil: Adds color to a pixel.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9006CF1-0ACB-4146-A4F4-004FFFD00FC1}"/>
              </a:ext>
            </a:extLst>
          </p:cNvPr>
          <p:cNvSpPr txBox="1"/>
          <p:nvPr/>
        </p:nvSpPr>
        <p:spPr>
          <a:xfrm>
            <a:off x="2474618" y="3705240"/>
            <a:ext cx="3192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Bucket: Fills the inside of a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closed shape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with color.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3E4B4E7-CC6D-4A11-A32C-D8D41AFF19E7}"/>
              </a:ext>
            </a:extLst>
          </p:cNvPr>
          <p:cNvSpPr txBox="1"/>
          <p:nvPr/>
        </p:nvSpPr>
        <p:spPr>
          <a:xfrm>
            <a:off x="2474618" y="4254699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Rectangle: Creates a rectangle on the screen.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2011B61-316E-4C6E-B5EF-7386465B7AC8}"/>
              </a:ext>
            </a:extLst>
          </p:cNvPr>
          <p:cNvSpPr txBox="1"/>
          <p:nvPr/>
        </p:nvSpPr>
        <p:spPr>
          <a:xfrm>
            <a:off x="2474618" y="4817816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Eraser</a:t>
            </a:r>
            <a:r>
              <a:rPr lang="es-C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: Erases a single pixel.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6E0CC45-47F6-477D-A69C-B639FB0DD86C}"/>
              </a:ext>
            </a:extLst>
          </p:cNvPr>
          <p:cNvSpPr txBox="1"/>
          <p:nvPr/>
        </p:nvSpPr>
        <p:spPr>
          <a:xfrm>
            <a:off x="2474618" y="5302978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Selection: Select a section of the frame to copy, paste and move.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3CC3DD6-133F-4E2B-97A5-EFF55EA23EF4}"/>
              </a:ext>
            </a:extLst>
          </p:cNvPr>
          <p:cNvSpPr txBox="1"/>
          <p:nvPr/>
        </p:nvSpPr>
        <p:spPr>
          <a:xfrm>
            <a:off x="2474618" y="5925026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Line: Creates a straight line.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110EF86-E768-4293-94D2-30F067CB6BC6}"/>
              </a:ext>
            </a:extLst>
          </p:cNvPr>
          <p:cNvSpPr txBox="1"/>
          <p:nvPr/>
        </p:nvSpPr>
        <p:spPr>
          <a:xfrm>
            <a:off x="7107847" y="3151268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Eyedropper: Copies the color of a pixel.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DC10B4D-9359-4E27-897A-FB27ED1F4BD9}"/>
              </a:ext>
            </a:extLst>
          </p:cNvPr>
          <p:cNvSpPr txBox="1"/>
          <p:nvPr/>
        </p:nvSpPr>
        <p:spPr>
          <a:xfrm>
            <a:off x="7107847" y="3713627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Move: Move the selected pixels.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4D62BB34-8333-4134-AC5E-7B0F64D57E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4" t="61160" r="10734" b="33095"/>
          <a:stretch/>
        </p:blipFill>
        <p:spPr>
          <a:xfrm>
            <a:off x="6480666" y="4164823"/>
            <a:ext cx="427210" cy="427210"/>
          </a:xfrm>
          <a:prstGeom prst="ellipse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3E6F9423-8190-4DC2-8F41-EF2049348E56}"/>
              </a:ext>
            </a:extLst>
          </p:cNvPr>
          <p:cNvSpPr txBox="1"/>
          <p:nvPr/>
        </p:nvSpPr>
        <p:spPr>
          <a:xfrm>
            <a:off x="7107847" y="4262527"/>
            <a:ext cx="336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More: Change the selected color in your palette.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1666E59-DDDF-404A-B2BC-503F33BA21E9}"/>
              </a:ext>
            </a:extLst>
          </p:cNvPr>
          <p:cNvSpPr txBox="1"/>
          <p:nvPr/>
        </p:nvSpPr>
        <p:spPr>
          <a:xfrm>
            <a:off x="1682288" y="2536337"/>
            <a:ext cx="1350645" cy="367873"/>
          </a:xfrm>
          <a:prstGeom prst="roundRect">
            <a:avLst>
              <a:gd name="adj" fmla="val 50000"/>
            </a:avLst>
          </a:prstGeom>
          <a:solidFill>
            <a:srgbClr val="569FA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Outfit" pitchFamily="2" charset="0"/>
              </a:rPr>
              <a:t>Tools</a:t>
            </a:r>
            <a:endParaRPr lang="es-CL" sz="1100" dirty="0">
              <a:solidFill>
                <a:schemeClr val="bg1"/>
              </a:solidFill>
              <a:latin typeface="Outfit" pitchFamily="2" charset="0"/>
            </a:endParaRPr>
          </a:p>
        </p:txBody>
      </p:sp>
      <p:pic>
        <p:nvPicPr>
          <p:cNvPr id="4" name="Imagen 3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08D76EC5-F715-AD88-5161-059F46C69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66" y="3610841"/>
            <a:ext cx="427210" cy="427210"/>
          </a:xfrm>
          <a:prstGeom prst="rect">
            <a:avLst/>
          </a:prstGeom>
        </p:spPr>
      </p:pic>
      <p:pic>
        <p:nvPicPr>
          <p:cNvPr id="6" name="Imagen 5" descr="Icono&#10;&#10;Descripción generada automáticamente con confianza media">
            <a:extLst>
              <a:ext uri="{FF2B5EF4-FFF2-40B4-BE49-F238E27FC236}">
                <a16:creationId xmlns:a16="http://schemas.microsoft.com/office/drawing/2014/main" id="{5DC19F04-FC93-06F6-5682-0FCA47E1B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3054236"/>
            <a:ext cx="427210" cy="427210"/>
          </a:xfrm>
          <a:prstGeom prst="rect">
            <a:avLst/>
          </a:prstGeom>
        </p:spPr>
      </p:pic>
      <p:pic>
        <p:nvPicPr>
          <p:cNvPr id="8" name="Imagen 7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CB5C08A0-1707-213D-C434-9E2FBEECAD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66" y="3059132"/>
            <a:ext cx="427210" cy="427210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3D8B2182-E8B7-648F-815F-3E5DFE9CB1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4161902"/>
            <a:ext cx="427210" cy="427210"/>
          </a:xfrm>
          <a:prstGeom prst="rect">
            <a:avLst/>
          </a:prstGeom>
        </p:spPr>
      </p:pic>
      <p:pic>
        <p:nvPicPr>
          <p:cNvPr id="12" name="Imagen 11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E622AF66-7D5D-3498-C02E-399183F131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66" y="5265943"/>
            <a:ext cx="427210" cy="427210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F944DA94-A10A-579B-5434-0E563DA27C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5271163"/>
            <a:ext cx="427210" cy="427210"/>
          </a:xfrm>
          <a:prstGeom prst="rect">
            <a:avLst/>
          </a:prstGeom>
        </p:spPr>
      </p:pic>
      <p:pic>
        <p:nvPicPr>
          <p:cNvPr id="25" name="Imagen 24" descr="Círculo&#10;&#10;Descripción generada automáticamente">
            <a:extLst>
              <a:ext uri="{FF2B5EF4-FFF2-40B4-BE49-F238E27FC236}">
                <a16:creationId xmlns:a16="http://schemas.microsoft.com/office/drawing/2014/main" id="{D7ADF8FF-05B3-E877-8352-B9DE3EE0D4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11" y="4717371"/>
            <a:ext cx="427210" cy="427210"/>
          </a:xfrm>
          <a:prstGeom prst="rect">
            <a:avLst/>
          </a:prstGeom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5DD56F8C-53B6-B67F-13F8-1E62A3DDA9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4720207"/>
            <a:ext cx="427210" cy="427210"/>
          </a:xfrm>
          <a:prstGeom prst="rect">
            <a:avLst/>
          </a:prstGeom>
        </p:spPr>
      </p:pic>
      <p:pic>
        <p:nvPicPr>
          <p:cNvPr id="56" name="Imagen 5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1A83AD3F-8817-3B99-E487-7C4C57B9D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3615438"/>
            <a:ext cx="427210" cy="427210"/>
          </a:xfrm>
          <a:prstGeom prst="rect">
            <a:avLst/>
          </a:prstGeom>
        </p:spPr>
      </p:pic>
      <p:pic>
        <p:nvPicPr>
          <p:cNvPr id="58" name="Imagen 5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A7F6900-B139-0C57-CDC4-4954E897DE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66" y="5823021"/>
            <a:ext cx="427210" cy="427210"/>
          </a:xfrm>
          <a:prstGeom prst="rect">
            <a:avLst/>
          </a:prstGeom>
        </p:spPr>
      </p:pic>
      <p:pic>
        <p:nvPicPr>
          <p:cNvPr id="60" name="Imagen 5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48D6D33-0A8A-7F5B-818F-47019CEEF8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5828450"/>
            <a:ext cx="427210" cy="427210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E3A437C0-F7BC-2BFD-B988-D8C784D9851B}"/>
              </a:ext>
            </a:extLst>
          </p:cNvPr>
          <p:cNvSpPr txBox="1"/>
          <p:nvPr/>
        </p:nvSpPr>
        <p:spPr>
          <a:xfrm>
            <a:off x="7107847" y="4819994"/>
            <a:ext cx="3363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Undo: Deletes your last action.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2F580F11-8616-337D-2C3D-1F8CEC1E0086}"/>
              </a:ext>
            </a:extLst>
          </p:cNvPr>
          <p:cNvSpPr txBox="1"/>
          <p:nvPr/>
        </p:nvSpPr>
        <p:spPr>
          <a:xfrm>
            <a:off x="7107847" y="5931965"/>
            <a:ext cx="3363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Upload: Upload your drawing or animation to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device.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F2874FE4-9CDA-76C3-C560-8498F01C053F}"/>
              </a:ext>
            </a:extLst>
          </p:cNvPr>
          <p:cNvGrpSpPr/>
          <p:nvPr/>
        </p:nvGrpSpPr>
        <p:grpSpPr>
          <a:xfrm>
            <a:off x="927863" y="1253076"/>
            <a:ext cx="1952271" cy="442980"/>
            <a:chOff x="951703" y="1589244"/>
            <a:chExt cx="1778964" cy="442980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A660E961-EBDE-03C9-AAE5-386E5EA4C792}"/>
                </a:ext>
              </a:extLst>
            </p:cNvPr>
            <p:cNvSpPr/>
            <p:nvPr/>
          </p:nvSpPr>
          <p:spPr>
            <a:xfrm>
              <a:off x="951703" y="1589244"/>
              <a:ext cx="1778964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Design</a:t>
              </a:r>
              <a:endPara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0C0C0"/>
                </a:highlight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C238A64E-9A19-8516-72A3-5A72CEB9FD35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A605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2</a:t>
              </a:r>
              <a:endPara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EAA605"/>
                </a:solidFill>
                <a:effectLst/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95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032A1AFD-C370-4534-BD82-CEB95B8DCC2B}"/>
              </a:ext>
            </a:extLst>
          </p:cNvPr>
          <p:cNvSpPr/>
          <p:nvPr/>
        </p:nvSpPr>
        <p:spPr>
          <a:xfrm>
            <a:off x="6177221" y="1846400"/>
            <a:ext cx="4826153" cy="4782760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FD0E9B1-21B8-A867-926D-C075293D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15" y="2154812"/>
            <a:ext cx="2782688" cy="2694628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93420395-A066-4701-BBF9-4E86E685814A}"/>
              </a:ext>
            </a:extLst>
          </p:cNvPr>
          <p:cNvSpPr/>
          <p:nvPr/>
        </p:nvSpPr>
        <p:spPr>
          <a:xfrm>
            <a:off x="1029295" y="1846400"/>
            <a:ext cx="4820435" cy="4782760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E38E790-D789-4828-A37C-BFE5FC428472}"/>
              </a:ext>
            </a:extLst>
          </p:cNvPr>
          <p:cNvGrpSpPr/>
          <p:nvPr/>
        </p:nvGrpSpPr>
        <p:grpSpPr>
          <a:xfrm>
            <a:off x="1356787" y="2051726"/>
            <a:ext cx="615957" cy="615957"/>
            <a:chOff x="1573425" y="1903684"/>
            <a:chExt cx="824920" cy="82492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17D9310-AEA7-4CE2-A1ED-07B8EFE5775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565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DF712581-4F41-468E-8D12-83AF870E24EB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1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1EB1AC-9E44-4353-A1C6-79A20E088F31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hlinkClick r:id="rId3" action="ppaction://hlinksldjump"/>
            <a:extLst>
              <a:ext uri="{FF2B5EF4-FFF2-40B4-BE49-F238E27FC236}">
                <a16:creationId xmlns:a16="http://schemas.microsoft.com/office/drawing/2014/main" id="{C05BCFD5-BDD2-47F9-944C-9C00D2CC62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21" name="Imagen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9558E1-1AB7-4299-AC07-07FDA3BBA8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22" name="Imagen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17341-044A-4383-96FF-0227F11556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6F0AD1-1AA7-42DA-A8B8-85E60F9718B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313E05-3F33-4351-8D99-4EB9DA48F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0864" y="2051726"/>
            <a:ext cx="3018472" cy="3389976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99B5909-A866-48B9-9CBF-72EC797F25E4}"/>
              </a:ext>
            </a:extLst>
          </p:cNvPr>
          <p:cNvSpPr txBox="1"/>
          <p:nvPr/>
        </p:nvSpPr>
        <p:spPr>
          <a:xfrm>
            <a:off x="2319668" y="5697639"/>
            <a:ext cx="331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Start by painting the background white. You can do it with the paint bucket or by creating a rectangle.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47B1DB-CAA6-4878-BD6A-B879BE67A4F8}"/>
              </a:ext>
            </a:extLst>
          </p:cNvPr>
          <p:cNvGrpSpPr/>
          <p:nvPr/>
        </p:nvGrpSpPr>
        <p:grpSpPr>
          <a:xfrm>
            <a:off x="6510431" y="2051726"/>
            <a:ext cx="615957" cy="615957"/>
            <a:chOff x="1573425" y="1903684"/>
            <a:chExt cx="824920" cy="82492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84051B3-07E0-4DBD-A530-D09E6E8B7CB5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565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24566C25-C63D-4116-AF58-0BF5C88F07F9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2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9372DF3-5DE3-ADE8-F577-C3933B6A1D7B}"/>
              </a:ext>
            </a:extLst>
          </p:cNvPr>
          <p:cNvSpPr txBox="1"/>
          <p:nvPr/>
        </p:nvSpPr>
        <p:spPr>
          <a:xfrm>
            <a:off x="7673600" y="5310872"/>
            <a:ext cx="2928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Draw the elephant with the black pencil.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F9B731-5D6E-10FD-A1B0-2F69AC94613C}"/>
              </a:ext>
            </a:extLst>
          </p:cNvPr>
          <p:cNvSpPr txBox="1"/>
          <p:nvPr/>
        </p:nvSpPr>
        <p:spPr>
          <a:xfrm>
            <a:off x="7673600" y="5822237"/>
            <a:ext cx="2928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If you make a mistake you can erase it.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BE343991-81EB-F05B-A8FD-8D413B2A42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99" y="5753417"/>
            <a:ext cx="427210" cy="42721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047B998-533D-680C-9BB0-F836320A1F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1" y="5747132"/>
            <a:ext cx="427210" cy="427210"/>
          </a:xfrm>
          <a:prstGeom prst="rect">
            <a:avLst/>
          </a:prstGeom>
        </p:spPr>
      </p:pic>
      <p:pic>
        <p:nvPicPr>
          <p:cNvPr id="11" name="Imagen 10" descr="Icono&#10;&#10;Descripción generada automáticamente con confianza media">
            <a:extLst>
              <a:ext uri="{FF2B5EF4-FFF2-40B4-BE49-F238E27FC236}">
                <a16:creationId xmlns:a16="http://schemas.microsoft.com/office/drawing/2014/main" id="{FBCECFA2-E0A3-4494-6A5D-A60F5D0B4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05" y="5235766"/>
            <a:ext cx="427210" cy="42721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631A6D21-7FDD-AD7F-E71A-83B20C80DC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05" y="5747132"/>
            <a:ext cx="427210" cy="42721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DB65CD6B-B802-1BA2-8673-AD58C4D0E169}"/>
              </a:ext>
            </a:extLst>
          </p:cNvPr>
          <p:cNvGrpSpPr/>
          <p:nvPr/>
        </p:nvGrpSpPr>
        <p:grpSpPr>
          <a:xfrm>
            <a:off x="927863" y="1253076"/>
            <a:ext cx="1952271" cy="442980"/>
            <a:chOff x="951703" y="1589244"/>
            <a:chExt cx="1778964" cy="442980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2A4B5CA-7B02-14C1-D9C7-361B9AD0BF15}"/>
                </a:ext>
              </a:extLst>
            </p:cNvPr>
            <p:cNvSpPr/>
            <p:nvPr/>
          </p:nvSpPr>
          <p:spPr>
            <a:xfrm>
              <a:off x="951703" y="1589244"/>
              <a:ext cx="1778964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Design</a:t>
              </a:r>
              <a:endPara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0C0C0"/>
                </a:highlight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4499866-BDE6-F615-8E83-103C6E177731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A605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2</a:t>
              </a:r>
              <a:endPara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EAA605"/>
                </a:solidFill>
                <a:effectLst/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1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032A1AFD-C370-4534-BD82-CEB95B8DCC2B}"/>
              </a:ext>
            </a:extLst>
          </p:cNvPr>
          <p:cNvSpPr/>
          <p:nvPr/>
        </p:nvSpPr>
        <p:spPr>
          <a:xfrm>
            <a:off x="6177221" y="1846400"/>
            <a:ext cx="4826153" cy="4782760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A3FFB55-8F6A-D343-B9A7-55C551A1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448" y="2150187"/>
            <a:ext cx="2759591" cy="2672537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93420395-A066-4701-BBF9-4E86E685814A}"/>
              </a:ext>
            </a:extLst>
          </p:cNvPr>
          <p:cNvSpPr/>
          <p:nvPr/>
        </p:nvSpPr>
        <p:spPr>
          <a:xfrm>
            <a:off x="1029295" y="1846400"/>
            <a:ext cx="4820435" cy="4782760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C094664-D2E1-0456-4899-7DA9E81C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220" y="2150187"/>
            <a:ext cx="2759308" cy="2672537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1E38E790-D789-4828-A37C-BFE5FC428472}"/>
              </a:ext>
            </a:extLst>
          </p:cNvPr>
          <p:cNvGrpSpPr/>
          <p:nvPr/>
        </p:nvGrpSpPr>
        <p:grpSpPr>
          <a:xfrm>
            <a:off x="1356787" y="2051726"/>
            <a:ext cx="615957" cy="615957"/>
            <a:chOff x="1573425" y="1903684"/>
            <a:chExt cx="824920" cy="824920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17D9310-AEA7-4CE2-A1ED-07B8EFE5775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565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DF712581-4F41-468E-8D12-83AF870E24EB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3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1EB1AC-9E44-4353-A1C6-79A20E088F31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hlinkClick r:id="rId4" action="ppaction://hlinksldjump"/>
            <a:extLst>
              <a:ext uri="{FF2B5EF4-FFF2-40B4-BE49-F238E27FC236}">
                <a16:creationId xmlns:a16="http://schemas.microsoft.com/office/drawing/2014/main" id="{C05BCFD5-BDD2-47F9-944C-9C00D2CC621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21" name="Imagen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9558E1-1AB7-4299-AC07-07FDA3BBA8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22" name="Imagen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17341-044A-4383-96FF-0227F11556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6F0AD1-1AA7-42DA-A8B8-85E60F9718B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7E47B1DB-CAA6-4878-BD6A-B879BE67A4F8}"/>
              </a:ext>
            </a:extLst>
          </p:cNvPr>
          <p:cNvGrpSpPr/>
          <p:nvPr/>
        </p:nvGrpSpPr>
        <p:grpSpPr>
          <a:xfrm>
            <a:off x="6510431" y="2051726"/>
            <a:ext cx="615957" cy="615957"/>
            <a:chOff x="1573425" y="1903684"/>
            <a:chExt cx="824920" cy="82492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84051B3-07E0-4DBD-A530-D09E6E8B7CB5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565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24566C25-C63D-4116-AF58-0BF5C88F07F9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4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6C68F90-0033-B2D2-1C95-BF5FEB54C8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9" t="16372" r="23580" b="75740"/>
          <a:stretch/>
        </p:blipFill>
        <p:spPr>
          <a:xfrm>
            <a:off x="1868630" y="5647564"/>
            <a:ext cx="615957" cy="6159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43AF1A-A82D-197A-A408-3232D022264D}"/>
              </a:ext>
            </a:extLst>
          </p:cNvPr>
          <p:cNvSpPr txBox="1"/>
          <p:nvPr/>
        </p:nvSpPr>
        <p:spPr>
          <a:xfrm>
            <a:off x="2521430" y="5722068"/>
            <a:ext cx="25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Paint the elephant with the paint bucket.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4A8DFB-5E01-5760-E7EB-7771C02913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1" t="60041" r="10118" b="32071"/>
          <a:stretch/>
        </p:blipFill>
        <p:spPr>
          <a:xfrm>
            <a:off x="1919028" y="5101241"/>
            <a:ext cx="512415" cy="5124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7894DE-AC13-EE89-475D-DA9FB64F8E76}"/>
              </a:ext>
            </a:extLst>
          </p:cNvPr>
          <p:cNvSpPr txBox="1"/>
          <p:nvPr/>
        </p:nvSpPr>
        <p:spPr>
          <a:xfrm>
            <a:off x="2521430" y="5151991"/>
            <a:ext cx="2578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Add gray to your color palette.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63FC90-A153-CB77-9D42-8D961C3FEF0B}"/>
              </a:ext>
            </a:extLst>
          </p:cNvPr>
          <p:cNvSpPr txBox="1"/>
          <p:nvPr/>
        </p:nvSpPr>
        <p:spPr>
          <a:xfrm>
            <a:off x="7678628" y="5735331"/>
            <a:ext cx="25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Draw the pixels the ear and the water.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CEAFA42-27F8-42EC-0DAE-3D92CC1B57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1" t="60041" r="10118" b="32071"/>
          <a:stretch/>
        </p:blipFill>
        <p:spPr>
          <a:xfrm>
            <a:off x="7074133" y="5101241"/>
            <a:ext cx="512415" cy="5124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5918D09-3D65-B8EE-80C4-AB47DC1C1D72}"/>
              </a:ext>
            </a:extLst>
          </p:cNvPr>
          <p:cNvSpPr txBox="1"/>
          <p:nvPr/>
        </p:nvSpPr>
        <p:spPr>
          <a:xfrm>
            <a:off x="7678628" y="5096004"/>
            <a:ext cx="251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Add pink and light blue to your color palette.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D1ED665-6DAB-8515-A771-54BA294E06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1" t="16441" r="27468" b="75671"/>
          <a:stretch/>
        </p:blipFill>
        <p:spPr>
          <a:xfrm>
            <a:off x="7023735" y="5647563"/>
            <a:ext cx="615957" cy="61595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D1DED0AE-D888-0B6C-1905-3FE39E9A0DE7}"/>
              </a:ext>
            </a:extLst>
          </p:cNvPr>
          <p:cNvGrpSpPr/>
          <p:nvPr/>
        </p:nvGrpSpPr>
        <p:grpSpPr>
          <a:xfrm>
            <a:off x="927863" y="1253076"/>
            <a:ext cx="1952271" cy="442980"/>
            <a:chOff x="951703" y="1589244"/>
            <a:chExt cx="1778964" cy="442980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DACB546-231C-9924-B176-31E2A7018961}"/>
                </a:ext>
              </a:extLst>
            </p:cNvPr>
            <p:cNvSpPr/>
            <p:nvPr/>
          </p:nvSpPr>
          <p:spPr>
            <a:xfrm>
              <a:off x="951703" y="1589244"/>
              <a:ext cx="1778964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Design</a:t>
              </a:r>
              <a:endPara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0C0C0"/>
                </a:highlight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B295E94C-CAA8-2B27-2C0C-9B920EFF7FEF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A605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2</a:t>
              </a:r>
              <a:endPara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EAA605"/>
                </a:solidFill>
                <a:effectLst/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04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8E00F1-3FDA-A9C4-7178-FFC8C33AD534}"/>
              </a:ext>
            </a:extLst>
          </p:cNvPr>
          <p:cNvSpPr/>
          <p:nvPr/>
        </p:nvSpPr>
        <p:spPr>
          <a:xfrm>
            <a:off x="926107" y="3228155"/>
            <a:ext cx="6331659" cy="933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FD23BDED-56DF-D194-DDD0-42EBBF4F01D2}"/>
              </a:ext>
            </a:extLst>
          </p:cNvPr>
          <p:cNvSpPr/>
          <p:nvPr/>
        </p:nvSpPr>
        <p:spPr>
          <a:xfrm rot="10800000">
            <a:off x="926108" y="4161611"/>
            <a:ext cx="6331659" cy="1169332"/>
          </a:xfrm>
          <a:prstGeom prst="round2SameRect">
            <a:avLst>
              <a:gd name="adj1" fmla="val 27658"/>
              <a:gd name="adj2" fmla="val 0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835D28E-6402-46C9-A03D-0F5F620F1BC3}"/>
              </a:ext>
            </a:extLst>
          </p:cNvPr>
          <p:cNvSpPr txBox="1"/>
          <p:nvPr/>
        </p:nvSpPr>
        <p:spPr>
          <a:xfrm>
            <a:off x="926107" y="1951652"/>
            <a:ext cx="623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Once you have finished your drawing, save and upload it to your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Xploris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 screen.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1EB1AC-9E44-4353-A1C6-79A20E088F31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hlinkClick r:id="rId2" action="ppaction://hlinksldjump"/>
            <a:extLst>
              <a:ext uri="{FF2B5EF4-FFF2-40B4-BE49-F238E27FC236}">
                <a16:creationId xmlns:a16="http://schemas.microsoft.com/office/drawing/2014/main" id="{C05BCFD5-BDD2-47F9-944C-9C00D2CC62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21" name="Imagen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9558E1-1AB7-4299-AC07-07FDA3BBA8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22" name="Imagen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17341-044A-4383-96FF-0227F11556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6F0AD1-1AA7-42DA-A8B8-85E60F9718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24" name="Rectángulo: esquinas superiores redondeadas 23">
            <a:extLst>
              <a:ext uri="{FF2B5EF4-FFF2-40B4-BE49-F238E27FC236}">
                <a16:creationId xmlns:a16="http://schemas.microsoft.com/office/drawing/2014/main" id="{60413ACB-E2A9-494C-98A0-537960AA24C4}"/>
              </a:ext>
            </a:extLst>
          </p:cNvPr>
          <p:cNvSpPr/>
          <p:nvPr/>
        </p:nvSpPr>
        <p:spPr>
          <a:xfrm>
            <a:off x="927863" y="2579849"/>
            <a:ext cx="6329904" cy="693559"/>
          </a:xfrm>
          <a:prstGeom prst="round2SameRect">
            <a:avLst>
              <a:gd name="adj1" fmla="val 42937"/>
              <a:gd name="adj2" fmla="val 0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438C98-FB67-4C2B-ACDE-A91E205BC49B}"/>
              </a:ext>
            </a:extLst>
          </p:cNvPr>
          <p:cNvSpPr txBox="1"/>
          <p:nvPr/>
        </p:nvSpPr>
        <p:spPr>
          <a:xfrm>
            <a:off x="1172872" y="2750542"/>
            <a:ext cx="583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Press the three-bar icon at the top of the screen.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51C820B-A5D9-4736-9C87-15861E93A3BC}"/>
              </a:ext>
            </a:extLst>
          </p:cNvPr>
          <p:cNvSpPr txBox="1"/>
          <p:nvPr/>
        </p:nvSpPr>
        <p:spPr>
          <a:xfrm>
            <a:off x="1172871" y="3542126"/>
            <a:ext cx="5926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First, save your drawing by pressing “Save” and give it a name.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7DE88D9-C841-47E1-9429-B6360B9CB506}"/>
              </a:ext>
            </a:extLst>
          </p:cNvPr>
          <p:cNvSpPr txBox="1"/>
          <p:nvPr/>
        </p:nvSpPr>
        <p:spPr>
          <a:xfrm>
            <a:off x="1172873" y="4376945"/>
            <a:ext cx="551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Once saved, click on the “Upload” icon at the top of the screen, wait for it to load and watch your drawing appear in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Xploris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.</a:t>
            </a:r>
            <a:endParaRPr lang="es-CL" sz="1400" b="1" dirty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9C3C794-A657-1458-3B71-D4DBBFE79BE0}"/>
              </a:ext>
            </a:extLst>
          </p:cNvPr>
          <p:cNvGrpSpPr/>
          <p:nvPr/>
        </p:nvGrpSpPr>
        <p:grpSpPr>
          <a:xfrm>
            <a:off x="927863" y="1253076"/>
            <a:ext cx="1952271" cy="442980"/>
            <a:chOff x="951703" y="1589244"/>
            <a:chExt cx="1778964" cy="44298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83EA99A8-C3C6-3236-0C11-CEC896E9EFA8}"/>
                </a:ext>
              </a:extLst>
            </p:cNvPr>
            <p:cNvSpPr/>
            <p:nvPr/>
          </p:nvSpPr>
          <p:spPr>
            <a:xfrm>
              <a:off x="951703" y="1589244"/>
              <a:ext cx="1778964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Design</a:t>
              </a:r>
              <a:endPara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0C0C0"/>
                </a:highlight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A748FA3-673A-BE81-B72F-BE0EC40D0EAC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AA605"/>
                  </a:solidFill>
                  <a:effectLst/>
                  <a:uLnTx/>
                  <a:uFillTx/>
                  <a:latin typeface="Outfit Medium" pitchFamily="2" charset="0"/>
                  <a:ea typeface="+mn-ea"/>
                  <a:cs typeface="+mn-cs"/>
                  <a:sym typeface="Arial"/>
                </a:rPr>
                <a:t>2</a:t>
              </a:r>
              <a:endPara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EAA605"/>
                </a:solidFill>
                <a:effectLst/>
                <a:uLnTx/>
                <a:uFillTx/>
                <a:latin typeface="Outfit Medium" pitchFamily="2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6" name="Imagen 2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560DE2D-1AE0-D003-D2AA-3BE03EE1A3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03" y="2084063"/>
            <a:ext cx="2831915" cy="353168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ABCDD4B-BAC4-4454-9F2F-157064EDD99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00" y="3591690"/>
            <a:ext cx="202538" cy="258213"/>
          </a:xfrm>
          <a:prstGeom prst="rect">
            <a:avLst/>
          </a:prstGeom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7D3B2E47-7EFD-55C4-0A73-162A27D8E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84" y="2403968"/>
            <a:ext cx="1041764" cy="1045320"/>
          </a:xfrm>
          <a:prstGeom prst="rect">
            <a:avLst/>
          </a:prstGeom>
        </p:spPr>
      </p:pic>
      <p:pic>
        <p:nvPicPr>
          <p:cNvPr id="32" name="Imagen 31" descr="Icono&#10;&#10;Descripción generada automáticamente">
            <a:extLst>
              <a:ext uri="{FF2B5EF4-FFF2-40B4-BE49-F238E27FC236}">
                <a16:creationId xmlns:a16="http://schemas.microsoft.com/office/drawing/2014/main" id="{6729CBB1-246C-C49C-2EA8-D94806C13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84" y="4225395"/>
            <a:ext cx="1041764" cy="10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71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623</Words>
  <Application>Microsoft Office PowerPoint</Application>
  <PresentationFormat>Panorámica</PresentationFormat>
  <Paragraphs>94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Outfit</vt:lpstr>
      <vt:lpstr>Outfit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UNIDAD</dc:title>
  <dc:creator>Cami</dc:creator>
  <cp:lastModifiedBy>Camila Vivanco G.</cp:lastModifiedBy>
  <cp:revision>169</cp:revision>
  <dcterms:created xsi:type="dcterms:W3CDTF">2024-05-06T19:31:29Z</dcterms:created>
  <dcterms:modified xsi:type="dcterms:W3CDTF">2024-11-11T00:36:03Z</dcterms:modified>
</cp:coreProperties>
</file>