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9"/>
  </p:notesMasterIdLst>
  <p:sldIdLst>
    <p:sldId id="256" r:id="rId2"/>
    <p:sldId id="279" r:id="rId3"/>
    <p:sldId id="261" r:id="rId4"/>
    <p:sldId id="262" r:id="rId5"/>
    <p:sldId id="263" r:id="rId6"/>
    <p:sldId id="264" r:id="rId7"/>
    <p:sldId id="280" r:id="rId8"/>
    <p:sldId id="281" r:id="rId9"/>
    <p:sldId id="266" r:id="rId10"/>
    <p:sldId id="267" r:id="rId11"/>
    <p:sldId id="285" r:id="rId12"/>
    <p:sldId id="269" r:id="rId13"/>
    <p:sldId id="272" r:id="rId14"/>
    <p:sldId id="270" r:id="rId15"/>
    <p:sldId id="268" r:id="rId16"/>
    <p:sldId id="273" r:id="rId17"/>
    <p:sldId id="271" r:id="rId18"/>
  </p:sldIdLst>
  <p:sldSz cx="9144000" cy="6858000" type="screen4x3"/>
  <p:notesSz cx="6858000" cy="9144000"/>
  <p:defaultTextStyle>
    <a:defPPr>
      <a:defRPr lang="en-US"/>
    </a:defPPr>
    <a:lvl1pPr algn="l" rtl="0" fontAlgn="base">
      <a:spcBef>
        <a:spcPct val="0"/>
      </a:spcBef>
      <a:spcAft>
        <a:spcPct val="0"/>
      </a:spcAft>
      <a:defRPr sz="2400" b="1" i="1" kern="1200">
        <a:solidFill>
          <a:schemeClr val="tx1"/>
        </a:solidFill>
        <a:latin typeface="חרמון" charset="0"/>
        <a:ea typeface="חרמון" charset="0"/>
        <a:cs typeface="חרמון" charset="0"/>
      </a:defRPr>
    </a:lvl1pPr>
    <a:lvl2pPr marL="457200" algn="l" rtl="0" fontAlgn="base">
      <a:spcBef>
        <a:spcPct val="0"/>
      </a:spcBef>
      <a:spcAft>
        <a:spcPct val="0"/>
      </a:spcAft>
      <a:defRPr sz="2400" b="1" i="1" kern="1200">
        <a:solidFill>
          <a:schemeClr val="tx1"/>
        </a:solidFill>
        <a:latin typeface="חרמון" charset="0"/>
        <a:ea typeface="חרמון" charset="0"/>
        <a:cs typeface="חרמון" charset="0"/>
      </a:defRPr>
    </a:lvl2pPr>
    <a:lvl3pPr marL="914400" algn="l" rtl="0" fontAlgn="base">
      <a:spcBef>
        <a:spcPct val="0"/>
      </a:spcBef>
      <a:spcAft>
        <a:spcPct val="0"/>
      </a:spcAft>
      <a:defRPr sz="2400" b="1" i="1" kern="1200">
        <a:solidFill>
          <a:schemeClr val="tx1"/>
        </a:solidFill>
        <a:latin typeface="חרמון" charset="0"/>
        <a:ea typeface="חרמון" charset="0"/>
        <a:cs typeface="חרמון" charset="0"/>
      </a:defRPr>
    </a:lvl3pPr>
    <a:lvl4pPr marL="1371600" algn="l" rtl="0" fontAlgn="base">
      <a:spcBef>
        <a:spcPct val="0"/>
      </a:spcBef>
      <a:spcAft>
        <a:spcPct val="0"/>
      </a:spcAft>
      <a:defRPr sz="2400" b="1" i="1" kern="1200">
        <a:solidFill>
          <a:schemeClr val="tx1"/>
        </a:solidFill>
        <a:latin typeface="חרמון" charset="0"/>
        <a:ea typeface="חרמון" charset="0"/>
        <a:cs typeface="חרמון" charset="0"/>
      </a:defRPr>
    </a:lvl4pPr>
    <a:lvl5pPr marL="1828800" algn="l" rtl="0" fontAlgn="base">
      <a:spcBef>
        <a:spcPct val="0"/>
      </a:spcBef>
      <a:spcAft>
        <a:spcPct val="0"/>
      </a:spcAft>
      <a:defRPr sz="2400" b="1" i="1" kern="1200">
        <a:solidFill>
          <a:schemeClr val="tx1"/>
        </a:solidFill>
        <a:latin typeface="חרמון" charset="0"/>
        <a:ea typeface="חרמון" charset="0"/>
        <a:cs typeface="חרמון" charset="0"/>
      </a:defRPr>
    </a:lvl5pPr>
    <a:lvl6pPr marL="2286000" algn="l" defTabSz="457200" rtl="0" eaLnBrk="1" latinLnBrk="0" hangingPunct="1">
      <a:defRPr sz="2400" b="1" i="1" kern="1200">
        <a:solidFill>
          <a:schemeClr val="tx1"/>
        </a:solidFill>
        <a:latin typeface="חרמון" charset="0"/>
        <a:ea typeface="חרמון" charset="0"/>
        <a:cs typeface="חרמון" charset="0"/>
      </a:defRPr>
    </a:lvl6pPr>
    <a:lvl7pPr marL="2743200" algn="l" defTabSz="457200" rtl="0" eaLnBrk="1" latinLnBrk="0" hangingPunct="1">
      <a:defRPr sz="2400" b="1" i="1" kern="1200">
        <a:solidFill>
          <a:schemeClr val="tx1"/>
        </a:solidFill>
        <a:latin typeface="חרמון" charset="0"/>
        <a:ea typeface="חרמון" charset="0"/>
        <a:cs typeface="חרמון" charset="0"/>
      </a:defRPr>
    </a:lvl7pPr>
    <a:lvl8pPr marL="3200400" algn="l" defTabSz="457200" rtl="0" eaLnBrk="1" latinLnBrk="0" hangingPunct="1">
      <a:defRPr sz="2400" b="1" i="1" kern="1200">
        <a:solidFill>
          <a:schemeClr val="tx1"/>
        </a:solidFill>
        <a:latin typeface="חרמון" charset="0"/>
        <a:ea typeface="חרמון" charset="0"/>
        <a:cs typeface="חרמון" charset="0"/>
      </a:defRPr>
    </a:lvl8pPr>
    <a:lvl9pPr marL="3657600" algn="l" defTabSz="457200" rtl="0" eaLnBrk="1" latinLnBrk="0" hangingPunct="1">
      <a:defRPr sz="2400" b="1" i="1" kern="1200">
        <a:solidFill>
          <a:schemeClr val="tx1"/>
        </a:solidFill>
        <a:latin typeface="חרמון" charset="0"/>
        <a:ea typeface="חרמון" charset="0"/>
        <a:cs typeface="חרמון"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078"/>
    <a:srgbClr val="FFFFFF"/>
    <a:srgbClr val="00D0C1"/>
    <a:srgbClr val="00CD9F"/>
    <a:srgbClr val="00B1E3"/>
    <a:srgbClr val="052953"/>
    <a:srgbClr val="FF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ferSingleView="1">
    <p:restoredLeft sz="32787"/>
    <p:restoredTop sz="90929"/>
  </p:normalViewPr>
  <p:slideViewPr>
    <p:cSldViewPr>
      <p:cViewPr>
        <p:scale>
          <a:sx n="80" d="100"/>
          <a:sy n="80" d="100"/>
        </p:scale>
        <p:origin x="-2346" y="-282"/>
      </p:cViewPr>
      <p:guideLst>
        <p:guide orient="horz" pos="1344"/>
        <p:guide pos="575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i="0"/>
            </a:lvl1pPr>
          </a:lstStyle>
          <a:p>
            <a:endParaRPr lang="en-US" dirty="0"/>
          </a:p>
        </p:txBody>
      </p:sp>
      <p:sp>
        <p:nvSpPr>
          <p:cNvPr id="1024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i="0"/>
            </a:lvl1pPr>
          </a:lstStyle>
          <a:p>
            <a:endParaRPr lang="en-US" dirty="0"/>
          </a:p>
        </p:txBody>
      </p:sp>
      <p:sp>
        <p:nvSpPr>
          <p:cNvPr id="10244" name="Placeholder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024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i="0"/>
            </a:lvl1pPr>
          </a:lstStyle>
          <a:p>
            <a:endParaRPr lang="en-US" dirty="0"/>
          </a:p>
        </p:txBody>
      </p:sp>
      <p:sp>
        <p:nvSpPr>
          <p:cNvPr id="1024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i="0"/>
            </a:lvl1pPr>
          </a:lstStyle>
          <a:p>
            <a:fld id="{C3BB63EC-58AE-4B53-93BD-DC9DE7F832F7}" type="slidenum">
              <a:rPr lang="en-US"/>
              <a:pPr/>
              <a:t>‹#›</a:t>
            </a:fld>
            <a:endParaRPr lang="en-US" dirty="0"/>
          </a:p>
        </p:txBody>
      </p:sp>
    </p:spTree>
    <p:extLst>
      <p:ext uri="{BB962C8B-B14F-4D97-AF65-F5344CB8AC3E}">
        <p14:creationId xmlns:p14="http://schemas.microsoft.com/office/powerpoint/2010/main" val="59113073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חרמון" charset="0"/>
        <a:ea typeface="חרמון" charset="0"/>
        <a:cs typeface="חרמון" charset="0"/>
      </a:defRPr>
    </a:lvl1pPr>
    <a:lvl2pPr marL="457200" algn="l" rtl="0" fontAlgn="base">
      <a:spcBef>
        <a:spcPct val="30000"/>
      </a:spcBef>
      <a:spcAft>
        <a:spcPct val="0"/>
      </a:spcAft>
      <a:defRPr sz="1200" kern="1200">
        <a:solidFill>
          <a:schemeClr val="tx1"/>
        </a:solidFill>
        <a:latin typeface="חרמון" charset="0"/>
        <a:ea typeface="חרמון" charset="0"/>
        <a:cs typeface="חרמון" charset="0"/>
      </a:defRPr>
    </a:lvl2pPr>
    <a:lvl3pPr marL="914400" algn="l" rtl="0" fontAlgn="base">
      <a:spcBef>
        <a:spcPct val="30000"/>
      </a:spcBef>
      <a:spcAft>
        <a:spcPct val="0"/>
      </a:spcAft>
      <a:defRPr sz="1200" kern="1200">
        <a:solidFill>
          <a:schemeClr val="tx1"/>
        </a:solidFill>
        <a:latin typeface="חרמון" charset="0"/>
        <a:ea typeface="חרמון" charset="0"/>
        <a:cs typeface="חרמון" charset="0"/>
      </a:defRPr>
    </a:lvl3pPr>
    <a:lvl4pPr marL="1371600" algn="l" rtl="0" fontAlgn="base">
      <a:spcBef>
        <a:spcPct val="30000"/>
      </a:spcBef>
      <a:spcAft>
        <a:spcPct val="0"/>
      </a:spcAft>
      <a:defRPr sz="1200" kern="1200">
        <a:solidFill>
          <a:schemeClr val="tx1"/>
        </a:solidFill>
        <a:latin typeface="חרמון" charset="0"/>
        <a:ea typeface="חרמון" charset="0"/>
        <a:cs typeface="חרמון" charset="0"/>
      </a:defRPr>
    </a:lvl4pPr>
    <a:lvl5pPr marL="1828800" algn="l" rtl="0" fontAlgn="base">
      <a:spcBef>
        <a:spcPct val="30000"/>
      </a:spcBef>
      <a:spcAft>
        <a:spcPct val="0"/>
      </a:spcAft>
      <a:defRPr sz="1200" kern="1200">
        <a:solidFill>
          <a:schemeClr val="tx1"/>
        </a:solidFill>
        <a:latin typeface="חרמון" charset="0"/>
        <a:ea typeface="חרמון" charset="0"/>
        <a:cs typeface="חרמון"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C2A422-5705-4096-9605-3D5F00FF0BE8}" type="slidenum">
              <a:rPr lang="en-US"/>
              <a:pPr/>
              <a:t>1</a:t>
            </a:fld>
            <a:endParaRPr lang="en-US" dirty="0"/>
          </a:p>
        </p:txBody>
      </p:sp>
      <p:sp>
        <p:nvSpPr>
          <p:cNvPr id="11266" name="Placeholder 2"/>
          <p:cNvSpPr>
            <a:spLocks noGrp="1" noRot="1" noChangeAspect="1" noChangeArrowheads="1" noTextEdit="1"/>
          </p:cNvSpPr>
          <p:nvPr>
            <p:ph type="sldImg"/>
          </p:nvPr>
        </p:nvSpPr>
        <p:spPr>
          <a:ln/>
        </p:spPr>
      </p:sp>
      <p:sp>
        <p:nvSpPr>
          <p:cNvPr id="11267" name="Placeholder 3"/>
          <p:cNvSpPr>
            <a:spLocks noGrp="1" noChangeArrowheads="1"/>
          </p:cNvSpPr>
          <p:nvPr>
            <p:ph type="body" idx="1"/>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smtClean="0"/>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חרמון" charset="0"/>
                <a:ea typeface="חרמון" charset="0"/>
                <a:cs typeface="חרמון" charset="0"/>
              </a:defRPr>
            </a:lvl1pPr>
            <a:lvl2pPr marL="742950" indent="-285750" eaLnBrk="0" hangingPunct="0">
              <a:spcBef>
                <a:spcPct val="30000"/>
              </a:spcBef>
              <a:defRPr sz="1200">
                <a:solidFill>
                  <a:schemeClr val="tx1"/>
                </a:solidFill>
                <a:latin typeface="חרמון" charset="0"/>
                <a:ea typeface="חרמון" charset="0"/>
                <a:cs typeface="חרמון" charset="0"/>
              </a:defRPr>
            </a:lvl2pPr>
            <a:lvl3pPr marL="1143000" indent="-228600" eaLnBrk="0" hangingPunct="0">
              <a:spcBef>
                <a:spcPct val="30000"/>
              </a:spcBef>
              <a:defRPr sz="1200">
                <a:solidFill>
                  <a:schemeClr val="tx1"/>
                </a:solidFill>
                <a:latin typeface="חרמון" charset="0"/>
                <a:ea typeface="חרמון" charset="0"/>
                <a:cs typeface="חרמון" charset="0"/>
              </a:defRPr>
            </a:lvl3pPr>
            <a:lvl4pPr marL="1600200" indent="-228600" eaLnBrk="0" hangingPunct="0">
              <a:spcBef>
                <a:spcPct val="30000"/>
              </a:spcBef>
              <a:defRPr sz="1200">
                <a:solidFill>
                  <a:schemeClr val="tx1"/>
                </a:solidFill>
                <a:latin typeface="חרמון" charset="0"/>
                <a:ea typeface="חרמון" charset="0"/>
                <a:cs typeface="חרמון" charset="0"/>
              </a:defRPr>
            </a:lvl4pPr>
            <a:lvl5pPr marL="2057400" indent="-228600" eaLnBrk="0" hangingPunct="0">
              <a:spcBef>
                <a:spcPct val="30000"/>
              </a:spcBef>
              <a:defRPr sz="1200">
                <a:solidFill>
                  <a:schemeClr val="tx1"/>
                </a:solidFill>
                <a:latin typeface="חרמון" charset="0"/>
                <a:ea typeface="חרמון" charset="0"/>
                <a:cs typeface="חרמון" charset="0"/>
              </a:defRPr>
            </a:lvl5pPr>
            <a:lvl6pPr marL="25146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6pPr>
            <a:lvl7pPr marL="29718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7pPr>
            <a:lvl8pPr marL="34290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8pPr>
            <a:lvl9pPr marL="38862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9pPr>
          </a:lstStyle>
          <a:p>
            <a:pPr eaLnBrk="1" hangingPunct="1">
              <a:spcBef>
                <a:spcPct val="0"/>
              </a:spcBef>
            </a:pPr>
            <a:fld id="{E8E3924C-5CED-4C27-BE9E-274049D116BB}" type="slidenum">
              <a:rPr lang="en-US" altLang="en-US"/>
              <a:pPr eaLnBrk="1" hangingPunct="1">
                <a:spcBef>
                  <a:spcPct val="0"/>
                </a:spcBef>
              </a:pPr>
              <a:t>12</a:t>
            </a:fld>
            <a:endParaRPr lang="en-US"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ctr"/>
            <a:r>
              <a:rPr lang="en-GB" altLang="en-US" dirty="0" smtClean="0">
                <a:latin typeface="Calibri" pitchFamily="34" charset="0"/>
              </a:rPr>
              <a:t>The Chilean national curriculum has started to introduce  science from a much younger  age in schools.</a:t>
            </a:r>
          </a:p>
          <a:p>
            <a:pPr fontAlgn="ctr"/>
            <a:r>
              <a:rPr lang="en-GB" altLang="en-US" dirty="0" smtClean="0">
                <a:latin typeface="Calibri" pitchFamily="34" charset="0"/>
              </a:rPr>
              <a:t/>
            </a:r>
            <a:br>
              <a:rPr lang="en-GB" altLang="en-US" dirty="0" smtClean="0">
                <a:latin typeface="Calibri" pitchFamily="34" charset="0"/>
              </a:rPr>
            </a:br>
            <a:r>
              <a:rPr lang="en-GB" altLang="en-US" dirty="0" smtClean="0">
                <a:latin typeface="Calibri" pitchFamily="34" charset="0"/>
              </a:rPr>
              <a:t>In this picture students, some as young as </a:t>
            </a:r>
            <a:r>
              <a:rPr lang="en-GB" altLang="en-US" b="1" dirty="0" smtClean="0">
                <a:latin typeface="Calibri" pitchFamily="34" charset="0"/>
              </a:rPr>
              <a:t>2</a:t>
            </a:r>
            <a:r>
              <a:rPr lang="en-GB" altLang="en-US" b="1" baseline="30000" dirty="0" smtClean="0">
                <a:latin typeface="Calibri" pitchFamily="34" charset="0"/>
              </a:rPr>
              <a:t>nd</a:t>
            </a:r>
            <a:r>
              <a:rPr lang="en-GB" altLang="en-US" b="1" dirty="0" smtClean="0">
                <a:latin typeface="Calibri" pitchFamily="34" charset="0"/>
              </a:rPr>
              <a:t> grade, are motivated and fully concentrated </a:t>
            </a:r>
            <a:r>
              <a:rPr lang="en-GB" altLang="en-US" dirty="0" smtClean="0">
                <a:latin typeface="Calibri" pitchFamily="34" charset="0"/>
              </a:rPr>
              <a:t>as they use Labdiscs in their very remotely located  elementary school. </a:t>
            </a:r>
          </a:p>
          <a:p>
            <a:pPr fontAlgn="ctr"/>
            <a:endParaRPr lang="en-GB" altLang="en-US" dirty="0" smtClean="0">
              <a:latin typeface="Calibri" pitchFamily="34" charset="0"/>
            </a:endParaRPr>
          </a:p>
          <a:p>
            <a:pPr fontAlgn="ctr"/>
            <a:r>
              <a:rPr lang="en-GB" altLang="en-US" dirty="0" smtClean="0">
                <a:latin typeface="Calibri" pitchFamily="34" charset="0"/>
              </a:rPr>
              <a:t>The students only received their Labdiscs two weeks earlier and are </a:t>
            </a:r>
            <a:r>
              <a:rPr lang="en-GB" altLang="en-US" b="1" dirty="0" smtClean="0">
                <a:latin typeface="Calibri" pitchFamily="34" charset="0"/>
              </a:rPr>
              <a:t>already able to perform sophisticated science experiments,</a:t>
            </a:r>
            <a:r>
              <a:rPr lang="en-GB" altLang="en-US" dirty="0" smtClean="0">
                <a:latin typeface="Calibri" pitchFamily="34" charset="0"/>
              </a:rPr>
              <a:t> while their teachers have found a solid channel to deliver inquiry-based learning and meet national standards.</a:t>
            </a:r>
            <a:endParaRPr lang="en-US" altLang="en-US" dirty="0" smtClean="0">
              <a:latin typeface="Calibri" pitchFamily="34" charset="0"/>
            </a:endParaRPr>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חרמון" charset="0"/>
                <a:ea typeface="חרמון" charset="0"/>
                <a:cs typeface="חרמון" charset="0"/>
              </a:defRPr>
            </a:lvl1pPr>
            <a:lvl2pPr marL="742950" indent="-285750" eaLnBrk="0" hangingPunct="0">
              <a:spcBef>
                <a:spcPct val="30000"/>
              </a:spcBef>
              <a:defRPr sz="1200">
                <a:solidFill>
                  <a:schemeClr val="tx1"/>
                </a:solidFill>
                <a:latin typeface="חרמון" charset="0"/>
                <a:ea typeface="חרמון" charset="0"/>
                <a:cs typeface="חרמון" charset="0"/>
              </a:defRPr>
            </a:lvl2pPr>
            <a:lvl3pPr marL="1143000" indent="-228600" eaLnBrk="0" hangingPunct="0">
              <a:spcBef>
                <a:spcPct val="30000"/>
              </a:spcBef>
              <a:defRPr sz="1200">
                <a:solidFill>
                  <a:schemeClr val="tx1"/>
                </a:solidFill>
                <a:latin typeface="חרמון" charset="0"/>
                <a:ea typeface="חרמון" charset="0"/>
                <a:cs typeface="חרמון" charset="0"/>
              </a:defRPr>
            </a:lvl3pPr>
            <a:lvl4pPr marL="1600200" indent="-228600" eaLnBrk="0" hangingPunct="0">
              <a:spcBef>
                <a:spcPct val="30000"/>
              </a:spcBef>
              <a:defRPr sz="1200">
                <a:solidFill>
                  <a:schemeClr val="tx1"/>
                </a:solidFill>
                <a:latin typeface="חרמון" charset="0"/>
                <a:ea typeface="חרמון" charset="0"/>
                <a:cs typeface="חרמון" charset="0"/>
              </a:defRPr>
            </a:lvl4pPr>
            <a:lvl5pPr marL="2057400" indent="-228600" eaLnBrk="0" hangingPunct="0">
              <a:spcBef>
                <a:spcPct val="30000"/>
              </a:spcBef>
              <a:defRPr sz="1200">
                <a:solidFill>
                  <a:schemeClr val="tx1"/>
                </a:solidFill>
                <a:latin typeface="חרמון" charset="0"/>
                <a:ea typeface="חרמון" charset="0"/>
                <a:cs typeface="חרמון" charset="0"/>
              </a:defRPr>
            </a:lvl5pPr>
            <a:lvl6pPr marL="25146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6pPr>
            <a:lvl7pPr marL="29718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7pPr>
            <a:lvl8pPr marL="34290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8pPr>
            <a:lvl9pPr marL="38862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9pPr>
          </a:lstStyle>
          <a:p>
            <a:pPr eaLnBrk="1" hangingPunct="1">
              <a:spcBef>
                <a:spcPct val="0"/>
              </a:spcBef>
            </a:pPr>
            <a:fld id="{EBA168E2-5337-4AFD-A07A-D701C34FC6F6}" type="slidenum">
              <a:rPr lang="en-US" altLang="en-US"/>
              <a:pPr eaLnBrk="1" hangingPunct="1">
                <a:spcBef>
                  <a:spcPct val="0"/>
                </a:spcBef>
              </a:pPr>
              <a:t>13</a:t>
            </a:fld>
            <a:endParaRPr lang="en-US"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spcBef>
                <a:spcPct val="0"/>
              </a:spcBef>
            </a:pPr>
            <a:r>
              <a:rPr lang="en-US" altLang="en-US" b="1" dirty="0" smtClean="0">
                <a:latin typeface="Calibri" pitchFamily="34" charset="0"/>
              </a:rPr>
              <a:t>To summarize make the following points:</a:t>
            </a:r>
          </a:p>
          <a:p>
            <a:pPr algn="just" eaLnBrk="1" hangingPunct="1">
              <a:spcBef>
                <a:spcPct val="0"/>
              </a:spcBef>
            </a:pPr>
            <a:r>
              <a:rPr lang="en-US" altLang="en-US" b="1" dirty="0" smtClean="0">
                <a:latin typeface="Calibri" pitchFamily="34" charset="0"/>
              </a:rPr>
              <a:t/>
            </a:r>
            <a:br>
              <a:rPr lang="en-US" altLang="en-US" b="1" dirty="0" smtClean="0">
                <a:latin typeface="Calibri" pitchFamily="34" charset="0"/>
              </a:rPr>
            </a:br>
            <a:r>
              <a:rPr lang="en-US" altLang="en-US" dirty="0" smtClean="0">
                <a:latin typeface="Calibri" pitchFamily="34" charset="0"/>
              </a:rPr>
              <a:t>The Labdisc system is very easy to demonstrate and operate whether for students of all ages, elementary schools teachers or sales people with zero science background. </a:t>
            </a:r>
            <a:endParaRPr lang="en-GB" altLang="en-US" dirty="0" smtClean="0">
              <a:latin typeface="Calibri" pitchFamily="34" charset="0"/>
            </a:endParaRPr>
          </a:p>
          <a:p>
            <a:pPr algn="just" eaLnBrk="1" hangingPunct="1">
              <a:spcBef>
                <a:spcPct val="0"/>
              </a:spcBef>
            </a:pPr>
            <a:endParaRPr lang="en-US" altLang="en-US" dirty="0" smtClean="0">
              <a:latin typeface="Calibri" pitchFamily="34" charset="0"/>
            </a:endParaRPr>
          </a:p>
          <a:p>
            <a:pPr algn="just" eaLnBrk="1" hangingPunct="1">
              <a:spcBef>
                <a:spcPct val="0"/>
              </a:spcBef>
            </a:pPr>
            <a:r>
              <a:rPr lang="en-US" altLang="en-US" dirty="0" smtClean="0">
                <a:latin typeface="Calibri" pitchFamily="34" charset="0"/>
              </a:rPr>
              <a:t>Despite its ease-of-use the Labdisc is still a very modern and sophisticated piece of equipment with advanced features including high accuracy, resolution, very fast sampling rate (up to 25,000 samples per second), a long battery life 150 hours and clear LCD panel with back light.</a:t>
            </a:r>
            <a:endParaRPr lang="en-GB" altLang="en-US" dirty="0" smtClean="0">
              <a:latin typeface="Calibri" pitchFamily="34" charset="0"/>
            </a:endParaRPr>
          </a:p>
          <a:p>
            <a:pPr algn="just" eaLnBrk="1" hangingPunct="1">
              <a:spcBef>
                <a:spcPct val="0"/>
              </a:spcBef>
            </a:pPr>
            <a:endParaRPr lang="en-US" altLang="en-US" dirty="0" smtClean="0">
              <a:latin typeface="Calibri" pitchFamily="34" charset="0"/>
            </a:endParaRPr>
          </a:p>
          <a:p>
            <a:pPr algn="just" eaLnBrk="1" hangingPunct="1">
              <a:spcBef>
                <a:spcPct val="0"/>
              </a:spcBef>
            </a:pPr>
            <a:r>
              <a:rPr lang="en-US" altLang="en-US" dirty="0" smtClean="0">
                <a:latin typeface="Calibri" pitchFamily="34" charset="0"/>
              </a:rPr>
              <a:t>The Labdisc is the first of its kind regard the number of built-in sensors and wireless clean operability… it really is a complete lab in the palm of the students hand.</a:t>
            </a:r>
            <a:endParaRPr lang="en-GB" altLang="en-US" dirty="0" smtClean="0">
              <a:latin typeface="Calibri" pitchFamily="34" charset="0"/>
            </a:endParaRPr>
          </a:p>
          <a:p>
            <a:pPr algn="just" eaLnBrk="1" hangingPunct="1">
              <a:spcBef>
                <a:spcPct val="0"/>
              </a:spcBef>
            </a:pPr>
            <a:r>
              <a:rPr lang="en-US" altLang="en-US" dirty="0" smtClean="0"/>
              <a:t> </a:t>
            </a:r>
            <a:endParaRPr lang="en-GB" altLang="en-US" dirty="0" smtClean="0"/>
          </a:p>
          <a:p>
            <a:pPr algn="just" eaLnBrk="1" hangingPunct="1"/>
            <a:endParaRPr lang="en-GB" altLang="en-US" dirty="0" smtClean="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חרמון" charset="0"/>
                <a:ea typeface="חרמון" charset="0"/>
                <a:cs typeface="חרמון" charset="0"/>
              </a:defRPr>
            </a:lvl1pPr>
            <a:lvl2pPr marL="742950" indent="-285750" eaLnBrk="0" hangingPunct="0">
              <a:spcBef>
                <a:spcPct val="30000"/>
              </a:spcBef>
              <a:defRPr sz="1200">
                <a:solidFill>
                  <a:schemeClr val="tx1"/>
                </a:solidFill>
                <a:latin typeface="חרמון" charset="0"/>
                <a:ea typeface="חרמון" charset="0"/>
                <a:cs typeface="חרמון" charset="0"/>
              </a:defRPr>
            </a:lvl2pPr>
            <a:lvl3pPr marL="1143000" indent="-228600" eaLnBrk="0" hangingPunct="0">
              <a:spcBef>
                <a:spcPct val="30000"/>
              </a:spcBef>
              <a:defRPr sz="1200">
                <a:solidFill>
                  <a:schemeClr val="tx1"/>
                </a:solidFill>
                <a:latin typeface="חרמון" charset="0"/>
                <a:ea typeface="חרמון" charset="0"/>
                <a:cs typeface="חרמון" charset="0"/>
              </a:defRPr>
            </a:lvl3pPr>
            <a:lvl4pPr marL="1600200" indent="-228600" eaLnBrk="0" hangingPunct="0">
              <a:spcBef>
                <a:spcPct val="30000"/>
              </a:spcBef>
              <a:defRPr sz="1200">
                <a:solidFill>
                  <a:schemeClr val="tx1"/>
                </a:solidFill>
                <a:latin typeface="חרמון" charset="0"/>
                <a:ea typeface="חרמון" charset="0"/>
                <a:cs typeface="חרמון" charset="0"/>
              </a:defRPr>
            </a:lvl4pPr>
            <a:lvl5pPr marL="2057400" indent="-228600" eaLnBrk="0" hangingPunct="0">
              <a:spcBef>
                <a:spcPct val="30000"/>
              </a:spcBef>
              <a:defRPr sz="1200">
                <a:solidFill>
                  <a:schemeClr val="tx1"/>
                </a:solidFill>
                <a:latin typeface="חרמון" charset="0"/>
                <a:ea typeface="חרמון" charset="0"/>
                <a:cs typeface="חרמון" charset="0"/>
              </a:defRPr>
            </a:lvl5pPr>
            <a:lvl6pPr marL="25146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6pPr>
            <a:lvl7pPr marL="29718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7pPr>
            <a:lvl8pPr marL="34290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8pPr>
            <a:lvl9pPr marL="38862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9pPr>
          </a:lstStyle>
          <a:p>
            <a:pPr eaLnBrk="1" hangingPunct="1">
              <a:spcBef>
                <a:spcPct val="0"/>
              </a:spcBef>
            </a:pPr>
            <a:fld id="{03DAAE3C-1AC1-4656-8368-48BF74BF3CB1}" type="slidenum">
              <a:rPr lang="en-US" altLang="en-US"/>
              <a:pPr eaLnBrk="1" hangingPunct="1">
                <a:spcBef>
                  <a:spcPct val="0"/>
                </a:spcBef>
              </a:pPr>
              <a:t>14</a:t>
            </a:fld>
            <a:endParaRPr lang="en-US"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חרמון" charset="0"/>
                <a:ea typeface="חרמון" charset="0"/>
                <a:cs typeface="חרמון" charset="0"/>
              </a:defRPr>
            </a:lvl1pPr>
            <a:lvl2pPr marL="742950" indent="-285750" eaLnBrk="0" hangingPunct="0">
              <a:spcBef>
                <a:spcPct val="30000"/>
              </a:spcBef>
              <a:defRPr sz="1200">
                <a:solidFill>
                  <a:schemeClr val="tx1"/>
                </a:solidFill>
                <a:latin typeface="חרמון" charset="0"/>
                <a:ea typeface="חרמון" charset="0"/>
                <a:cs typeface="חרמון" charset="0"/>
              </a:defRPr>
            </a:lvl2pPr>
            <a:lvl3pPr marL="1143000" indent="-228600" eaLnBrk="0" hangingPunct="0">
              <a:spcBef>
                <a:spcPct val="30000"/>
              </a:spcBef>
              <a:defRPr sz="1200">
                <a:solidFill>
                  <a:schemeClr val="tx1"/>
                </a:solidFill>
                <a:latin typeface="חרמון" charset="0"/>
                <a:ea typeface="חרמון" charset="0"/>
                <a:cs typeface="חרמון" charset="0"/>
              </a:defRPr>
            </a:lvl3pPr>
            <a:lvl4pPr marL="1600200" indent="-228600" eaLnBrk="0" hangingPunct="0">
              <a:spcBef>
                <a:spcPct val="30000"/>
              </a:spcBef>
              <a:defRPr sz="1200">
                <a:solidFill>
                  <a:schemeClr val="tx1"/>
                </a:solidFill>
                <a:latin typeface="חרמון" charset="0"/>
                <a:ea typeface="חרמון" charset="0"/>
                <a:cs typeface="חרמון" charset="0"/>
              </a:defRPr>
            </a:lvl4pPr>
            <a:lvl5pPr marL="2057400" indent="-228600" eaLnBrk="0" hangingPunct="0">
              <a:spcBef>
                <a:spcPct val="30000"/>
              </a:spcBef>
              <a:defRPr sz="1200">
                <a:solidFill>
                  <a:schemeClr val="tx1"/>
                </a:solidFill>
                <a:latin typeface="חרמון" charset="0"/>
                <a:ea typeface="חרמון" charset="0"/>
                <a:cs typeface="חרמון" charset="0"/>
              </a:defRPr>
            </a:lvl5pPr>
            <a:lvl6pPr marL="25146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6pPr>
            <a:lvl7pPr marL="29718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7pPr>
            <a:lvl8pPr marL="34290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8pPr>
            <a:lvl9pPr marL="38862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9pPr>
          </a:lstStyle>
          <a:p>
            <a:pPr eaLnBrk="1" hangingPunct="1">
              <a:spcBef>
                <a:spcPct val="0"/>
              </a:spcBef>
            </a:pPr>
            <a:fld id="{2C06D1D8-29E0-482E-9D6D-94130A975B0B}" type="slidenum">
              <a:rPr lang="en-US" altLang="en-US"/>
              <a:pPr eaLnBrk="1" hangingPunct="1">
                <a:spcBef>
                  <a:spcPct val="0"/>
                </a:spcBef>
              </a:pPr>
              <a:t>16</a:t>
            </a:fld>
            <a:endParaRPr lang="en-US"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algn="just" eaLnBrk="1" hangingPunct="1">
              <a:spcBef>
                <a:spcPct val="0"/>
              </a:spcBef>
            </a:pPr>
            <a:r>
              <a:rPr lang="en-GB" altLang="en-US" b="1" dirty="0" smtClean="0">
                <a:latin typeface="Calibri" pitchFamily="34" charset="0"/>
              </a:rPr>
              <a:t>Some corporate facts:</a:t>
            </a:r>
          </a:p>
          <a:p>
            <a:pPr marL="285750" indent="-285750" algn="just" eaLnBrk="1" hangingPunct="1">
              <a:spcBef>
                <a:spcPct val="0"/>
              </a:spcBef>
            </a:pPr>
            <a:endParaRPr lang="en-GB" altLang="en-US" dirty="0" smtClean="0">
              <a:latin typeface="Calibri" pitchFamily="34" charset="0"/>
            </a:endParaRPr>
          </a:p>
          <a:p>
            <a:pPr marL="285750" indent="-285750" algn="just" eaLnBrk="1" hangingPunct="1">
              <a:spcBef>
                <a:spcPct val="0"/>
              </a:spcBef>
            </a:pPr>
            <a:r>
              <a:rPr lang="en-GB" altLang="en-US" dirty="0" smtClean="0">
                <a:latin typeface="Calibri" pitchFamily="34" charset="0"/>
              </a:rPr>
              <a:t>Globisens was established in April 2009 and today has 35 employees.</a:t>
            </a:r>
          </a:p>
          <a:p>
            <a:pPr marL="285750" indent="-285750" algn="just" eaLnBrk="1" hangingPunct="1">
              <a:spcBef>
                <a:spcPct val="0"/>
              </a:spcBef>
            </a:pPr>
            <a:endParaRPr lang="en-GB" altLang="en-US" dirty="0" smtClean="0">
              <a:latin typeface="Calibri" pitchFamily="34" charset="0"/>
            </a:endParaRPr>
          </a:p>
          <a:p>
            <a:pPr marL="285750" indent="-285750" algn="just" eaLnBrk="1" hangingPunct="1">
              <a:spcBef>
                <a:spcPct val="0"/>
              </a:spcBef>
            </a:pPr>
            <a:r>
              <a:rPr lang="en-GB" altLang="en-US" dirty="0" smtClean="0">
                <a:latin typeface="Calibri" pitchFamily="34" charset="0"/>
              </a:rPr>
              <a:t>28 employees work in production, which is performed at a modern and</a:t>
            </a:r>
          </a:p>
          <a:p>
            <a:pPr marL="285750" indent="-285750" algn="just" eaLnBrk="1" hangingPunct="1">
              <a:spcBef>
                <a:spcPct val="0"/>
              </a:spcBef>
            </a:pPr>
            <a:r>
              <a:rPr lang="en-GB" altLang="en-US" dirty="0" smtClean="0">
                <a:latin typeface="Calibri" pitchFamily="34" charset="0"/>
              </a:rPr>
              <a:t>sophisticated hi-tech facility in Israel.</a:t>
            </a:r>
            <a:endParaRPr lang="en-US" altLang="en-US" dirty="0" smtClean="0">
              <a:latin typeface="Calibri" pitchFamily="34" charset="0"/>
            </a:endParaRPr>
          </a:p>
          <a:p>
            <a:pPr marL="285750" indent="-285750" algn="just" eaLnBrk="1" hangingPunct="1">
              <a:spcBef>
                <a:spcPct val="0"/>
              </a:spcBef>
            </a:pPr>
            <a:endParaRPr lang="en-GB" altLang="en-US" dirty="0" smtClean="0">
              <a:latin typeface="Calibri" pitchFamily="34" charset="0"/>
            </a:endParaRPr>
          </a:p>
          <a:p>
            <a:pPr marL="285750" indent="-285750" algn="just" eaLnBrk="1" hangingPunct="1">
              <a:spcBef>
                <a:spcPct val="0"/>
              </a:spcBef>
            </a:pPr>
            <a:r>
              <a:rPr lang="en-GB" altLang="en-US" dirty="0" smtClean="0">
                <a:latin typeface="Calibri" pitchFamily="34" charset="0"/>
              </a:rPr>
              <a:t>The Labdisc product-line was first launched in October 2011.</a:t>
            </a:r>
          </a:p>
          <a:p>
            <a:pPr marL="285750" indent="-285750" algn="just" eaLnBrk="1" hangingPunct="1">
              <a:spcBef>
                <a:spcPct val="0"/>
              </a:spcBef>
            </a:pPr>
            <a:r>
              <a:rPr lang="en-GB" altLang="en-US" dirty="0" smtClean="0">
                <a:latin typeface="Calibri" pitchFamily="34" charset="0"/>
              </a:rPr>
              <a:t>13,000 units were already shipped within the first 4 months for use in </a:t>
            </a:r>
            <a:r>
              <a:rPr lang="en-US" altLang="en-US" dirty="0" smtClean="0">
                <a:latin typeface="Calibri" pitchFamily="34" charset="0"/>
              </a:rPr>
              <a:t>300</a:t>
            </a:r>
          </a:p>
          <a:p>
            <a:pPr marL="285750" indent="-285750" algn="just" eaLnBrk="1" hangingPunct="1">
              <a:spcBef>
                <a:spcPct val="0"/>
              </a:spcBef>
            </a:pPr>
            <a:r>
              <a:rPr lang="en-US" altLang="en-US" dirty="0" smtClean="0">
                <a:latin typeface="Calibri" pitchFamily="34" charset="0"/>
              </a:rPr>
              <a:t>schools internationally.</a:t>
            </a:r>
            <a:endParaRPr lang="en-GB" altLang="en-US" dirty="0" smtClean="0">
              <a:latin typeface="Calibri" pitchFamily="34" charset="0"/>
            </a:endParaRP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חרמון" charset="0"/>
                <a:ea typeface="חרמון" charset="0"/>
                <a:cs typeface="חרמון" charset="0"/>
              </a:defRPr>
            </a:lvl1pPr>
            <a:lvl2pPr marL="742950" indent="-285750" eaLnBrk="0" hangingPunct="0">
              <a:spcBef>
                <a:spcPct val="30000"/>
              </a:spcBef>
              <a:defRPr sz="1200">
                <a:solidFill>
                  <a:schemeClr val="tx1"/>
                </a:solidFill>
                <a:latin typeface="חרמון" charset="0"/>
                <a:ea typeface="חרמון" charset="0"/>
                <a:cs typeface="חרמון" charset="0"/>
              </a:defRPr>
            </a:lvl2pPr>
            <a:lvl3pPr marL="1143000" indent="-228600" eaLnBrk="0" hangingPunct="0">
              <a:spcBef>
                <a:spcPct val="30000"/>
              </a:spcBef>
              <a:defRPr sz="1200">
                <a:solidFill>
                  <a:schemeClr val="tx1"/>
                </a:solidFill>
                <a:latin typeface="חרמון" charset="0"/>
                <a:ea typeface="חרמון" charset="0"/>
                <a:cs typeface="חרמון" charset="0"/>
              </a:defRPr>
            </a:lvl3pPr>
            <a:lvl4pPr marL="1600200" indent="-228600" eaLnBrk="0" hangingPunct="0">
              <a:spcBef>
                <a:spcPct val="30000"/>
              </a:spcBef>
              <a:defRPr sz="1200">
                <a:solidFill>
                  <a:schemeClr val="tx1"/>
                </a:solidFill>
                <a:latin typeface="חרמון" charset="0"/>
                <a:ea typeface="חרמון" charset="0"/>
                <a:cs typeface="חרמון" charset="0"/>
              </a:defRPr>
            </a:lvl4pPr>
            <a:lvl5pPr marL="2057400" indent="-228600" eaLnBrk="0" hangingPunct="0">
              <a:spcBef>
                <a:spcPct val="30000"/>
              </a:spcBef>
              <a:defRPr sz="1200">
                <a:solidFill>
                  <a:schemeClr val="tx1"/>
                </a:solidFill>
                <a:latin typeface="חרמון" charset="0"/>
                <a:ea typeface="חרמון" charset="0"/>
                <a:cs typeface="חרמון" charset="0"/>
              </a:defRPr>
            </a:lvl5pPr>
            <a:lvl6pPr marL="25146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6pPr>
            <a:lvl7pPr marL="29718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7pPr>
            <a:lvl8pPr marL="34290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8pPr>
            <a:lvl9pPr marL="38862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9pPr>
          </a:lstStyle>
          <a:p>
            <a:pPr eaLnBrk="1" hangingPunct="1">
              <a:spcBef>
                <a:spcPct val="0"/>
              </a:spcBef>
            </a:pPr>
            <a:fld id="{39495EC6-2C5B-4B74-8891-A8C199A47B2C}" type="slidenum">
              <a:rPr lang="en-US" altLang="en-US"/>
              <a:pPr eaLnBrk="1" hangingPunct="1">
                <a:spcBef>
                  <a:spcPct val="0"/>
                </a:spcBef>
              </a:pPr>
              <a:t>17</a:t>
            </a:fld>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spcBef>
                <a:spcPct val="0"/>
              </a:spcBef>
            </a:pPr>
            <a:r>
              <a:rPr lang="en-US" altLang="en-US" b="1" dirty="0" smtClean="0">
                <a:latin typeface="Calibri" pitchFamily="34" charset="0"/>
              </a:rPr>
              <a:t>Core curriculum </a:t>
            </a:r>
            <a:r>
              <a:rPr lang="en-US" altLang="en-US" dirty="0" smtClean="0">
                <a:latin typeface="Calibri" pitchFamily="34" charset="0"/>
              </a:rPr>
              <a:t>- Science, Math and English are the key subjects in schools on a national level worldwide and therefore receive the highest budgets.</a:t>
            </a:r>
            <a:br>
              <a:rPr lang="en-US" altLang="en-US" dirty="0" smtClean="0">
                <a:latin typeface="Calibri" pitchFamily="34" charset="0"/>
              </a:rPr>
            </a:br>
            <a:endParaRPr lang="en-GB" altLang="en-US" dirty="0" smtClean="0">
              <a:latin typeface="Calibri" pitchFamily="34" charset="0"/>
            </a:endParaRPr>
          </a:p>
          <a:p>
            <a:pPr algn="just" eaLnBrk="1" hangingPunct="1">
              <a:spcBef>
                <a:spcPct val="0"/>
              </a:spcBef>
            </a:pPr>
            <a:r>
              <a:rPr lang="en-US" altLang="en-US" b="1" dirty="0" smtClean="0">
                <a:latin typeface="Calibri" pitchFamily="34" charset="0"/>
              </a:rPr>
              <a:t>Learning science challenges </a:t>
            </a:r>
            <a:r>
              <a:rPr lang="en-US" altLang="en-US" dirty="0" smtClean="0">
                <a:latin typeface="Calibri" pitchFamily="34" charset="0"/>
              </a:rPr>
              <a:t>– An abstract subject, science must be visualized. What’s more science is like a language, to be fully mastered it must be started and regularly practiced from a young age. </a:t>
            </a:r>
          </a:p>
          <a:p>
            <a:pPr algn="just" eaLnBrk="1" hangingPunct="1">
              <a:spcBef>
                <a:spcPct val="0"/>
              </a:spcBef>
            </a:pPr>
            <a:r>
              <a:rPr lang="en-US" altLang="en-US" dirty="0" smtClean="0">
                <a:latin typeface="Calibri" pitchFamily="34" charset="0"/>
              </a:rPr>
              <a:t/>
            </a:r>
            <a:br>
              <a:rPr lang="en-US" altLang="en-US" dirty="0" smtClean="0">
                <a:latin typeface="Calibri" pitchFamily="34" charset="0"/>
              </a:rPr>
            </a:br>
            <a:r>
              <a:rPr lang="en-US" altLang="en-US" dirty="0" smtClean="0">
                <a:latin typeface="Calibri" pitchFamily="34" charset="0"/>
              </a:rPr>
              <a:t>Currently, there are fewer students choosing to learn science, making fewer feeders to universities and as a result fewer scientists and engineers. </a:t>
            </a:r>
            <a:br>
              <a:rPr lang="en-US" altLang="en-US" dirty="0" smtClean="0">
                <a:latin typeface="Calibri" pitchFamily="34" charset="0"/>
              </a:rPr>
            </a:br>
            <a:endParaRPr lang="en-US" altLang="en-US" dirty="0" smtClean="0">
              <a:latin typeface="Calibri" pitchFamily="34" charset="0"/>
            </a:endParaRPr>
          </a:p>
          <a:p>
            <a:pPr algn="just" eaLnBrk="1" hangingPunct="1">
              <a:spcBef>
                <a:spcPct val="0"/>
              </a:spcBef>
            </a:pPr>
            <a:r>
              <a:rPr lang="en-US" altLang="en-US" b="1" dirty="0" smtClean="0">
                <a:latin typeface="Calibri" pitchFamily="34" charset="0"/>
              </a:rPr>
              <a:t>Lessons learnt</a:t>
            </a:r>
            <a:r>
              <a:rPr lang="en-US" altLang="en-US" dirty="0" smtClean="0">
                <a:latin typeface="Calibri" pitchFamily="34" charset="0"/>
              </a:rPr>
              <a:t> - Technology helps visualize abstract concepts with hands-on enquiry-based learning replacing text book oriented lessons.</a:t>
            </a:r>
          </a:p>
          <a:p>
            <a:pPr algn="just" eaLnBrk="1" hangingPunct="1">
              <a:spcBef>
                <a:spcPct val="0"/>
              </a:spcBef>
            </a:pPr>
            <a:r>
              <a:rPr lang="en-US" altLang="en-US" dirty="0" smtClean="0">
                <a:latin typeface="Calibri" pitchFamily="34" charset="0"/>
              </a:rPr>
              <a:t> </a:t>
            </a:r>
            <a:br>
              <a:rPr lang="en-US" altLang="en-US" dirty="0" smtClean="0">
                <a:latin typeface="Calibri" pitchFamily="34" charset="0"/>
              </a:rPr>
            </a:br>
            <a:r>
              <a:rPr lang="en-US" altLang="en-US" dirty="0" smtClean="0">
                <a:latin typeface="Calibri" pitchFamily="34" charset="0"/>
              </a:rPr>
              <a:t>Furthermore, the use of technology attracts students to learn science, with best results when started early. Effectively this increases the number of graduating scientists into the future workforce. </a:t>
            </a:r>
          </a:p>
          <a:p>
            <a:pPr algn="just" eaLnBrk="1" hangingPunct="1">
              <a:spcBef>
                <a:spcPct val="0"/>
              </a:spcBef>
            </a:pPr>
            <a:endParaRPr lang="en-US" altLang="en-US" dirty="0" smtClean="0">
              <a:latin typeface="Calibri" pitchFamily="34" charset="0"/>
            </a:endParaRPr>
          </a:p>
          <a:p>
            <a:pPr algn="just" eaLnBrk="1" hangingPunct="1">
              <a:spcBef>
                <a:spcPct val="0"/>
              </a:spcBef>
            </a:pPr>
            <a:r>
              <a:rPr lang="en-US" altLang="en-US" dirty="0" smtClean="0">
                <a:latin typeface="Calibri" pitchFamily="34" charset="0"/>
              </a:rPr>
              <a:t>Activity-based learning solidifies science concepts… “What you do, you remember” (Chinese proverb). </a:t>
            </a:r>
            <a:endParaRPr lang="en-GB" altLang="en-US" dirty="0" smtClean="0">
              <a:latin typeface="Calibri" pitchFamily="34" charset="0"/>
            </a:endParaRPr>
          </a:p>
          <a:p>
            <a:pPr algn="just" eaLnBrk="1" hangingPunct="1"/>
            <a:endParaRPr lang="en-GB" altLang="en-US" dirty="0" smtClean="0">
              <a:latin typeface="Calibri" pitchFamily="34" charset="0"/>
            </a:endParaRPr>
          </a:p>
          <a:p>
            <a:pPr algn="just" eaLnBrk="1" hangingPunct="1"/>
            <a:endParaRPr lang="en-GB" altLang="en-US" dirty="0" smtClean="0">
              <a:latin typeface="Calibri" pitchFamily="34" charset="0"/>
            </a:endParaRPr>
          </a:p>
        </p:txBody>
      </p:sp>
      <p:sp>
        <p:nvSpPr>
          <p:cNvPr id="41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חרמון" charset="0"/>
                <a:ea typeface="חרמון" charset="0"/>
                <a:cs typeface="חרמון" charset="0"/>
              </a:defRPr>
            </a:lvl1pPr>
            <a:lvl2pPr marL="742950" indent="-285750" eaLnBrk="0" hangingPunct="0">
              <a:spcBef>
                <a:spcPct val="30000"/>
              </a:spcBef>
              <a:defRPr sz="1200">
                <a:solidFill>
                  <a:schemeClr val="tx1"/>
                </a:solidFill>
                <a:latin typeface="חרמון" charset="0"/>
                <a:ea typeface="חרמון" charset="0"/>
                <a:cs typeface="חרמון" charset="0"/>
              </a:defRPr>
            </a:lvl2pPr>
            <a:lvl3pPr marL="1143000" indent="-228600" eaLnBrk="0" hangingPunct="0">
              <a:spcBef>
                <a:spcPct val="30000"/>
              </a:spcBef>
              <a:defRPr sz="1200">
                <a:solidFill>
                  <a:schemeClr val="tx1"/>
                </a:solidFill>
                <a:latin typeface="חרמון" charset="0"/>
                <a:ea typeface="חרמון" charset="0"/>
                <a:cs typeface="חרמון" charset="0"/>
              </a:defRPr>
            </a:lvl3pPr>
            <a:lvl4pPr marL="1600200" indent="-228600" eaLnBrk="0" hangingPunct="0">
              <a:spcBef>
                <a:spcPct val="30000"/>
              </a:spcBef>
              <a:defRPr sz="1200">
                <a:solidFill>
                  <a:schemeClr val="tx1"/>
                </a:solidFill>
                <a:latin typeface="חרמון" charset="0"/>
                <a:ea typeface="חרמון" charset="0"/>
                <a:cs typeface="חרמון" charset="0"/>
              </a:defRPr>
            </a:lvl4pPr>
            <a:lvl5pPr marL="2057400" indent="-228600" eaLnBrk="0" hangingPunct="0">
              <a:spcBef>
                <a:spcPct val="30000"/>
              </a:spcBef>
              <a:defRPr sz="1200">
                <a:solidFill>
                  <a:schemeClr val="tx1"/>
                </a:solidFill>
                <a:latin typeface="חרמון" charset="0"/>
                <a:ea typeface="חרמון" charset="0"/>
                <a:cs typeface="חרמון" charset="0"/>
              </a:defRPr>
            </a:lvl5pPr>
            <a:lvl6pPr marL="25146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6pPr>
            <a:lvl7pPr marL="29718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7pPr>
            <a:lvl8pPr marL="34290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8pPr>
            <a:lvl9pPr marL="38862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9pPr>
          </a:lstStyle>
          <a:p>
            <a:pPr eaLnBrk="1" hangingPunct="1">
              <a:spcBef>
                <a:spcPct val="0"/>
              </a:spcBef>
            </a:pPr>
            <a:fld id="{84A7E741-DE41-4117-8B06-894D0FA27D0A}" type="slidenum">
              <a:rPr lang="en-US" altLang="en-US"/>
              <a:pPr eaLnBrk="1" hangingPunct="1">
                <a:spcBef>
                  <a:spcPct val="0"/>
                </a:spcBef>
              </a:pPr>
              <a:t>2</a:t>
            </a:fld>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xfrm>
            <a:off x="914400" y="4343400"/>
            <a:ext cx="503555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spcBef>
                <a:spcPct val="0"/>
              </a:spcBef>
            </a:pPr>
            <a:r>
              <a:rPr lang="en-GB" altLang="en-US" b="1" dirty="0" smtClean="0">
                <a:latin typeface="Calibri" pitchFamily="34" charset="0"/>
              </a:rPr>
              <a:t>Time consuming </a:t>
            </a:r>
            <a:r>
              <a:rPr lang="en-GB" altLang="en-US" dirty="0" smtClean="0">
                <a:latin typeface="Calibri" pitchFamily="34" charset="0"/>
              </a:rPr>
              <a:t>- Even simple experiments in typical classes of 30 students require at least 90 separate items to be tested, calibrated, setup and put away. As a result </a:t>
            </a:r>
            <a:r>
              <a:rPr lang="en-US" altLang="en-US" dirty="0" smtClean="0">
                <a:latin typeface="Calibri" pitchFamily="34" charset="0"/>
              </a:rPr>
              <a:t>teachers were becoming technology shy. </a:t>
            </a:r>
          </a:p>
          <a:p>
            <a:pPr algn="just" eaLnBrk="1" hangingPunct="1">
              <a:spcBef>
                <a:spcPct val="0"/>
              </a:spcBef>
            </a:pPr>
            <a:endParaRPr lang="en-US" altLang="en-US" dirty="0" smtClean="0">
              <a:latin typeface="Calibri" pitchFamily="34" charset="0"/>
            </a:endParaRPr>
          </a:p>
          <a:p>
            <a:pPr algn="just" eaLnBrk="1" hangingPunct="1">
              <a:spcBef>
                <a:spcPct val="0"/>
              </a:spcBef>
            </a:pPr>
            <a:r>
              <a:rPr lang="en-US" altLang="en-US" b="1" dirty="0" smtClean="0">
                <a:latin typeface="Calibri" pitchFamily="34" charset="0"/>
              </a:rPr>
              <a:t>Data logging manufacturers missed the point </a:t>
            </a:r>
            <a:r>
              <a:rPr lang="en-US" altLang="en-US" dirty="0" smtClean="0">
                <a:latin typeface="Calibri" pitchFamily="34" charset="0"/>
              </a:rPr>
              <a:t>- Instead of understanding this, the data logging industry kept producing increasingly complicated and cumbersome technology that was too difficult and time-consuming to use.</a:t>
            </a:r>
            <a:br>
              <a:rPr lang="en-US" altLang="en-US" dirty="0" smtClean="0">
                <a:latin typeface="Calibri" pitchFamily="34" charset="0"/>
              </a:rPr>
            </a:br>
            <a:endParaRPr lang="en-GB" altLang="en-US" dirty="0" smtClean="0">
              <a:latin typeface="Calibri" pitchFamily="34" charset="0"/>
            </a:endParaRPr>
          </a:p>
          <a:p>
            <a:pPr algn="just" eaLnBrk="1" hangingPunct="1">
              <a:spcBef>
                <a:spcPct val="0"/>
              </a:spcBef>
            </a:pPr>
            <a:r>
              <a:rPr lang="en-US" altLang="en-US" dirty="0" smtClean="0">
                <a:latin typeface="Calibri" pitchFamily="34" charset="0"/>
              </a:rPr>
              <a:t>Research shows that only 6% of teachers actually use computerized </a:t>
            </a:r>
            <a:br>
              <a:rPr lang="en-US" altLang="en-US" dirty="0" smtClean="0">
                <a:latin typeface="Calibri" pitchFamily="34" charset="0"/>
              </a:rPr>
            </a:br>
            <a:r>
              <a:rPr lang="en-US" altLang="en-US" dirty="0" smtClean="0">
                <a:latin typeface="Calibri" pitchFamily="34" charset="0"/>
              </a:rPr>
              <a:t>laboratory tools for hands-on science, most of them don't use what they have, or only very rarely 3 to 4 times per year.</a:t>
            </a:r>
          </a:p>
          <a:p>
            <a:pPr algn="just" eaLnBrk="1" hangingPunct="1">
              <a:spcBef>
                <a:spcPct val="0"/>
              </a:spcBef>
            </a:pPr>
            <a:r>
              <a:rPr lang="en-US" altLang="en-US" dirty="0" smtClean="0">
                <a:latin typeface="Calibri" pitchFamily="34" charset="0"/>
              </a:rPr>
              <a:t/>
            </a:r>
            <a:br>
              <a:rPr lang="en-US" altLang="en-US" dirty="0" smtClean="0">
                <a:latin typeface="Calibri" pitchFamily="34" charset="0"/>
              </a:rPr>
            </a:br>
            <a:r>
              <a:rPr lang="en-US" altLang="en-US" dirty="0" smtClean="0">
                <a:latin typeface="Calibri" pitchFamily="34" charset="0"/>
              </a:rPr>
              <a:t>In addition, invariably throughout the semester, as all the various items (data loggers, sensors, cables, adaptors etc.) are collected after each lesson, a large number get lost.</a:t>
            </a:r>
            <a:endParaRPr lang="en-GB" altLang="en-US" dirty="0" smtClean="0">
              <a:latin typeface="Calibri" pitchFamily="34" charset="0"/>
            </a:endParaRPr>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חרמון" charset="0"/>
                <a:ea typeface="חרמון" charset="0"/>
                <a:cs typeface="חרמון" charset="0"/>
              </a:defRPr>
            </a:lvl1pPr>
            <a:lvl2pPr marL="742950" indent="-285750" eaLnBrk="0" hangingPunct="0">
              <a:spcBef>
                <a:spcPct val="30000"/>
              </a:spcBef>
              <a:defRPr sz="1200">
                <a:solidFill>
                  <a:schemeClr val="tx1"/>
                </a:solidFill>
                <a:latin typeface="חרמון" charset="0"/>
                <a:ea typeface="חרמון" charset="0"/>
                <a:cs typeface="חרמון" charset="0"/>
              </a:defRPr>
            </a:lvl2pPr>
            <a:lvl3pPr marL="1143000" indent="-228600" eaLnBrk="0" hangingPunct="0">
              <a:spcBef>
                <a:spcPct val="30000"/>
              </a:spcBef>
              <a:defRPr sz="1200">
                <a:solidFill>
                  <a:schemeClr val="tx1"/>
                </a:solidFill>
                <a:latin typeface="חרמון" charset="0"/>
                <a:ea typeface="חרמון" charset="0"/>
                <a:cs typeface="חרמון" charset="0"/>
              </a:defRPr>
            </a:lvl3pPr>
            <a:lvl4pPr marL="1600200" indent="-228600" eaLnBrk="0" hangingPunct="0">
              <a:spcBef>
                <a:spcPct val="30000"/>
              </a:spcBef>
              <a:defRPr sz="1200">
                <a:solidFill>
                  <a:schemeClr val="tx1"/>
                </a:solidFill>
                <a:latin typeface="חרמון" charset="0"/>
                <a:ea typeface="חרמון" charset="0"/>
                <a:cs typeface="חרמון" charset="0"/>
              </a:defRPr>
            </a:lvl4pPr>
            <a:lvl5pPr marL="2057400" indent="-228600" eaLnBrk="0" hangingPunct="0">
              <a:spcBef>
                <a:spcPct val="30000"/>
              </a:spcBef>
              <a:defRPr sz="1200">
                <a:solidFill>
                  <a:schemeClr val="tx1"/>
                </a:solidFill>
                <a:latin typeface="חרמון" charset="0"/>
                <a:ea typeface="חרמון" charset="0"/>
                <a:cs typeface="חרמון" charset="0"/>
              </a:defRPr>
            </a:lvl5pPr>
            <a:lvl6pPr marL="25146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6pPr>
            <a:lvl7pPr marL="29718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7pPr>
            <a:lvl8pPr marL="34290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8pPr>
            <a:lvl9pPr marL="38862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9pPr>
          </a:lstStyle>
          <a:p>
            <a:pPr eaLnBrk="1" hangingPunct="1">
              <a:spcBef>
                <a:spcPct val="0"/>
              </a:spcBef>
            </a:pPr>
            <a:fld id="{1CAF55F4-578A-48EE-8255-1BAC90FF0BEA}" type="slidenum">
              <a:rPr lang="en-US" altLang="en-US"/>
              <a:pPr eaLnBrk="1" hangingPunct="1">
                <a:spcBef>
                  <a:spcPct val="0"/>
                </a:spcBef>
              </a:pPr>
              <a:t>3</a:t>
            </a:fld>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spcBef>
                <a:spcPct val="0"/>
              </a:spcBef>
            </a:pPr>
            <a:r>
              <a:rPr lang="en-GB" altLang="en-US" b="1" dirty="0" smtClean="0">
                <a:latin typeface="Calibri" pitchFamily="34" charset="0"/>
              </a:rPr>
              <a:t>Easy for teachers</a:t>
            </a:r>
            <a:r>
              <a:rPr lang="en-GB" altLang="en-US" dirty="0" smtClean="0">
                <a:latin typeface="Calibri" pitchFamily="34" charset="0"/>
              </a:rPr>
              <a:t> </a:t>
            </a:r>
            <a:r>
              <a:rPr lang="en-GB" altLang="en-US" dirty="0" smtClean="0"/>
              <a:t>-</a:t>
            </a:r>
            <a:r>
              <a:rPr lang="en-GB" altLang="en-US" dirty="0" smtClean="0">
                <a:latin typeface="Calibri" pitchFamily="34" charset="0"/>
              </a:rPr>
              <a:t> Labdisc inquiry-based learning is simple and headache-free for teachers in the classroom or in the field. </a:t>
            </a:r>
            <a:br>
              <a:rPr lang="en-GB" altLang="en-US" dirty="0" smtClean="0">
                <a:latin typeface="Calibri" pitchFamily="34" charset="0"/>
              </a:rPr>
            </a:br>
            <a:endParaRPr lang="en-GB" altLang="en-US" dirty="0" smtClean="0">
              <a:latin typeface="Calibri" pitchFamily="34" charset="0"/>
            </a:endParaRPr>
          </a:p>
          <a:p>
            <a:pPr algn="just" eaLnBrk="1" hangingPunct="1">
              <a:spcBef>
                <a:spcPct val="0"/>
              </a:spcBef>
            </a:pPr>
            <a:r>
              <a:rPr lang="en-GB" altLang="en-US" b="1" dirty="0" smtClean="0">
                <a:latin typeface="Calibri" pitchFamily="34" charset="0"/>
              </a:rPr>
              <a:t>Easy for students </a:t>
            </a:r>
            <a:r>
              <a:rPr lang="en-GB" altLang="en-US" dirty="0" smtClean="0">
                <a:latin typeface="Calibri" pitchFamily="34" charset="0"/>
              </a:rPr>
              <a:t>- Globisens packed everything (data loggers, sensors, sensor &amp; communication cables) into a single disc that fits into the palm of a student’s hand. </a:t>
            </a:r>
          </a:p>
          <a:p>
            <a:pPr algn="just" eaLnBrk="1" hangingPunct="1">
              <a:spcBef>
                <a:spcPct val="0"/>
              </a:spcBef>
            </a:pPr>
            <a:r>
              <a:rPr lang="en-GB" altLang="en-US" dirty="0" smtClean="0">
                <a:latin typeface="Calibri" pitchFamily="34" charset="0"/>
              </a:rPr>
              <a:t/>
            </a:r>
            <a:br>
              <a:rPr lang="en-GB" altLang="en-US" dirty="0" smtClean="0">
                <a:latin typeface="Calibri" pitchFamily="34" charset="0"/>
              </a:rPr>
            </a:br>
            <a:r>
              <a:rPr lang="en-GB" altLang="en-US" dirty="0" smtClean="0">
                <a:latin typeface="Calibri" pitchFamily="34" charset="0"/>
              </a:rPr>
              <a:t>The Labdisc is an all-in-one self contained data logging unit with up </a:t>
            </a:r>
            <a:br>
              <a:rPr lang="en-GB" altLang="en-US" dirty="0" smtClean="0">
                <a:latin typeface="Calibri" pitchFamily="34" charset="0"/>
              </a:rPr>
            </a:br>
            <a:r>
              <a:rPr lang="en-GB" altLang="en-US" dirty="0" smtClean="0">
                <a:latin typeface="Calibri" pitchFamily="34" charset="0"/>
              </a:rPr>
              <a:t>to 12 built-in (auto-calibrated) sensors – immediately turning  any interactive classroom into a 21</a:t>
            </a:r>
            <a:r>
              <a:rPr lang="en-GB" altLang="en-US" baseline="30000" dirty="0" smtClean="0">
                <a:latin typeface="Calibri" pitchFamily="34" charset="0"/>
              </a:rPr>
              <a:t>st</a:t>
            </a:r>
            <a:r>
              <a:rPr lang="en-GB" altLang="en-US" dirty="0" smtClean="0">
                <a:latin typeface="Calibri" pitchFamily="34" charset="0"/>
              </a:rPr>
              <a:t> century science laboratory.</a:t>
            </a:r>
          </a:p>
          <a:p>
            <a:pPr algn="just" eaLnBrk="1" hangingPunct="1">
              <a:spcBef>
                <a:spcPct val="0"/>
              </a:spcBef>
            </a:pPr>
            <a:r>
              <a:rPr lang="en-GB" altLang="en-US" dirty="0" smtClean="0">
                <a:latin typeface="Calibri" pitchFamily="34" charset="0"/>
              </a:rPr>
              <a:t/>
            </a:r>
            <a:br>
              <a:rPr lang="en-GB" altLang="en-US" dirty="0" smtClean="0">
                <a:latin typeface="Calibri" pitchFamily="34" charset="0"/>
              </a:rPr>
            </a:br>
            <a:r>
              <a:rPr lang="en-GB" altLang="en-US" b="1" dirty="0" smtClean="0">
                <a:latin typeface="Calibri" pitchFamily="34" charset="0"/>
              </a:rPr>
              <a:t>Easy for sales </a:t>
            </a:r>
            <a:r>
              <a:rPr lang="en-GB" altLang="en-US" dirty="0" smtClean="0">
                <a:latin typeface="Calibri" pitchFamily="34" charset="0"/>
              </a:rPr>
              <a:t>– The compact, small Labdisc means easy stocking and distribution. No bulky, high volume science equipment hardware </a:t>
            </a:r>
            <a:br>
              <a:rPr lang="en-GB" altLang="en-US" dirty="0" smtClean="0">
                <a:latin typeface="Calibri" pitchFamily="34" charset="0"/>
              </a:rPr>
            </a:br>
            <a:endParaRPr lang="en-GB" altLang="en-US" dirty="0" smtClean="0">
              <a:latin typeface="Calibri" pitchFamily="34" charset="0"/>
            </a:endParaRPr>
          </a:p>
          <a:p>
            <a:pPr algn="just" eaLnBrk="1" hangingPunct="1"/>
            <a:endParaRPr lang="en-GB" altLang="en-US" dirty="0" smtClean="0">
              <a:latin typeface="Calibri" pitchFamily="34" charset="0"/>
            </a:endParaRPr>
          </a:p>
          <a:p>
            <a:pPr eaLnBrk="1" hangingPunct="1"/>
            <a:endParaRPr lang="en-GB" altLang="en-US" dirty="0" smtClean="0">
              <a:latin typeface="Calibri" pitchFamily="34" charset="0"/>
            </a:endParaRPr>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חרמון" charset="0"/>
                <a:ea typeface="חרמון" charset="0"/>
                <a:cs typeface="חרמון" charset="0"/>
              </a:defRPr>
            </a:lvl1pPr>
            <a:lvl2pPr marL="742950" indent="-285750" eaLnBrk="0" hangingPunct="0">
              <a:spcBef>
                <a:spcPct val="30000"/>
              </a:spcBef>
              <a:defRPr sz="1200">
                <a:solidFill>
                  <a:schemeClr val="tx1"/>
                </a:solidFill>
                <a:latin typeface="חרמון" charset="0"/>
                <a:ea typeface="חרמון" charset="0"/>
                <a:cs typeface="חרמון" charset="0"/>
              </a:defRPr>
            </a:lvl2pPr>
            <a:lvl3pPr marL="1143000" indent="-228600" eaLnBrk="0" hangingPunct="0">
              <a:spcBef>
                <a:spcPct val="30000"/>
              </a:spcBef>
              <a:defRPr sz="1200">
                <a:solidFill>
                  <a:schemeClr val="tx1"/>
                </a:solidFill>
                <a:latin typeface="חרמון" charset="0"/>
                <a:ea typeface="חרמון" charset="0"/>
                <a:cs typeface="חרמון" charset="0"/>
              </a:defRPr>
            </a:lvl3pPr>
            <a:lvl4pPr marL="1600200" indent="-228600" eaLnBrk="0" hangingPunct="0">
              <a:spcBef>
                <a:spcPct val="30000"/>
              </a:spcBef>
              <a:defRPr sz="1200">
                <a:solidFill>
                  <a:schemeClr val="tx1"/>
                </a:solidFill>
                <a:latin typeface="חרמון" charset="0"/>
                <a:ea typeface="חרמון" charset="0"/>
                <a:cs typeface="חרמון" charset="0"/>
              </a:defRPr>
            </a:lvl4pPr>
            <a:lvl5pPr marL="2057400" indent="-228600" eaLnBrk="0" hangingPunct="0">
              <a:spcBef>
                <a:spcPct val="30000"/>
              </a:spcBef>
              <a:defRPr sz="1200">
                <a:solidFill>
                  <a:schemeClr val="tx1"/>
                </a:solidFill>
                <a:latin typeface="חרמון" charset="0"/>
                <a:ea typeface="חרמון" charset="0"/>
                <a:cs typeface="חרמון" charset="0"/>
              </a:defRPr>
            </a:lvl5pPr>
            <a:lvl6pPr marL="25146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6pPr>
            <a:lvl7pPr marL="29718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7pPr>
            <a:lvl8pPr marL="34290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8pPr>
            <a:lvl9pPr marL="38862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9pPr>
          </a:lstStyle>
          <a:p>
            <a:pPr eaLnBrk="1" hangingPunct="1">
              <a:spcBef>
                <a:spcPct val="0"/>
              </a:spcBef>
            </a:pPr>
            <a:fld id="{513CD8A8-27AB-40DD-894E-E9DF897DAA49}" type="slidenum">
              <a:rPr lang="en-US" altLang="en-US"/>
              <a:pPr eaLnBrk="1" hangingPunct="1">
                <a:spcBef>
                  <a:spcPct val="0"/>
                </a:spcBef>
              </a:pPr>
              <a:t>4</a:t>
            </a:fld>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fontAlgn="ctr" hangingPunct="1">
              <a:spcBef>
                <a:spcPct val="0"/>
              </a:spcBef>
            </a:pPr>
            <a:r>
              <a:rPr lang="en-GB" altLang="en-US" b="1" dirty="0" smtClean="0">
                <a:latin typeface="Calibri" pitchFamily="34" charset="0"/>
              </a:rPr>
              <a:t>The Labdisc Gensci </a:t>
            </a:r>
            <a:r>
              <a:rPr lang="en-GB" altLang="en-US" dirty="0" smtClean="0">
                <a:latin typeface="Calibri" pitchFamily="34" charset="0"/>
              </a:rPr>
              <a:t>- Supports middle to high school general science. It has a 128k sample memory and 24k/sec sampling rate, plus 12-bit resolution, 150 hour charge-life and large graphical LCD. </a:t>
            </a:r>
          </a:p>
          <a:p>
            <a:pPr algn="just" eaLnBrk="1" fontAlgn="ctr" hangingPunct="1">
              <a:spcBef>
                <a:spcPct val="0"/>
              </a:spcBef>
            </a:pPr>
            <a:endParaRPr lang="en-GB" altLang="en-US" b="1" dirty="0" smtClean="0">
              <a:latin typeface="Calibri" pitchFamily="34" charset="0"/>
            </a:endParaRPr>
          </a:p>
          <a:p>
            <a:pPr algn="just" eaLnBrk="1" fontAlgn="ctr" hangingPunct="1">
              <a:spcBef>
                <a:spcPct val="0"/>
              </a:spcBef>
            </a:pPr>
            <a:r>
              <a:rPr lang="en-GB" altLang="en-US" b="1" dirty="0" smtClean="0">
                <a:latin typeface="Calibri" pitchFamily="34" charset="0"/>
              </a:rPr>
              <a:t>Built-in sensors include </a:t>
            </a:r>
            <a:r>
              <a:rPr lang="en-GB" altLang="en-US" dirty="0" smtClean="0">
                <a:latin typeface="Calibri" pitchFamily="34" charset="0"/>
              </a:rPr>
              <a:t>- </a:t>
            </a:r>
            <a:r>
              <a:rPr lang="en-US" altLang="en-US" dirty="0" smtClean="0">
                <a:latin typeface="Calibri" pitchFamily="34" charset="0"/>
              </a:rPr>
              <a:t>Air Pressure, Ambient Temperature, Current, Distance, GPS, Light, Microphone, pH, Relative Humidity, Sound Level, Temperature, Voltage, plus Universal Input.</a:t>
            </a:r>
          </a:p>
          <a:p>
            <a:pPr algn="just" eaLnBrk="1" fontAlgn="ctr" hangingPunct="1">
              <a:spcBef>
                <a:spcPct val="0"/>
              </a:spcBef>
            </a:pPr>
            <a:r>
              <a:rPr lang="en-GB" altLang="en-US" b="1" dirty="0" smtClean="0">
                <a:latin typeface="Calibri" pitchFamily="34" charset="0"/>
              </a:rPr>
              <a:t/>
            </a:r>
            <a:br>
              <a:rPr lang="en-GB" altLang="en-US" b="1" dirty="0" smtClean="0">
                <a:latin typeface="Calibri" pitchFamily="34" charset="0"/>
              </a:rPr>
            </a:br>
            <a:r>
              <a:rPr lang="en-GB" altLang="en-US" b="1" dirty="0" smtClean="0">
                <a:latin typeface="Calibri" pitchFamily="34" charset="0"/>
              </a:rPr>
              <a:t>Typical activities include </a:t>
            </a:r>
            <a:r>
              <a:rPr lang="en-GB" altLang="en-US" dirty="0" smtClean="0">
                <a:latin typeface="Calibri" pitchFamily="34" charset="0"/>
              </a:rPr>
              <a:t>- Travelling speed with GPS, Newton’s Laws, sound waves, electrical currents, pH titration, endothermic and exothermic reactions, Boyle’s Law, specific heat and microclimate.</a:t>
            </a:r>
          </a:p>
          <a:p>
            <a:pPr algn="just" eaLnBrk="1" hangingPunct="1"/>
            <a:endParaRPr lang="en-GB" altLang="en-US" dirty="0" smtClean="0">
              <a:latin typeface="Calibri"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חרמון" charset="0"/>
                <a:ea typeface="חרמון" charset="0"/>
                <a:cs typeface="חרמון" charset="0"/>
              </a:defRPr>
            </a:lvl1pPr>
            <a:lvl2pPr marL="742950" indent="-285750" eaLnBrk="0" hangingPunct="0">
              <a:spcBef>
                <a:spcPct val="30000"/>
              </a:spcBef>
              <a:defRPr sz="1200">
                <a:solidFill>
                  <a:schemeClr val="tx1"/>
                </a:solidFill>
                <a:latin typeface="חרמון" charset="0"/>
                <a:ea typeface="חרמון" charset="0"/>
                <a:cs typeface="חרמון" charset="0"/>
              </a:defRPr>
            </a:lvl2pPr>
            <a:lvl3pPr marL="1143000" indent="-228600" eaLnBrk="0" hangingPunct="0">
              <a:spcBef>
                <a:spcPct val="30000"/>
              </a:spcBef>
              <a:defRPr sz="1200">
                <a:solidFill>
                  <a:schemeClr val="tx1"/>
                </a:solidFill>
                <a:latin typeface="חרמון" charset="0"/>
                <a:ea typeface="חרמון" charset="0"/>
                <a:cs typeface="חרמון" charset="0"/>
              </a:defRPr>
            </a:lvl3pPr>
            <a:lvl4pPr marL="1600200" indent="-228600" eaLnBrk="0" hangingPunct="0">
              <a:spcBef>
                <a:spcPct val="30000"/>
              </a:spcBef>
              <a:defRPr sz="1200">
                <a:solidFill>
                  <a:schemeClr val="tx1"/>
                </a:solidFill>
                <a:latin typeface="חרמון" charset="0"/>
                <a:ea typeface="חרמון" charset="0"/>
                <a:cs typeface="חרמון" charset="0"/>
              </a:defRPr>
            </a:lvl4pPr>
            <a:lvl5pPr marL="2057400" indent="-228600" eaLnBrk="0" hangingPunct="0">
              <a:spcBef>
                <a:spcPct val="30000"/>
              </a:spcBef>
              <a:defRPr sz="1200">
                <a:solidFill>
                  <a:schemeClr val="tx1"/>
                </a:solidFill>
                <a:latin typeface="חרמון" charset="0"/>
                <a:ea typeface="חרמון" charset="0"/>
                <a:cs typeface="חרמון" charset="0"/>
              </a:defRPr>
            </a:lvl5pPr>
            <a:lvl6pPr marL="25146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6pPr>
            <a:lvl7pPr marL="29718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7pPr>
            <a:lvl8pPr marL="34290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8pPr>
            <a:lvl9pPr marL="38862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9pPr>
          </a:lstStyle>
          <a:p>
            <a:pPr eaLnBrk="1" hangingPunct="1">
              <a:spcBef>
                <a:spcPct val="0"/>
              </a:spcBef>
            </a:pPr>
            <a:fld id="{54A56672-7DA6-49C6-BDEC-9F8E8C186DF0}" type="slidenum">
              <a:rPr lang="en-US" altLang="en-US"/>
              <a:pPr eaLnBrk="1" hangingPunct="1">
                <a:spcBef>
                  <a:spcPct val="0"/>
                </a:spcBef>
              </a:pPr>
              <a:t>5</a:t>
            </a:fld>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xfrm>
            <a:off x="908050" y="43561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fontAlgn="ctr" hangingPunct="1">
              <a:spcBef>
                <a:spcPct val="0"/>
              </a:spcBef>
            </a:pPr>
            <a:r>
              <a:rPr lang="en-GB" altLang="en-US" b="1" dirty="0" smtClean="0">
                <a:latin typeface="Calibri" pitchFamily="34" charset="0"/>
              </a:rPr>
              <a:t>The Labdisc Biochem </a:t>
            </a:r>
            <a:r>
              <a:rPr lang="en-GB" altLang="en-US" dirty="0" smtClean="0">
                <a:latin typeface="Calibri" pitchFamily="34" charset="0"/>
              </a:rPr>
              <a:t>– 150 hours battery life, 128k-sample memory and 12-bit resolution enable students to explore fast or long acting chemical, biochemical and biological phenomena in a clean and hazardous free science lab environment.</a:t>
            </a:r>
          </a:p>
          <a:p>
            <a:pPr algn="just" eaLnBrk="1" fontAlgn="ctr" hangingPunct="1">
              <a:spcBef>
                <a:spcPct val="0"/>
              </a:spcBef>
            </a:pPr>
            <a:endParaRPr lang="en-GB" altLang="en-US" dirty="0" smtClean="0">
              <a:latin typeface="Calibri" pitchFamily="34" charset="0"/>
            </a:endParaRPr>
          </a:p>
          <a:p>
            <a:pPr algn="just" eaLnBrk="1" fontAlgn="ctr" hangingPunct="1">
              <a:spcBef>
                <a:spcPct val="0"/>
              </a:spcBef>
            </a:pPr>
            <a:r>
              <a:rPr lang="en-GB" altLang="en-US" b="1" dirty="0" smtClean="0">
                <a:latin typeface="Calibri" pitchFamily="34" charset="0"/>
              </a:rPr>
              <a:t>Built-in sensors include </a:t>
            </a:r>
            <a:r>
              <a:rPr lang="en-GB" altLang="en-US" dirty="0" smtClean="0">
                <a:latin typeface="Calibri" pitchFamily="34" charset="0"/>
              </a:rPr>
              <a:t>- Air Pressure, Ambient Temperature, Barometric Pressure, Colorimeter, Conductivity, Dissolved Oxygen, External Temperature, GPS, Heart Rate, Light, pH, Relative Humidity, Thermocouple, Turbidity and Universal Input.</a:t>
            </a:r>
          </a:p>
          <a:p>
            <a:pPr algn="just" eaLnBrk="1" fontAlgn="ctr" hangingPunct="1">
              <a:spcBef>
                <a:spcPct val="0"/>
              </a:spcBef>
            </a:pPr>
            <a:endParaRPr lang="en-GB" altLang="en-US" dirty="0" smtClean="0">
              <a:latin typeface="Calibri" pitchFamily="34" charset="0"/>
            </a:endParaRPr>
          </a:p>
          <a:p>
            <a:pPr algn="just" eaLnBrk="1" fontAlgn="ctr" hangingPunct="1">
              <a:spcBef>
                <a:spcPct val="0"/>
              </a:spcBef>
            </a:pPr>
            <a:r>
              <a:rPr lang="en-GB" altLang="en-US" b="1" dirty="0" smtClean="0">
                <a:latin typeface="Calibri" pitchFamily="34" charset="0"/>
              </a:rPr>
              <a:t>Typical activities include </a:t>
            </a:r>
            <a:r>
              <a:rPr lang="en-GB" altLang="en-US" dirty="0" smtClean="0">
                <a:latin typeface="Calibri" pitchFamily="34" charset="0"/>
              </a:rPr>
              <a:t>- Skin temperature, pulse rates before and after activity, sweat production and photosynthesis, solid, liquid and gas phase changes and pH titration.</a:t>
            </a: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חרמון" charset="0"/>
                <a:ea typeface="חרמון" charset="0"/>
                <a:cs typeface="חרמון" charset="0"/>
              </a:defRPr>
            </a:lvl1pPr>
            <a:lvl2pPr marL="742950" indent="-285750" eaLnBrk="0" hangingPunct="0">
              <a:spcBef>
                <a:spcPct val="30000"/>
              </a:spcBef>
              <a:defRPr sz="1200">
                <a:solidFill>
                  <a:schemeClr val="tx1"/>
                </a:solidFill>
                <a:latin typeface="חרמון" charset="0"/>
                <a:ea typeface="חרמון" charset="0"/>
                <a:cs typeface="חרמון" charset="0"/>
              </a:defRPr>
            </a:lvl2pPr>
            <a:lvl3pPr marL="1143000" indent="-228600" eaLnBrk="0" hangingPunct="0">
              <a:spcBef>
                <a:spcPct val="30000"/>
              </a:spcBef>
              <a:defRPr sz="1200">
                <a:solidFill>
                  <a:schemeClr val="tx1"/>
                </a:solidFill>
                <a:latin typeface="חרמון" charset="0"/>
                <a:ea typeface="חרמון" charset="0"/>
                <a:cs typeface="חרמון" charset="0"/>
              </a:defRPr>
            </a:lvl3pPr>
            <a:lvl4pPr marL="1600200" indent="-228600" eaLnBrk="0" hangingPunct="0">
              <a:spcBef>
                <a:spcPct val="30000"/>
              </a:spcBef>
              <a:defRPr sz="1200">
                <a:solidFill>
                  <a:schemeClr val="tx1"/>
                </a:solidFill>
                <a:latin typeface="חרמון" charset="0"/>
                <a:ea typeface="חרמון" charset="0"/>
                <a:cs typeface="חרמון" charset="0"/>
              </a:defRPr>
            </a:lvl4pPr>
            <a:lvl5pPr marL="2057400" indent="-228600" eaLnBrk="0" hangingPunct="0">
              <a:spcBef>
                <a:spcPct val="30000"/>
              </a:spcBef>
              <a:defRPr sz="1200">
                <a:solidFill>
                  <a:schemeClr val="tx1"/>
                </a:solidFill>
                <a:latin typeface="חרמון" charset="0"/>
                <a:ea typeface="חרמון" charset="0"/>
                <a:cs typeface="חרמון" charset="0"/>
              </a:defRPr>
            </a:lvl5pPr>
            <a:lvl6pPr marL="25146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6pPr>
            <a:lvl7pPr marL="29718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7pPr>
            <a:lvl8pPr marL="34290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8pPr>
            <a:lvl9pPr marL="38862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9pPr>
          </a:lstStyle>
          <a:p>
            <a:pPr eaLnBrk="1" hangingPunct="1">
              <a:spcBef>
                <a:spcPct val="0"/>
              </a:spcBef>
            </a:pPr>
            <a:fld id="{292DE051-04A7-4E81-89B8-C89452E7BBC4}" type="slidenum">
              <a:rPr lang="en-US" altLang="en-US"/>
              <a:pPr eaLnBrk="1" hangingPunct="1">
                <a:spcBef>
                  <a:spcPct val="0"/>
                </a:spcBef>
              </a:pPr>
              <a:t>6</a:t>
            </a:fld>
            <a:endParaRPr lang="en-US"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fontAlgn="ctr" hangingPunct="1">
              <a:spcBef>
                <a:spcPct val="0"/>
              </a:spcBef>
            </a:pPr>
            <a:r>
              <a:rPr lang="en-GB" altLang="en-US" b="1" dirty="0" smtClean="0">
                <a:latin typeface="Calibri" pitchFamily="34" charset="0"/>
              </a:rPr>
              <a:t>The Labdisc Physio </a:t>
            </a:r>
            <a:r>
              <a:rPr lang="en-GB" altLang="en-US" dirty="0" smtClean="0">
                <a:latin typeface="Calibri" pitchFamily="34" charset="0"/>
              </a:rPr>
              <a:t>– Wireless data logging with 12-bit resolution, large 128k samples memory and high sampling rate of 24k/sec sampling rate. The Labdisc Physio comes with a </a:t>
            </a:r>
            <a:r>
              <a:rPr lang="en-GB" altLang="en-US" b="1" dirty="0" smtClean="0">
                <a:latin typeface="Calibri" pitchFamily="34" charset="0"/>
              </a:rPr>
              <a:t>wireless add-on, the small and lightweight force/acceleration sensor</a:t>
            </a:r>
            <a:r>
              <a:rPr lang="en-GB" altLang="en-US" dirty="0" smtClean="0">
                <a:latin typeface="Calibri" pitchFamily="34" charset="0"/>
              </a:rPr>
              <a:t>, easily attaching to portable Lab trolleys.</a:t>
            </a:r>
          </a:p>
          <a:p>
            <a:pPr algn="just" eaLnBrk="1" fontAlgn="ctr" hangingPunct="1">
              <a:spcBef>
                <a:spcPct val="0"/>
              </a:spcBef>
            </a:pPr>
            <a:r>
              <a:rPr lang="en-GB" altLang="en-US" b="1" dirty="0" smtClean="0">
                <a:latin typeface="Calibri" pitchFamily="34" charset="0"/>
              </a:rPr>
              <a:t/>
            </a:r>
            <a:br>
              <a:rPr lang="en-GB" altLang="en-US" b="1" dirty="0" smtClean="0">
                <a:latin typeface="Calibri" pitchFamily="34" charset="0"/>
              </a:rPr>
            </a:br>
            <a:r>
              <a:rPr lang="en-GB" altLang="en-US" b="1" dirty="0" smtClean="0">
                <a:latin typeface="Calibri" pitchFamily="34" charset="0"/>
              </a:rPr>
              <a:t>Built-in sensors include </a:t>
            </a:r>
            <a:r>
              <a:rPr lang="en-GB" altLang="en-US" dirty="0" smtClean="0">
                <a:latin typeface="Calibri" pitchFamily="34" charset="0"/>
              </a:rPr>
              <a:t>- Accelerometer, Air Pressure, Ambient Temperature, Current, Distance (Motion), External Temperature, Light, Microphone, Universal Input, Voltage</a:t>
            </a:r>
          </a:p>
          <a:p>
            <a:pPr eaLnBrk="1" fontAlgn="ctr" hangingPunct="1">
              <a:spcBef>
                <a:spcPct val="0"/>
              </a:spcBef>
            </a:pPr>
            <a:endParaRPr lang="en-GB" altLang="en-US" dirty="0" smtClean="0">
              <a:latin typeface="Calibri" pitchFamily="34" charset="0"/>
            </a:endParaRPr>
          </a:p>
          <a:p>
            <a:pPr algn="just" eaLnBrk="1" fontAlgn="ctr" hangingPunct="1">
              <a:spcBef>
                <a:spcPct val="0"/>
              </a:spcBef>
            </a:pPr>
            <a:r>
              <a:rPr lang="en-GB" altLang="en-US" b="1" dirty="0" smtClean="0">
                <a:latin typeface="Calibri" pitchFamily="34" charset="0"/>
              </a:rPr>
              <a:t>Typical activities include</a:t>
            </a:r>
            <a:r>
              <a:rPr lang="en-GB" altLang="en-US" dirty="0" smtClean="0">
                <a:latin typeface="Calibri" pitchFamily="34" charset="0"/>
              </a:rPr>
              <a:t> - Lenz and Boyle’s Laws, resistor networks, light source efficiency, light vs. distance, sound beat and wave superposition, Newton’s Second Law and free fall acceleration.</a:t>
            </a: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חרמון" charset="0"/>
                <a:ea typeface="חרמון" charset="0"/>
                <a:cs typeface="חרמון" charset="0"/>
              </a:defRPr>
            </a:lvl1pPr>
            <a:lvl2pPr marL="742950" indent="-285750" eaLnBrk="0" hangingPunct="0">
              <a:spcBef>
                <a:spcPct val="30000"/>
              </a:spcBef>
              <a:defRPr sz="1200">
                <a:solidFill>
                  <a:schemeClr val="tx1"/>
                </a:solidFill>
                <a:latin typeface="חרמון" charset="0"/>
                <a:ea typeface="חרמון" charset="0"/>
                <a:cs typeface="חרמון" charset="0"/>
              </a:defRPr>
            </a:lvl2pPr>
            <a:lvl3pPr marL="1143000" indent="-228600" eaLnBrk="0" hangingPunct="0">
              <a:spcBef>
                <a:spcPct val="30000"/>
              </a:spcBef>
              <a:defRPr sz="1200">
                <a:solidFill>
                  <a:schemeClr val="tx1"/>
                </a:solidFill>
                <a:latin typeface="חרמון" charset="0"/>
                <a:ea typeface="חרמון" charset="0"/>
                <a:cs typeface="חרמון" charset="0"/>
              </a:defRPr>
            </a:lvl3pPr>
            <a:lvl4pPr marL="1600200" indent="-228600" eaLnBrk="0" hangingPunct="0">
              <a:spcBef>
                <a:spcPct val="30000"/>
              </a:spcBef>
              <a:defRPr sz="1200">
                <a:solidFill>
                  <a:schemeClr val="tx1"/>
                </a:solidFill>
                <a:latin typeface="חרמון" charset="0"/>
                <a:ea typeface="חרמון" charset="0"/>
                <a:cs typeface="חרמון" charset="0"/>
              </a:defRPr>
            </a:lvl4pPr>
            <a:lvl5pPr marL="2057400" indent="-228600" eaLnBrk="0" hangingPunct="0">
              <a:spcBef>
                <a:spcPct val="30000"/>
              </a:spcBef>
              <a:defRPr sz="1200">
                <a:solidFill>
                  <a:schemeClr val="tx1"/>
                </a:solidFill>
                <a:latin typeface="חרמון" charset="0"/>
                <a:ea typeface="חרמון" charset="0"/>
                <a:cs typeface="חרמון" charset="0"/>
              </a:defRPr>
            </a:lvl5pPr>
            <a:lvl6pPr marL="25146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6pPr>
            <a:lvl7pPr marL="29718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7pPr>
            <a:lvl8pPr marL="34290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8pPr>
            <a:lvl9pPr marL="38862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9pPr>
          </a:lstStyle>
          <a:p>
            <a:pPr eaLnBrk="1" hangingPunct="1">
              <a:spcBef>
                <a:spcPct val="0"/>
              </a:spcBef>
            </a:pPr>
            <a:fld id="{D7A8EE64-B622-41A4-A34B-8AEF35A57FAB}" type="slidenum">
              <a:rPr lang="en-US" altLang="en-US"/>
              <a:pPr eaLnBrk="1" hangingPunct="1">
                <a:spcBef>
                  <a:spcPct val="0"/>
                </a:spcBef>
              </a:pPr>
              <a:t>7</a:t>
            </a:fld>
            <a:endParaRPr lang="en-US"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fontAlgn="ctr" hangingPunct="1">
              <a:spcBef>
                <a:spcPct val="0"/>
              </a:spcBef>
            </a:pPr>
            <a:r>
              <a:rPr lang="en-GB" altLang="en-US" b="1" dirty="0" smtClean="0">
                <a:latin typeface="Calibri" pitchFamily="34" charset="0"/>
              </a:rPr>
              <a:t>GlobiLab analysis software for PC and MAC </a:t>
            </a:r>
            <a:r>
              <a:rPr lang="en-GB" altLang="en-US" dirty="0" smtClean="0">
                <a:latin typeface="Calibri" pitchFamily="34" charset="0"/>
              </a:rPr>
              <a:t>- For middle to high school science, with sophisticated data analysis, lab reporting tools, plus wireless communication for full setup and control of the Labdisc and built-in sensors. </a:t>
            </a:r>
            <a:br>
              <a:rPr lang="en-GB" altLang="en-US" dirty="0" smtClean="0">
                <a:latin typeface="Calibri" pitchFamily="34" charset="0"/>
              </a:rPr>
            </a:br>
            <a:endParaRPr lang="en-GB" altLang="en-US" dirty="0" smtClean="0">
              <a:latin typeface="Calibri" pitchFamily="34" charset="0"/>
            </a:endParaRPr>
          </a:p>
          <a:p>
            <a:pPr algn="just" eaLnBrk="1" fontAlgn="ctr" hangingPunct="1">
              <a:spcBef>
                <a:spcPct val="0"/>
              </a:spcBef>
            </a:pPr>
            <a:r>
              <a:rPr lang="en-GB" altLang="en-US" b="1" dirty="0" smtClean="0">
                <a:latin typeface="Calibri" pitchFamily="34" charset="0"/>
              </a:rPr>
              <a:t>Integrating GPS data logging </a:t>
            </a:r>
            <a:r>
              <a:rPr lang="en-GB" altLang="en-US" dirty="0" smtClean="0">
                <a:latin typeface="Calibri" pitchFamily="34" charset="0"/>
              </a:rPr>
              <a:t>- This not only plots real Labdisc collected data over a Google map with Google Maps functionality such as zoom and pan, but it also allows students to share their data with other students from all over the world.</a:t>
            </a:r>
          </a:p>
          <a:p>
            <a:pPr algn="just" eaLnBrk="1" fontAlgn="ctr" hangingPunct="1">
              <a:spcBef>
                <a:spcPct val="0"/>
              </a:spcBef>
            </a:pPr>
            <a:endParaRPr lang="en-US" altLang="en-US" dirty="0" smtClean="0">
              <a:latin typeface="Calibri" pitchFamily="34" charset="0"/>
            </a:endParaRPr>
          </a:p>
          <a:p>
            <a:pPr algn="just" eaLnBrk="1" fontAlgn="ctr" hangingPunct="1">
              <a:spcBef>
                <a:spcPct val="0"/>
              </a:spcBef>
            </a:pPr>
            <a:r>
              <a:rPr lang="en-GB" altLang="en-US" b="1" dirty="0" smtClean="0">
                <a:latin typeface="Calibri" pitchFamily="34" charset="0"/>
              </a:rPr>
              <a:t>Advanced functions and graphical tools</a:t>
            </a:r>
            <a:r>
              <a:rPr lang="en-GB" altLang="en-US" dirty="0" smtClean="0">
                <a:latin typeface="Calibri" pitchFamily="34" charset="0"/>
              </a:rPr>
              <a:t> - Include crop, markers, zoom and graph annotation. In addition, data analysis functions enable users to perform derivative and regression functions, as well as view comprehensive statistics.</a:t>
            </a:r>
          </a:p>
          <a:p>
            <a:pPr algn="just" eaLnBrk="1" fontAlgn="ctr" hangingPunct="1">
              <a:spcBef>
                <a:spcPct val="0"/>
              </a:spcBef>
            </a:pPr>
            <a:endParaRPr lang="en-GB" altLang="en-US" dirty="0" smtClean="0">
              <a:latin typeface="Calibri" pitchFamily="34" charset="0"/>
            </a:endParaRPr>
          </a:p>
          <a:p>
            <a:pPr algn="just" eaLnBrk="1" fontAlgn="ctr" hangingPunct="1">
              <a:spcBef>
                <a:spcPct val="0"/>
              </a:spcBef>
            </a:pPr>
            <a:r>
              <a:rPr lang="en-GB" altLang="en-US" b="1" dirty="0" smtClean="0">
                <a:latin typeface="Calibri" pitchFamily="34" charset="0"/>
              </a:rPr>
              <a:t>Multiple meter displays</a:t>
            </a:r>
            <a:r>
              <a:rPr lang="en-GB" altLang="en-US" dirty="0" smtClean="0">
                <a:latin typeface="Calibri" pitchFamily="34" charset="0"/>
              </a:rPr>
              <a:t> - Updated five times every second and include analog gauge, digital bar, thermometer, digital value and color change.</a:t>
            </a:r>
            <a:br>
              <a:rPr lang="en-GB" altLang="en-US" dirty="0" smtClean="0">
                <a:latin typeface="Calibri" pitchFamily="34" charset="0"/>
              </a:rPr>
            </a:br>
            <a:endParaRPr lang="en-GB" altLang="en-US" dirty="0" smtClean="0">
              <a:latin typeface="Calibri" pitchFamily="34" charset="0"/>
            </a:endParaRPr>
          </a:p>
          <a:p>
            <a:pPr algn="just" eaLnBrk="1" fontAlgn="ctr" hangingPunct="1">
              <a:spcBef>
                <a:spcPct val="0"/>
              </a:spcBef>
            </a:pPr>
            <a:r>
              <a:rPr lang="en-US" altLang="en-US" b="1" dirty="0" smtClean="0">
                <a:latin typeface="Calibri" pitchFamily="34" charset="0"/>
              </a:rPr>
              <a:t>Curriculum workbooks </a:t>
            </a:r>
            <a:r>
              <a:rPr lang="en-US" altLang="en-US" dirty="0" smtClean="0">
                <a:latin typeface="Calibri" pitchFamily="34" charset="0"/>
              </a:rPr>
              <a:t>- In interactive PDF format, each including definitions of the experiment objective, theory, activity, resources, how to use the sensor, perform the experiment, analyze the results and conclusions, with some suggested activities for further application.</a:t>
            </a:r>
            <a:endParaRPr lang="en-GB" altLang="en-US" dirty="0" smtClean="0">
              <a:latin typeface="Calibri" pitchFamily="34" charset="0"/>
            </a:endParaRPr>
          </a:p>
          <a:p>
            <a:pPr algn="just" eaLnBrk="1" fontAlgn="ctr" hangingPunct="1"/>
            <a:endParaRPr lang="en-GB" altLang="en-US" dirty="0" smtClean="0">
              <a:latin typeface="Calibri" pitchFamily="34" charset="0"/>
            </a:endParaRPr>
          </a:p>
          <a:p>
            <a:pPr algn="just" eaLnBrk="1" fontAlgn="ctr" hangingPunct="1"/>
            <a:endParaRPr lang="en-GB" altLang="en-US" b="1" dirty="0" smtClean="0">
              <a:latin typeface="Calibri" pitchFamily="34" charset="0"/>
            </a:endParaRPr>
          </a:p>
          <a:p>
            <a:pPr algn="just" eaLnBrk="1" hangingPunct="1"/>
            <a:endParaRPr lang="en-GB" altLang="en-US" dirty="0" smtClean="0">
              <a:latin typeface="Calibri"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חרמון" charset="0"/>
                <a:ea typeface="חרמון" charset="0"/>
                <a:cs typeface="חרמון" charset="0"/>
              </a:defRPr>
            </a:lvl1pPr>
            <a:lvl2pPr marL="742950" indent="-285750" eaLnBrk="0" hangingPunct="0">
              <a:spcBef>
                <a:spcPct val="30000"/>
              </a:spcBef>
              <a:defRPr sz="1200">
                <a:solidFill>
                  <a:schemeClr val="tx1"/>
                </a:solidFill>
                <a:latin typeface="חרמון" charset="0"/>
                <a:ea typeface="חרמון" charset="0"/>
                <a:cs typeface="חרמון" charset="0"/>
              </a:defRPr>
            </a:lvl2pPr>
            <a:lvl3pPr marL="1143000" indent="-228600" eaLnBrk="0" hangingPunct="0">
              <a:spcBef>
                <a:spcPct val="30000"/>
              </a:spcBef>
              <a:defRPr sz="1200">
                <a:solidFill>
                  <a:schemeClr val="tx1"/>
                </a:solidFill>
                <a:latin typeface="חרמון" charset="0"/>
                <a:ea typeface="חרמון" charset="0"/>
                <a:cs typeface="חרמון" charset="0"/>
              </a:defRPr>
            </a:lvl3pPr>
            <a:lvl4pPr marL="1600200" indent="-228600" eaLnBrk="0" hangingPunct="0">
              <a:spcBef>
                <a:spcPct val="30000"/>
              </a:spcBef>
              <a:defRPr sz="1200">
                <a:solidFill>
                  <a:schemeClr val="tx1"/>
                </a:solidFill>
                <a:latin typeface="חרמון" charset="0"/>
                <a:ea typeface="חרמון" charset="0"/>
                <a:cs typeface="חרמון" charset="0"/>
              </a:defRPr>
            </a:lvl4pPr>
            <a:lvl5pPr marL="2057400" indent="-228600" eaLnBrk="0" hangingPunct="0">
              <a:spcBef>
                <a:spcPct val="30000"/>
              </a:spcBef>
              <a:defRPr sz="1200">
                <a:solidFill>
                  <a:schemeClr val="tx1"/>
                </a:solidFill>
                <a:latin typeface="חרמון" charset="0"/>
                <a:ea typeface="חרמון" charset="0"/>
                <a:cs typeface="חרמון" charset="0"/>
              </a:defRPr>
            </a:lvl5pPr>
            <a:lvl6pPr marL="25146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6pPr>
            <a:lvl7pPr marL="29718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7pPr>
            <a:lvl8pPr marL="34290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8pPr>
            <a:lvl9pPr marL="38862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9pPr>
          </a:lstStyle>
          <a:p>
            <a:pPr eaLnBrk="1" hangingPunct="1">
              <a:spcBef>
                <a:spcPct val="0"/>
              </a:spcBef>
            </a:pPr>
            <a:fld id="{D3D4B72B-AFAA-498F-B41A-619E0204CB26}" type="slidenum">
              <a:rPr lang="en-US" altLang="en-US"/>
              <a:pPr eaLnBrk="1" hangingPunct="1">
                <a:spcBef>
                  <a:spcPct val="0"/>
                </a:spcBef>
              </a:pPr>
              <a:t>8</a:t>
            </a:fld>
            <a:endParaRPr lang="en-US"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smtClean="0">
                <a:latin typeface="Calibri" pitchFamily="34" charset="0"/>
              </a:rPr>
              <a:t>This solution is a </a:t>
            </a:r>
            <a:r>
              <a:rPr lang="en-GB" altLang="en-US" b="1" dirty="0" smtClean="0">
                <a:latin typeface="Calibri" pitchFamily="34" charset="0"/>
              </a:rPr>
              <a:t>mobile science laboratory with re-chargeable trolley containing 16 tablets and Labdiscs </a:t>
            </a:r>
            <a:r>
              <a:rPr lang="en-GB" altLang="en-US" dirty="0" smtClean="0">
                <a:latin typeface="Calibri" pitchFamily="34" charset="0"/>
              </a:rPr>
              <a:t>for an entire class </a:t>
            </a:r>
            <a:endParaRPr lang="en-US" altLang="en-US" dirty="0" smtClean="0">
              <a:latin typeface="Calibri" pitchFamily="34" charset="0"/>
            </a:endParaRPr>
          </a:p>
          <a:p>
            <a:r>
              <a:rPr lang="en-US" altLang="en-US" dirty="0" smtClean="0">
                <a:latin typeface="Calibri" pitchFamily="34" charset="0"/>
              </a:rPr>
              <a:t/>
            </a:r>
            <a:br>
              <a:rPr lang="en-US" altLang="en-US" dirty="0" smtClean="0">
                <a:latin typeface="Calibri" pitchFamily="34" charset="0"/>
              </a:rPr>
            </a:br>
            <a:r>
              <a:rPr lang="en-US" altLang="en-US" dirty="0" smtClean="0">
                <a:latin typeface="Calibri" pitchFamily="34" charset="0"/>
              </a:rPr>
              <a:t>It is unique in the ability to </a:t>
            </a:r>
            <a:r>
              <a:rPr lang="en-US" altLang="en-US" b="1" dirty="0" smtClean="0">
                <a:latin typeface="Calibri" pitchFamily="34" charset="0"/>
              </a:rPr>
              <a:t>mobilize the science lab </a:t>
            </a:r>
            <a:r>
              <a:rPr lang="en-US" altLang="en-US" dirty="0" smtClean="0">
                <a:latin typeface="Calibri" pitchFamily="34" charset="0"/>
              </a:rPr>
              <a:t>to bring  real inquiry-led experimentation via a fully functioning science lab to every class throughout the school.  This removes the problem of mobilizing the students to a room devoted to a cluttered science lab that has to be outfitted with thousands of  dollars worth of equipment. </a:t>
            </a:r>
          </a:p>
          <a:p>
            <a:endParaRPr lang="en-US" altLang="en-US" dirty="0" smtClean="0">
              <a:latin typeface="Calibri" pitchFamily="34" charset="0"/>
            </a:endParaRPr>
          </a:p>
          <a:p>
            <a:r>
              <a:rPr lang="en-US" altLang="en-US" dirty="0" smtClean="0">
                <a:latin typeface="Calibri" pitchFamily="34" charset="0"/>
              </a:rPr>
              <a:t>The Labdisc  wireless environment provides </a:t>
            </a:r>
            <a:r>
              <a:rPr lang="en-US" altLang="en-US" b="1" dirty="0" smtClean="0">
                <a:latin typeface="Calibri" pitchFamily="34" charset="0"/>
              </a:rPr>
              <a:t>organized and centralized storage </a:t>
            </a:r>
            <a:r>
              <a:rPr lang="en-US" altLang="en-US" dirty="0" smtClean="0">
                <a:latin typeface="Calibri" pitchFamily="34" charset="0"/>
              </a:rPr>
              <a:t>and charging facilities for up to 16 Labdisc units and tablet computers, as well accommodating  any table computer. </a:t>
            </a:r>
          </a:p>
          <a:p>
            <a:endParaRPr lang="en-US" altLang="en-US" dirty="0" smtClean="0">
              <a:latin typeface="Calibri" pitchFamily="34" charset="0"/>
            </a:endParaRPr>
          </a:p>
          <a:p>
            <a:r>
              <a:rPr lang="en-US" altLang="en-US" dirty="0" smtClean="0">
                <a:latin typeface="Calibri" pitchFamily="34" charset="0"/>
              </a:rPr>
              <a:t>The ruggedized steel framed trolley  allows all equipment to be  stored away – with an </a:t>
            </a:r>
            <a:r>
              <a:rPr lang="en-US" altLang="en-US" b="1" dirty="0" smtClean="0">
                <a:latin typeface="Calibri" pitchFamily="34" charset="0"/>
              </a:rPr>
              <a:t>anti-theft locking system</a:t>
            </a:r>
            <a:r>
              <a:rPr lang="en-US" altLang="en-US" dirty="0" smtClean="0">
                <a:latin typeface="Calibri" pitchFamily="34" charset="0"/>
              </a:rPr>
              <a:t>, as well as metal tab for wall locking.</a:t>
            </a:r>
          </a:p>
          <a:p>
            <a:endParaRPr lang="en-US" altLang="en-US" dirty="0" smtClean="0"/>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חרמון" charset="0"/>
                <a:ea typeface="חרמון" charset="0"/>
                <a:cs typeface="חרמון" charset="0"/>
              </a:defRPr>
            </a:lvl1pPr>
            <a:lvl2pPr marL="742950" indent="-285750" eaLnBrk="0" hangingPunct="0">
              <a:spcBef>
                <a:spcPct val="30000"/>
              </a:spcBef>
              <a:defRPr sz="1200">
                <a:solidFill>
                  <a:schemeClr val="tx1"/>
                </a:solidFill>
                <a:latin typeface="חרמון" charset="0"/>
                <a:ea typeface="חרמון" charset="0"/>
                <a:cs typeface="חרמון" charset="0"/>
              </a:defRPr>
            </a:lvl2pPr>
            <a:lvl3pPr marL="1143000" indent="-228600" eaLnBrk="0" hangingPunct="0">
              <a:spcBef>
                <a:spcPct val="30000"/>
              </a:spcBef>
              <a:defRPr sz="1200">
                <a:solidFill>
                  <a:schemeClr val="tx1"/>
                </a:solidFill>
                <a:latin typeface="חרמון" charset="0"/>
                <a:ea typeface="חרמון" charset="0"/>
                <a:cs typeface="חרמון" charset="0"/>
              </a:defRPr>
            </a:lvl3pPr>
            <a:lvl4pPr marL="1600200" indent="-228600" eaLnBrk="0" hangingPunct="0">
              <a:spcBef>
                <a:spcPct val="30000"/>
              </a:spcBef>
              <a:defRPr sz="1200">
                <a:solidFill>
                  <a:schemeClr val="tx1"/>
                </a:solidFill>
                <a:latin typeface="חרמון" charset="0"/>
                <a:ea typeface="חרמון" charset="0"/>
                <a:cs typeface="חרמון" charset="0"/>
              </a:defRPr>
            </a:lvl4pPr>
            <a:lvl5pPr marL="2057400" indent="-228600" eaLnBrk="0" hangingPunct="0">
              <a:spcBef>
                <a:spcPct val="30000"/>
              </a:spcBef>
              <a:defRPr sz="1200">
                <a:solidFill>
                  <a:schemeClr val="tx1"/>
                </a:solidFill>
                <a:latin typeface="חרמון" charset="0"/>
                <a:ea typeface="חרמון" charset="0"/>
                <a:cs typeface="חרמון" charset="0"/>
              </a:defRPr>
            </a:lvl5pPr>
            <a:lvl6pPr marL="25146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6pPr>
            <a:lvl7pPr marL="29718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7pPr>
            <a:lvl8pPr marL="34290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8pPr>
            <a:lvl9pPr marL="38862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9pPr>
          </a:lstStyle>
          <a:p>
            <a:pPr eaLnBrk="1" hangingPunct="1">
              <a:spcBef>
                <a:spcPct val="0"/>
              </a:spcBef>
            </a:pPr>
            <a:fld id="{83E883E1-B737-4B8D-9244-9772450B784F}" type="slidenum">
              <a:rPr lang="en-US" altLang="en-US"/>
              <a:pPr eaLnBrk="1" hangingPunct="1">
                <a:spcBef>
                  <a:spcPct val="0"/>
                </a:spcBef>
              </a:pPr>
              <a:t>9</a:t>
            </a:fld>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154" name="Picture 58" descr="icons_BK_10%"/>
          <p:cNvPicPr>
            <a:picLocks noChangeAspect="1" noChangeArrowheads="1"/>
          </p:cNvPicPr>
          <p:nvPr userDrawn="1"/>
        </p:nvPicPr>
        <p:blipFill>
          <a:blip r:embed="rId2"/>
          <a:srcRect t="3549" b="1823"/>
          <a:stretch>
            <a:fillRect/>
          </a:stretch>
        </p:blipFill>
        <p:spPr bwMode="auto">
          <a:xfrm>
            <a:off x="2895600" y="762000"/>
            <a:ext cx="4597400" cy="6096000"/>
          </a:xfrm>
          <a:prstGeom prst="rect">
            <a:avLst/>
          </a:prstGeom>
          <a:noFill/>
        </p:spPr>
      </p:pic>
      <p:sp>
        <p:nvSpPr>
          <p:cNvPr id="4099" name="Rectangle 3"/>
          <p:cNvSpPr>
            <a:spLocks noGrp="1" noChangeArrowheads="1"/>
          </p:cNvSpPr>
          <p:nvPr>
            <p:ph type="ctrTitle"/>
          </p:nvPr>
        </p:nvSpPr>
        <p:spPr>
          <a:xfrm>
            <a:off x="304800" y="990600"/>
            <a:ext cx="7772400" cy="1143000"/>
          </a:xfrm>
        </p:spPr>
        <p:txBody>
          <a:bodyPr/>
          <a:lstStyle>
            <a:lvl1pPr>
              <a:defRPr sz="3200">
                <a:solidFill>
                  <a:schemeClr val="tx1"/>
                </a:solidFill>
              </a:defRPr>
            </a:lvl1pPr>
          </a:lstStyle>
          <a:p>
            <a:r>
              <a:rPr lang="en-US"/>
              <a:t>Click to edit Master title style</a:t>
            </a:r>
          </a:p>
        </p:txBody>
      </p:sp>
      <p:sp>
        <p:nvSpPr>
          <p:cNvPr id="4100" name="Rectangle 4"/>
          <p:cNvSpPr>
            <a:spLocks noGrp="1" noChangeArrowheads="1"/>
          </p:cNvSpPr>
          <p:nvPr>
            <p:ph type="subTitle" idx="1"/>
          </p:nvPr>
        </p:nvSpPr>
        <p:spPr>
          <a:xfrm>
            <a:off x="304800" y="2133600"/>
            <a:ext cx="5410200" cy="3048000"/>
          </a:xfrm>
        </p:spPr>
        <p:txBody>
          <a:bodyPr/>
          <a:lstStyle>
            <a:lvl1pPr marL="0" indent="0">
              <a:buFontTx/>
              <a:buNone/>
              <a:defRPr/>
            </a:lvl1pPr>
          </a:lstStyle>
          <a:p>
            <a:r>
              <a:rPr lang="en-US"/>
              <a:t>Click to edit Master subtitle style</a:t>
            </a:r>
          </a:p>
        </p:txBody>
      </p:sp>
      <p:sp>
        <p:nvSpPr>
          <p:cNvPr id="4101" name="Rectangle 5"/>
          <p:cNvSpPr>
            <a:spLocks noGrp="1" noChangeArrowheads="1"/>
          </p:cNvSpPr>
          <p:nvPr>
            <p:ph type="dt" sz="half" idx="2"/>
          </p:nvPr>
        </p:nvSpPr>
        <p:spPr/>
        <p:txBody>
          <a:bodyPr/>
          <a:lstStyle>
            <a:lvl1pPr>
              <a:defRPr/>
            </a:lvl1pPr>
          </a:lstStyle>
          <a:p>
            <a:endParaRPr lang="en-US" dirty="0"/>
          </a:p>
        </p:txBody>
      </p:sp>
      <p:sp>
        <p:nvSpPr>
          <p:cNvPr id="4102" name="Rectangle 6"/>
          <p:cNvSpPr>
            <a:spLocks noGrp="1" noChangeArrowheads="1"/>
          </p:cNvSpPr>
          <p:nvPr>
            <p:ph type="ftr" sz="quarter" idx="3"/>
          </p:nvPr>
        </p:nvSpPr>
        <p:spPr/>
        <p:txBody>
          <a:bodyPr/>
          <a:lstStyle>
            <a:lvl1pPr>
              <a:defRPr/>
            </a:lvl1pPr>
          </a:lstStyle>
          <a:p>
            <a:endParaRPr lang="en-US" dirty="0"/>
          </a:p>
        </p:txBody>
      </p:sp>
      <p:sp>
        <p:nvSpPr>
          <p:cNvPr id="4103" name="Rectangle 7"/>
          <p:cNvSpPr>
            <a:spLocks noGrp="1" noChangeArrowheads="1"/>
          </p:cNvSpPr>
          <p:nvPr>
            <p:ph type="sldNum" sz="quarter" idx="4"/>
          </p:nvPr>
        </p:nvSpPr>
        <p:spPr/>
        <p:txBody>
          <a:bodyPr/>
          <a:lstStyle>
            <a:lvl1pPr>
              <a:defRPr/>
            </a:lvl1pPr>
          </a:lstStyle>
          <a:p>
            <a:fld id="{25CD383E-63C7-4C0E-9E89-C73990E48E2B}" type="slidenum">
              <a:rPr lang="en-US"/>
              <a:pPr/>
              <a:t>‹#›</a:t>
            </a:fld>
            <a:endParaRPr lang="en-US" dirty="0"/>
          </a:p>
        </p:txBody>
      </p:sp>
      <p:sp>
        <p:nvSpPr>
          <p:cNvPr id="4124" name="Text Box 28"/>
          <p:cNvSpPr txBox="1">
            <a:spLocks noChangeArrowheads="1"/>
          </p:cNvSpPr>
          <p:nvPr userDrawn="1"/>
        </p:nvSpPr>
        <p:spPr bwMode="auto">
          <a:xfrm>
            <a:off x="357188" y="6180138"/>
            <a:ext cx="1852612" cy="366712"/>
          </a:xfrm>
          <a:prstGeom prst="rect">
            <a:avLst/>
          </a:prstGeom>
          <a:noFill/>
          <a:ln w="9525">
            <a:noFill/>
            <a:miter lim="800000"/>
            <a:headEnd/>
            <a:tailEnd/>
          </a:ln>
          <a:effectLst/>
        </p:spPr>
        <p:txBody>
          <a:bodyPr wrap="none">
            <a:prstTxWarp prst="textNoShape">
              <a:avLst/>
            </a:prstTxWarp>
            <a:spAutoFit/>
          </a:bodyPr>
          <a:lstStyle/>
          <a:p>
            <a:pPr eaLnBrk="0" hangingPunct="0"/>
            <a:r>
              <a:rPr lang="en-US" sz="1200" b="0" i="0" dirty="0">
                <a:solidFill>
                  <a:srgbClr val="007078"/>
                </a:solidFill>
                <a:latin typeface="Arial" charset="0"/>
                <a:ea typeface="ＭＳ Ｐゴシック" charset="-128"/>
                <a:cs typeface="ＭＳ Ｐゴシック" charset="-128"/>
              </a:rPr>
              <a:t>www.</a:t>
            </a:r>
            <a:r>
              <a:rPr lang="en-US" sz="1800" b="0" i="0" dirty="0">
                <a:solidFill>
                  <a:srgbClr val="007078"/>
                </a:solidFill>
                <a:latin typeface="Arial" charset="0"/>
                <a:ea typeface="ＭＳ Ｐゴシック" charset="-128"/>
                <a:cs typeface="ＭＳ Ｐゴシック" charset="-128"/>
              </a:rPr>
              <a:t>globisens</a:t>
            </a:r>
            <a:r>
              <a:rPr lang="en-US" sz="1200" b="0" i="0" dirty="0">
                <a:solidFill>
                  <a:srgbClr val="007078"/>
                </a:solidFill>
                <a:latin typeface="Arial" charset="0"/>
                <a:ea typeface="ＭＳ Ｐゴシック" charset="-128"/>
                <a:cs typeface="ＭＳ Ｐゴシック" charset="-128"/>
              </a:rPr>
              <a:t>.com</a:t>
            </a:r>
            <a:endParaRPr lang="en-US" sz="1800" b="0" i="0" dirty="0">
              <a:solidFill>
                <a:srgbClr val="007078"/>
              </a:solidFill>
              <a:latin typeface="Arial" charset="0"/>
              <a:ea typeface="ＭＳ Ｐゴシック" charset="-128"/>
              <a:cs typeface="ＭＳ Ｐゴシック" charset="-128"/>
            </a:endParaRPr>
          </a:p>
        </p:txBody>
      </p:sp>
      <p:sp>
        <p:nvSpPr>
          <p:cNvPr id="4147" name="Rectangle 51"/>
          <p:cNvSpPr>
            <a:spLocks noChangeArrowheads="1"/>
          </p:cNvSpPr>
          <p:nvPr userDrawn="1"/>
        </p:nvSpPr>
        <p:spPr bwMode="auto">
          <a:xfrm>
            <a:off x="0" y="0"/>
            <a:ext cx="9144000" cy="762000"/>
          </a:xfrm>
          <a:prstGeom prst="rect">
            <a:avLst/>
          </a:prstGeom>
          <a:solidFill>
            <a:schemeClr val="tx1"/>
          </a:solidFill>
          <a:ln w="9525">
            <a:solidFill>
              <a:schemeClr val="tx1"/>
            </a:solidFill>
            <a:miter lim="800000"/>
            <a:headEnd/>
            <a:tailEnd/>
          </a:ln>
          <a:effectLst/>
        </p:spPr>
        <p:txBody>
          <a:bodyPr wrap="none" anchor="ctr">
            <a:prstTxWarp prst="textNoShape">
              <a:avLst/>
            </a:prstTxWarp>
          </a:bodyPr>
          <a:lstStyle/>
          <a:p>
            <a:endParaRPr lang="en-US" dirty="0"/>
          </a:p>
        </p:txBody>
      </p:sp>
      <p:pic>
        <p:nvPicPr>
          <p:cNvPr id="4145" name="Picture 49" descr="Lbdc_logo_color"/>
          <p:cNvPicPr>
            <a:picLocks noChangeAspect="1" noChangeArrowheads="1"/>
          </p:cNvPicPr>
          <p:nvPr userDrawn="1"/>
        </p:nvPicPr>
        <p:blipFill>
          <a:blip r:embed="rId3"/>
          <a:srcRect/>
          <a:stretch>
            <a:fillRect/>
          </a:stretch>
        </p:blipFill>
        <p:spPr bwMode="auto">
          <a:xfrm>
            <a:off x="304800" y="184150"/>
            <a:ext cx="1752600" cy="501650"/>
          </a:xfrm>
          <a:prstGeom prst="rect">
            <a:avLst/>
          </a:prstGeom>
          <a:noFill/>
          <a:ln w="9525">
            <a:noFill/>
            <a:miter lim="800000"/>
            <a:headEnd/>
            <a:tailEnd/>
          </a:ln>
          <a:effectLst>
            <a:outerShdw blurRad="38100" dist="12700" dir="2700000" algn="ctr" rotWithShape="0">
              <a:srgbClr val="000000">
                <a:alpha val="50000"/>
              </a:srgbClr>
            </a:outerShdw>
          </a:effectLst>
        </p:spPr>
      </p:pic>
      <p:pic>
        <p:nvPicPr>
          <p:cNvPr id="4148" name="Picture 52" descr="Title_image"/>
          <p:cNvPicPr>
            <a:picLocks noChangeAspect="1" noChangeArrowheads="1"/>
          </p:cNvPicPr>
          <p:nvPr userDrawn="1"/>
        </p:nvPicPr>
        <p:blipFill>
          <a:blip r:embed="rId4"/>
          <a:srcRect/>
          <a:stretch>
            <a:fillRect/>
          </a:stretch>
        </p:blipFill>
        <p:spPr bwMode="auto">
          <a:xfrm>
            <a:off x="3781425" y="2541588"/>
            <a:ext cx="5591175" cy="4087812"/>
          </a:xfrm>
          <a:prstGeom prst="rect">
            <a:avLst/>
          </a:prstGeom>
          <a:noFill/>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07C18959-064C-401D-96D5-950484B59E65}"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0"/>
            <a:ext cx="194310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0"/>
            <a:ext cx="567690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DFF9713A-5A69-492C-B27E-F9DF3C548E1B}" type="slidenum">
              <a:rPr lang="en-US"/>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AC4E0458-21AF-4F4A-86B0-9AD0CEA6AEBF}" type="slidenum">
              <a:rPr lang="en-US"/>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FF734035-A264-4603-9433-62FBBEE16235}" type="slidenum">
              <a:rPr lang="en-US"/>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3716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16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CBCCB440-C96A-43C0-82C5-8A1A5A9E96DB}" type="slidenum">
              <a:rPr lang="en-US"/>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dirty="0"/>
          </a:p>
        </p:txBody>
      </p:sp>
      <p:sp>
        <p:nvSpPr>
          <p:cNvPr id="8" name="Footer Placeholder 7"/>
          <p:cNvSpPr>
            <a:spLocks noGrp="1"/>
          </p:cNvSpPr>
          <p:nvPr>
            <p:ph type="ftr" sz="quarter" idx="11"/>
          </p:nvPr>
        </p:nvSpPr>
        <p:spPr/>
        <p:txBody>
          <a:bodyPr/>
          <a:lstStyle>
            <a:lvl1pPr>
              <a:defRPr/>
            </a:lvl1pPr>
          </a:lstStyle>
          <a:p>
            <a:endParaRPr lang="en-US" dirty="0"/>
          </a:p>
        </p:txBody>
      </p:sp>
      <p:sp>
        <p:nvSpPr>
          <p:cNvPr id="9" name="Slide Number Placeholder 8"/>
          <p:cNvSpPr>
            <a:spLocks noGrp="1"/>
          </p:cNvSpPr>
          <p:nvPr>
            <p:ph type="sldNum" sz="quarter" idx="12"/>
          </p:nvPr>
        </p:nvSpPr>
        <p:spPr/>
        <p:txBody>
          <a:bodyPr/>
          <a:lstStyle>
            <a:lvl1pPr>
              <a:defRPr/>
            </a:lvl1pPr>
          </a:lstStyle>
          <a:p>
            <a:fld id="{5C4EC26F-2576-495F-A049-0F68FD336A44}" type="slidenum">
              <a:rPr lang="en-US"/>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dirty="0"/>
          </a:p>
        </p:txBody>
      </p:sp>
      <p:sp>
        <p:nvSpPr>
          <p:cNvPr id="4" name="Footer Placeholder 3"/>
          <p:cNvSpPr>
            <a:spLocks noGrp="1"/>
          </p:cNvSpPr>
          <p:nvPr>
            <p:ph type="ftr" sz="quarter" idx="11"/>
          </p:nvPr>
        </p:nvSpPr>
        <p:spPr/>
        <p:txBody>
          <a:bodyPr/>
          <a:lstStyle>
            <a:lvl1pPr>
              <a:defRPr/>
            </a:lvl1pPr>
          </a:lstStyle>
          <a:p>
            <a:endParaRPr lang="en-US" dirty="0"/>
          </a:p>
        </p:txBody>
      </p:sp>
      <p:sp>
        <p:nvSpPr>
          <p:cNvPr id="5" name="Slide Number Placeholder 4"/>
          <p:cNvSpPr>
            <a:spLocks noGrp="1"/>
          </p:cNvSpPr>
          <p:nvPr>
            <p:ph type="sldNum" sz="quarter" idx="12"/>
          </p:nvPr>
        </p:nvSpPr>
        <p:spPr/>
        <p:txBody>
          <a:bodyPr/>
          <a:lstStyle>
            <a:lvl1pPr>
              <a:defRPr/>
            </a:lvl1pPr>
          </a:lstStyle>
          <a:p>
            <a:fld id="{A5922833-25A7-4963-A918-099C4F695625}" type="slidenum">
              <a:rPr lang="en-US"/>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p>
        </p:txBody>
      </p:sp>
      <p:sp>
        <p:nvSpPr>
          <p:cNvPr id="3" name="Footer Placeholder 2"/>
          <p:cNvSpPr>
            <a:spLocks noGrp="1"/>
          </p:cNvSpPr>
          <p:nvPr>
            <p:ph type="ftr" sz="quarter" idx="11"/>
          </p:nvPr>
        </p:nvSpPr>
        <p:spPr/>
        <p:txBody>
          <a:bodyPr/>
          <a:lstStyle>
            <a:lvl1pPr>
              <a:defRPr/>
            </a:lvl1pPr>
          </a:lstStyle>
          <a:p>
            <a:endParaRPr lang="en-US" dirty="0"/>
          </a:p>
        </p:txBody>
      </p:sp>
      <p:sp>
        <p:nvSpPr>
          <p:cNvPr id="4" name="Slide Number Placeholder 3"/>
          <p:cNvSpPr>
            <a:spLocks noGrp="1"/>
          </p:cNvSpPr>
          <p:nvPr>
            <p:ph type="sldNum" sz="quarter" idx="12"/>
          </p:nvPr>
        </p:nvSpPr>
        <p:spPr/>
        <p:txBody>
          <a:bodyPr/>
          <a:lstStyle>
            <a:lvl1pPr>
              <a:defRPr/>
            </a:lvl1pPr>
          </a:lstStyle>
          <a:p>
            <a:fld id="{DB2C3786-4F35-4ABF-9568-7F051B95BFBF}"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BC802019-A4B6-4E94-AE8C-CC1E727EC36C}" type="slidenum">
              <a:rPr lang="en-US"/>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CBED7821-14B7-43A1-A267-B726FA74E8D9}"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80" name="Picture 56" descr="icons_BK_10%"/>
          <p:cNvPicPr>
            <a:picLocks noChangeAspect="1" noChangeArrowheads="1"/>
          </p:cNvPicPr>
          <p:nvPr userDrawn="1"/>
        </p:nvPicPr>
        <p:blipFill>
          <a:blip r:embed="rId13"/>
          <a:srcRect r="9317"/>
          <a:stretch>
            <a:fillRect/>
          </a:stretch>
        </p:blipFill>
        <p:spPr bwMode="auto">
          <a:xfrm>
            <a:off x="5791200" y="1447800"/>
            <a:ext cx="3352800" cy="5181600"/>
          </a:xfrm>
          <a:prstGeom prst="rect">
            <a:avLst/>
          </a:prstGeom>
          <a:noFill/>
        </p:spPr>
      </p:pic>
      <p:sp>
        <p:nvSpPr>
          <p:cNvPr id="1072" name="Rectangle 48"/>
          <p:cNvSpPr>
            <a:spLocks noChangeArrowheads="1"/>
          </p:cNvSpPr>
          <p:nvPr userDrawn="1"/>
        </p:nvSpPr>
        <p:spPr bwMode="auto">
          <a:xfrm>
            <a:off x="0" y="6400800"/>
            <a:ext cx="9144000" cy="457200"/>
          </a:xfrm>
          <a:prstGeom prst="rect">
            <a:avLst/>
          </a:prstGeom>
          <a:solidFill>
            <a:schemeClr val="tx1"/>
          </a:solidFill>
          <a:ln w="9525">
            <a:noFill/>
            <a:miter lim="800000"/>
            <a:headEnd/>
            <a:tailEnd/>
          </a:ln>
          <a:effectLst/>
        </p:spPr>
        <p:txBody>
          <a:bodyPr wrap="none" anchor="ctr">
            <a:prstTxWarp prst="textNoShape">
              <a:avLst/>
            </a:prstTxWarp>
          </a:bodyPr>
          <a:lstStyle/>
          <a:p>
            <a:endParaRPr lang="en-US" dirty="0"/>
          </a:p>
        </p:txBody>
      </p:sp>
      <p:sp>
        <p:nvSpPr>
          <p:cNvPr id="1026" name="Rectangle 2"/>
          <p:cNvSpPr>
            <a:spLocks noGrp="1" noChangeArrowheads="1"/>
          </p:cNvSpPr>
          <p:nvPr>
            <p:ph type="title"/>
          </p:nvPr>
        </p:nvSpPr>
        <p:spPr bwMode="auto">
          <a:xfrm>
            <a:off x="685800" y="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371600"/>
            <a:ext cx="7772400" cy="457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i="0"/>
            </a:lvl1pPr>
          </a:lstStyle>
          <a:p>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i="0"/>
            </a:lvl1pPr>
          </a:lstStyle>
          <a:p>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i="0"/>
            </a:lvl1pPr>
          </a:lstStyle>
          <a:p>
            <a:fld id="{1EA7B43F-441E-4F70-81CF-9A7029243A7C}" type="slidenum">
              <a:rPr lang="en-US"/>
              <a:pPr/>
              <a:t>‹#›</a:t>
            </a:fld>
            <a:endParaRPr lang="en-US" dirty="0"/>
          </a:p>
        </p:txBody>
      </p:sp>
      <p:pic>
        <p:nvPicPr>
          <p:cNvPr id="1071" name="Picture 47" descr="Lbdc_logo_color"/>
          <p:cNvPicPr>
            <a:picLocks noChangeAspect="1" noChangeArrowheads="1"/>
          </p:cNvPicPr>
          <p:nvPr userDrawn="1"/>
        </p:nvPicPr>
        <p:blipFill>
          <a:blip r:embed="rId14"/>
          <a:srcRect/>
          <a:stretch>
            <a:fillRect/>
          </a:stretch>
        </p:blipFill>
        <p:spPr bwMode="auto">
          <a:xfrm>
            <a:off x="7656513" y="6443663"/>
            <a:ext cx="1182687" cy="338137"/>
          </a:xfrm>
          <a:prstGeom prst="rect">
            <a:avLst/>
          </a:prstGeom>
          <a:noFill/>
          <a:ln w="9525">
            <a:noFill/>
            <a:miter lim="800000"/>
            <a:headEnd/>
            <a:tailEnd/>
          </a:ln>
          <a:effectLst>
            <a:outerShdw blurRad="38100" dist="12700" dir="2700000" algn="ctr" rotWithShape="0">
              <a:srgbClr val="000000">
                <a:alpha val="50000"/>
              </a:srgbClr>
            </a:outerShdw>
          </a:effectLst>
        </p:spPr>
      </p:pic>
      <p:sp>
        <p:nvSpPr>
          <p:cNvPr id="1073" name="Line 49"/>
          <p:cNvSpPr>
            <a:spLocks noChangeShapeType="1"/>
          </p:cNvSpPr>
          <p:nvPr userDrawn="1"/>
        </p:nvSpPr>
        <p:spPr bwMode="auto">
          <a:xfrm>
            <a:off x="685800" y="914400"/>
            <a:ext cx="7772400" cy="0"/>
          </a:xfrm>
          <a:prstGeom prst="line">
            <a:avLst/>
          </a:prstGeom>
          <a:noFill/>
          <a:ln w="9525">
            <a:solidFill>
              <a:srgbClr val="007078"/>
            </a:solidFill>
            <a:round/>
            <a:headEnd/>
            <a:tailEnd/>
          </a:ln>
          <a:effectLst/>
        </p:spPr>
        <p:txBody>
          <a:bodyPr wrap="none" anchor="ctr">
            <a:prstTxWarp prst="textNoShape">
              <a:avLst/>
            </a:prstTxWarp>
          </a:bodyPr>
          <a:lstStyle/>
          <a:p>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fontAlgn="base">
        <a:spcBef>
          <a:spcPct val="0"/>
        </a:spcBef>
        <a:spcAft>
          <a:spcPct val="0"/>
        </a:spcAft>
        <a:defRPr sz="2800" b="1">
          <a:solidFill>
            <a:srgbClr val="007078"/>
          </a:solidFill>
          <a:latin typeface="+mj-lt"/>
          <a:ea typeface="+mj-ea"/>
          <a:cs typeface="+mj-cs"/>
        </a:defRPr>
      </a:lvl1pPr>
      <a:lvl2pPr algn="l" rtl="0" fontAlgn="base">
        <a:spcBef>
          <a:spcPct val="0"/>
        </a:spcBef>
        <a:spcAft>
          <a:spcPct val="0"/>
        </a:spcAft>
        <a:defRPr sz="2800" b="1">
          <a:solidFill>
            <a:srgbClr val="007078"/>
          </a:solidFill>
          <a:latin typeface="חרמון" charset="0"/>
          <a:ea typeface="חרמון" charset="0"/>
          <a:cs typeface="חרמון" charset="0"/>
        </a:defRPr>
      </a:lvl2pPr>
      <a:lvl3pPr algn="l" rtl="0" fontAlgn="base">
        <a:spcBef>
          <a:spcPct val="0"/>
        </a:spcBef>
        <a:spcAft>
          <a:spcPct val="0"/>
        </a:spcAft>
        <a:defRPr sz="2800" b="1">
          <a:solidFill>
            <a:srgbClr val="007078"/>
          </a:solidFill>
          <a:latin typeface="חרמון" charset="0"/>
          <a:ea typeface="חרמון" charset="0"/>
          <a:cs typeface="חרמון" charset="0"/>
        </a:defRPr>
      </a:lvl3pPr>
      <a:lvl4pPr algn="l" rtl="0" fontAlgn="base">
        <a:spcBef>
          <a:spcPct val="0"/>
        </a:spcBef>
        <a:spcAft>
          <a:spcPct val="0"/>
        </a:spcAft>
        <a:defRPr sz="2800" b="1">
          <a:solidFill>
            <a:srgbClr val="007078"/>
          </a:solidFill>
          <a:latin typeface="חרמון" charset="0"/>
          <a:ea typeface="חרמון" charset="0"/>
          <a:cs typeface="חרמון" charset="0"/>
        </a:defRPr>
      </a:lvl4pPr>
      <a:lvl5pPr algn="l" rtl="0" fontAlgn="base">
        <a:spcBef>
          <a:spcPct val="0"/>
        </a:spcBef>
        <a:spcAft>
          <a:spcPct val="0"/>
        </a:spcAft>
        <a:defRPr sz="2800" b="1">
          <a:solidFill>
            <a:srgbClr val="007078"/>
          </a:solidFill>
          <a:latin typeface="חרמון" charset="0"/>
          <a:ea typeface="חרמון" charset="0"/>
          <a:cs typeface="חרמון" charset="0"/>
        </a:defRPr>
      </a:lvl5pPr>
      <a:lvl6pPr marL="457200" algn="l" rtl="0" fontAlgn="base">
        <a:spcBef>
          <a:spcPct val="0"/>
        </a:spcBef>
        <a:spcAft>
          <a:spcPct val="0"/>
        </a:spcAft>
        <a:defRPr sz="2800" b="1">
          <a:solidFill>
            <a:srgbClr val="007078"/>
          </a:solidFill>
          <a:latin typeface="חרמון" charset="0"/>
          <a:ea typeface="חרמון" charset="0"/>
          <a:cs typeface="חרמון" charset="0"/>
        </a:defRPr>
      </a:lvl6pPr>
      <a:lvl7pPr marL="914400" algn="l" rtl="0" fontAlgn="base">
        <a:spcBef>
          <a:spcPct val="0"/>
        </a:spcBef>
        <a:spcAft>
          <a:spcPct val="0"/>
        </a:spcAft>
        <a:defRPr sz="2800" b="1">
          <a:solidFill>
            <a:srgbClr val="007078"/>
          </a:solidFill>
          <a:latin typeface="חרמון" charset="0"/>
          <a:ea typeface="חרמון" charset="0"/>
          <a:cs typeface="חרמון" charset="0"/>
        </a:defRPr>
      </a:lvl7pPr>
      <a:lvl8pPr marL="1371600" algn="l" rtl="0" fontAlgn="base">
        <a:spcBef>
          <a:spcPct val="0"/>
        </a:spcBef>
        <a:spcAft>
          <a:spcPct val="0"/>
        </a:spcAft>
        <a:defRPr sz="2800" b="1">
          <a:solidFill>
            <a:srgbClr val="007078"/>
          </a:solidFill>
          <a:latin typeface="חרמון" charset="0"/>
          <a:ea typeface="חרמון" charset="0"/>
          <a:cs typeface="חרמון" charset="0"/>
        </a:defRPr>
      </a:lvl8pPr>
      <a:lvl9pPr marL="1828800" algn="l" rtl="0" fontAlgn="base">
        <a:spcBef>
          <a:spcPct val="0"/>
        </a:spcBef>
        <a:spcAft>
          <a:spcPct val="0"/>
        </a:spcAft>
        <a:defRPr sz="2800" b="1">
          <a:solidFill>
            <a:srgbClr val="007078"/>
          </a:solidFill>
          <a:latin typeface="חרמון" charset="0"/>
          <a:ea typeface="חרמון" charset="0"/>
          <a:cs typeface="חרמון" charset="0"/>
        </a:defRPr>
      </a:lvl9pPr>
    </p:titleStyle>
    <p:bodyStyle>
      <a:lvl1pPr marL="342900" indent="-342900" algn="l" rtl="0" fontAlgn="base">
        <a:spcBef>
          <a:spcPct val="20000"/>
        </a:spcBef>
        <a:spcAft>
          <a:spcPct val="0"/>
        </a:spcAft>
        <a:buChar char="•"/>
        <a:defRPr sz="2400">
          <a:solidFill>
            <a:schemeClr val="tx1"/>
          </a:solidFill>
          <a:latin typeface="+mn-lt"/>
          <a:ea typeface="+mn-ea"/>
          <a:cs typeface="+mn-cs"/>
        </a:defRPr>
      </a:lvl1pPr>
      <a:lvl2pPr marL="742950" indent="-285750" algn="l" rtl="0" fontAlgn="base">
        <a:spcBef>
          <a:spcPct val="20000"/>
        </a:spcBef>
        <a:spcAft>
          <a:spcPct val="0"/>
        </a:spcAft>
        <a:buChar char="–"/>
        <a:defRPr sz="2000">
          <a:solidFill>
            <a:schemeClr val="tx1"/>
          </a:solidFill>
          <a:latin typeface="+mn-lt"/>
          <a:ea typeface="+mn-ea"/>
          <a:cs typeface="+mn-cs"/>
        </a:defRPr>
      </a:lvl2pPr>
      <a:lvl3pPr marL="1143000" indent="-228600" algn="l" rtl="0" fontAlgn="base">
        <a:spcBef>
          <a:spcPct val="20000"/>
        </a:spcBef>
        <a:spcAft>
          <a:spcPct val="0"/>
        </a:spcAft>
        <a:buChar char="•"/>
        <a:defRPr sz="2000">
          <a:solidFill>
            <a:schemeClr val="tx1"/>
          </a:solidFill>
          <a:latin typeface="+mn-lt"/>
          <a:ea typeface="+mn-ea"/>
          <a:cs typeface="+mn-cs"/>
        </a:defRPr>
      </a:lvl3pPr>
      <a:lvl4pPr marL="1600200" indent="-228600" algn="l" rtl="0" fontAlgn="base">
        <a:spcBef>
          <a:spcPct val="20000"/>
        </a:spcBef>
        <a:spcAft>
          <a:spcPct val="0"/>
        </a:spcAft>
        <a:buChar char="–"/>
        <a:defRPr sz="2000">
          <a:solidFill>
            <a:schemeClr val="tx1"/>
          </a:solidFill>
          <a:latin typeface="+mn-lt"/>
          <a:ea typeface="+mn-ea"/>
          <a:cs typeface="+mn-cs"/>
        </a:defRPr>
      </a:lvl4pPr>
      <a:lvl5pPr marL="2057400" indent="-228600" algn="l" rtl="0" fontAlgn="base">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63.jpg"/><Relationship Id="rId13" Type="http://schemas.openxmlformats.org/officeDocument/2006/relationships/image" Target="../media/image68.png"/><Relationship Id="rId3" Type="http://schemas.openxmlformats.org/officeDocument/2006/relationships/image" Target="../media/image59.jpg"/><Relationship Id="rId7" Type="http://schemas.openxmlformats.org/officeDocument/2006/relationships/image" Target="../media/image62.jpg"/><Relationship Id="rId12" Type="http://schemas.openxmlformats.org/officeDocument/2006/relationships/image" Target="../media/image67.png"/><Relationship Id="rId2" Type="http://schemas.openxmlformats.org/officeDocument/2006/relationships/image" Target="../media/image58.jpg"/><Relationship Id="rId1" Type="http://schemas.openxmlformats.org/officeDocument/2006/relationships/slideLayout" Target="../slideLayouts/slideLayout2.xml"/><Relationship Id="rId6" Type="http://schemas.openxmlformats.org/officeDocument/2006/relationships/image" Target="../media/image61.jpg"/><Relationship Id="rId11" Type="http://schemas.openxmlformats.org/officeDocument/2006/relationships/image" Target="../media/image66.jpg"/><Relationship Id="rId5" Type="http://schemas.openxmlformats.org/officeDocument/2006/relationships/hyperlink" Target="https://youtu.be/gamWokRl51I" TargetMode="External"/><Relationship Id="rId10" Type="http://schemas.openxmlformats.org/officeDocument/2006/relationships/image" Target="../media/image65.jpg"/><Relationship Id="rId4" Type="http://schemas.openxmlformats.org/officeDocument/2006/relationships/image" Target="../media/image60.jpg"/><Relationship Id="rId9" Type="http://schemas.openxmlformats.org/officeDocument/2006/relationships/image" Target="../media/image64.jpg"/></Relationships>
</file>

<file path=ppt/slides/_rels/slide1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jpeg"/><Relationship Id="rId7" Type="http://schemas.openxmlformats.org/officeDocument/2006/relationships/image" Target="../media/image73.png"/><Relationship Id="rId12" Type="http://schemas.openxmlformats.org/officeDocument/2006/relationships/image" Target="../media/image78.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2.jpeg"/><Relationship Id="rId11" Type="http://schemas.openxmlformats.org/officeDocument/2006/relationships/image" Target="../media/image77.jpeg"/><Relationship Id="rId5" Type="http://schemas.openxmlformats.org/officeDocument/2006/relationships/image" Target="../media/image71.jpeg"/><Relationship Id="rId10" Type="http://schemas.openxmlformats.org/officeDocument/2006/relationships/image" Target="../media/image76.jpeg"/><Relationship Id="rId4" Type="http://schemas.openxmlformats.org/officeDocument/2006/relationships/image" Target="../media/image70.jpeg"/><Relationship Id="rId9" Type="http://schemas.openxmlformats.org/officeDocument/2006/relationships/image" Target="../media/image75.png"/></Relationships>
</file>

<file path=ppt/slides/_rels/slide13.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2.jpeg"/><Relationship Id="rId11" Type="http://schemas.openxmlformats.org/officeDocument/2006/relationships/image" Target="../media/image87.jpeg"/><Relationship Id="rId5" Type="http://schemas.openxmlformats.org/officeDocument/2006/relationships/image" Target="../media/image81.jpeg"/><Relationship Id="rId10" Type="http://schemas.openxmlformats.org/officeDocument/2006/relationships/image" Target="../media/image86.jpeg"/><Relationship Id="rId4" Type="http://schemas.openxmlformats.org/officeDocument/2006/relationships/image" Target="../media/image80.jpeg"/><Relationship Id="rId9" Type="http://schemas.openxmlformats.org/officeDocument/2006/relationships/image" Target="../media/image85.jpeg"/></Relationships>
</file>

<file path=ppt/slides/_rels/slide14.xml.rels><?xml version="1.0" encoding="UTF-8" standalone="yes"?>
<Relationships xmlns="http://schemas.openxmlformats.org/package/2006/relationships"><Relationship Id="rId8" Type="http://schemas.openxmlformats.org/officeDocument/2006/relationships/image" Target="../media/image92.jpeg"/><Relationship Id="rId13" Type="http://schemas.openxmlformats.org/officeDocument/2006/relationships/image" Target="../media/image96.jpeg"/><Relationship Id="rId3" Type="http://schemas.openxmlformats.org/officeDocument/2006/relationships/notesSlide" Target="../notesSlides/notesSlide12.xml"/><Relationship Id="rId7" Type="http://schemas.openxmlformats.org/officeDocument/2006/relationships/image" Target="../media/image91.jpeg"/><Relationship Id="rId12" Type="http://schemas.openxmlformats.org/officeDocument/2006/relationships/hyperlink" Target="https://www.youtube.com/watch?v=LocyCt77H5A" TargetMode="Externa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90.jpeg"/><Relationship Id="rId11" Type="http://schemas.openxmlformats.org/officeDocument/2006/relationships/image" Target="../media/image95.jpeg"/><Relationship Id="rId5" Type="http://schemas.openxmlformats.org/officeDocument/2006/relationships/image" Target="../media/image89.jpeg"/><Relationship Id="rId10" Type="http://schemas.openxmlformats.org/officeDocument/2006/relationships/image" Target="../media/image94.jpeg"/><Relationship Id="rId4" Type="http://schemas.openxmlformats.org/officeDocument/2006/relationships/image" Target="../media/image88.jpeg"/><Relationship Id="rId9" Type="http://schemas.openxmlformats.org/officeDocument/2006/relationships/image" Target="../media/image93.jpeg"/><Relationship Id="rId14" Type="http://schemas.openxmlformats.org/officeDocument/2006/relationships/image" Target="../media/image97.jpeg"/></Relationships>
</file>

<file path=ppt/slides/_rels/slide15.xml.rels><?xml version="1.0" encoding="UTF-8" standalone="yes"?>
<Relationships xmlns="http://schemas.openxmlformats.org/package/2006/relationships"><Relationship Id="rId3" Type="http://schemas.openxmlformats.org/officeDocument/2006/relationships/hyperlink" Target="https://www.facebook.com/groups/1582913395254937/photos/" TargetMode="External"/><Relationship Id="rId2" Type="http://schemas.openxmlformats.org/officeDocument/2006/relationships/image" Target="../media/image98.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9.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02.jpeg"/><Relationship Id="rId4" Type="http://schemas.openxmlformats.org/officeDocument/2006/relationships/image" Target="../media/image101.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notesSlide" Target="../notesSlides/notesSlide3.xml"/><Relationship Id="rId7"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9.png"/><Relationship Id="rId18" Type="http://schemas.openxmlformats.org/officeDocument/2006/relationships/image" Target="../media/image42.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8.png"/><Relationship Id="rId17" Type="http://schemas.openxmlformats.org/officeDocument/2006/relationships/image" Target="../media/image41.png"/><Relationship Id="rId2" Type="http://schemas.openxmlformats.org/officeDocument/2006/relationships/notesSlide" Target="../notesSlides/notesSlide6.xml"/><Relationship Id="rId16"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7.png"/><Relationship Id="rId5" Type="http://schemas.openxmlformats.org/officeDocument/2006/relationships/image" Target="../media/image32.png"/><Relationship Id="rId15" Type="http://schemas.openxmlformats.org/officeDocument/2006/relationships/image" Target="../media/image28.png"/><Relationship Id="rId10" Type="http://schemas.openxmlformats.org/officeDocument/2006/relationships/image" Target="../media/image29.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46.png"/><Relationship Id="rId3" Type="http://schemas.openxmlformats.org/officeDocument/2006/relationships/image" Target="../media/image43.png"/><Relationship Id="rId7" Type="http://schemas.openxmlformats.org/officeDocument/2006/relationships/image" Target="../media/image22.png"/><Relationship Id="rId12"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7.png"/><Relationship Id="rId5" Type="http://schemas.openxmlformats.org/officeDocument/2006/relationships/image" Target="../media/image45.png"/><Relationship Id="rId15" Type="http://schemas.openxmlformats.org/officeDocument/2006/relationships/image" Target="../media/image48.png"/><Relationship Id="rId10" Type="http://schemas.openxmlformats.org/officeDocument/2006/relationships/image" Target="../media/image26.png"/><Relationship Id="rId4" Type="http://schemas.openxmlformats.org/officeDocument/2006/relationships/image" Target="../media/image44.png"/><Relationship Id="rId9" Type="http://schemas.openxmlformats.org/officeDocument/2006/relationships/image" Target="../media/image25.png"/><Relationship Id="rId14" Type="http://schemas.openxmlformats.org/officeDocument/2006/relationships/image" Target="../media/image47.png"/></Relationships>
</file>

<file path=ppt/slides/_rels/slide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8.xml"/><Relationship Id="rId7"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jpeg"/></Relationships>
</file>

<file path=ppt/slides/_rels/slide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5" name="Rectangle 9"/>
          <p:cNvSpPr>
            <a:spLocks noChangeArrowheads="1"/>
          </p:cNvSpPr>
          <p:nvPr/>
        </p:nvSpPr>
        <p:spPr bwMode="auto">
          <a:xfrm>
            <a:off x="-108520" y="2530376"/>
            <a:ext cx="5791200" cy="575320"/>
          </a:xfrm>
          <a:prstGeom prst="rect">
            <a:avLst/>
          </a:prstGeom>
          <a:noFill/>
          <a:ln w="9525">
            <a:noFill/>
            <a:miter lim="800000"/>
            <a:headEnd/>
            <a:tailEnd/>
          </a:ln>
          <a:effectLst/>
        </p:spPr>
        <p:txBody>
          <a:bodyPr>
            <a:prstTxWarp prst="textNoShape">
              <a:avLst/>
            </a:prstTxWarp>
          </a:bodyPr>
          <a:lstStyle/>
          <a:p>
            <a:pPr algn="ctr">
              <a:spcBef>
                <a:spcPct val="20000"/>
              </a:spcBef>
            </a:pPr>
            <a:r>
              <a:rPr lang="en-US" b="0" i="0" dirty="0">
                <a:latin typeface="Arial" charset="0"/>
                <a:ea typeface="Arial" charset="0"/>
                <a:cs typeface="Arial" charset="0"/>
              </a:rPr>
              <a:t>All-in-one K-12 </a:t>
            </a:r>
            <a:r>
              <a:rPr lang="en-US" b="0" i="0" dirty="0" smtClean="0">
                <a:latin typeface="Arial" charset="0"/>
                <a:ea typeface="Arial" charset="0"/>
                <a:cs typeface="Arial" charset="0"/>
              </a:rPr>
              <a:t>modern science labs</a:t>
            </a:r>
          </a:p>
        </p:txBody>
      </p:sp>
      <p:grpSp>
        <p:nvGrpSpPr>
          <p:cNvPr id="5158" name="Group 38"/>
          <p:cNvGrpSpPr>
            <a:grpSpLocks/>
          </p:cNvGrpSpPr>
          <p:nvPr/>
        </p:nvGrpSpPr>
        <p:grpSpPr bwMode="auto">
          <a:xfrm>
            <a:off x="457200" y="5600700"/>
            <a:ext cx="2743200" cy="595313"/>
            <a:chOff x="288" y="3504"/>
            <a:chExt cx="1839" cy="399"/>
          </a:xfrm>
        </p:grpSpPr>
        <p:pic>
          <p:nvPicPr>
            <p:cNvPr id="5152" name="Picture 1"/>
            <p:cNvPicPr>
              <a:picLocks noChangeAspect="1"/>
            </p:cNvPicPr>
            <p:nvPr/>
          </p:nvPicPr>
          <p:blipFill>
            <a:blip r:embed="rId3"/>
            <a:srcRect/>
            <a:stretch>
              <a:fillRect/>
            </a:stretch>
          </p:blipFill>
          <p:spPr bwMode="auto">
            <a:xfrm>
              <a:off x="1805" y="3519"/>
              <a:ext cx="322" cy="369"/>
            </a:xfrm>
            <a:prstGeom prst="rect">
              <a:avLst/>
            </a:prstGeom>
            <a:noFill/>
            <a:ln w="9525">
              <a:noFill/>
              <a:miter lim="800000"/>
              <a:headEnd/>
              <a:tailEnd/>
            </a:ln>
          </p:spPr>
        </p:pic>
        <p:pic>
          <p:nvPicPr>
            <p:cNvPr id="5153" name="Picture 1"/>
            <p:cNvPicPr>
              <a:picLocks noChangeAspect="1"/>
            </p:cNvPicPr>
            <p:nvPr/>
          </p:nvPicPr>
          <p:blipFill>
            <a:blip r:embed="rId4">
              <a:clrChange>
                <a:clrFrom>
                  <a:srgbClr val="FFFFFF"/>
                </a:clrFrom>
                <a:clrTo>
                  <a:srgbClr val="FFFFFF">
                    <a:alpha val="0"/>
                  </a:srgbClr>
                </a:clrTo>
              </a:clrChange>
            </a:blip>
            <a:srcRect/>
            <a:stretch>
              <a:fillRect/>
            </a:stretch>
          </p:blipFill>
          <p:spPr bwMode="auto">
            <a:xfrm>
              <a:off x="687" y="3555"/>
              <a:ext cx="713" cy="296"/>
            </a:xfrm>
            <a:prstGeom prst="rect">
              <a:avLst/>
            </a:prstGeom>
            <a:noFill/>
            <a:ln w="9525">
              <a:noFill/>
              <a:miter lim="800000"/>
              <a:headEnd/>
              <a:tailEnd/>
            </a:ln>
          </p:spPr>
        </p:pic>
        <p:pic>
          <p:nvPicPr>
            <p:cNvPr id="5155" name="Picture 1"/>
            <p:cNvPicPr>
              <a:picLocks noChangeAspect="1"/>
            </p:cNvPicPr>
            <p:nvPr/>
          </p:nvPicPr>
          <p:blipFill>
            <a:blip r:embed="rId5"/>
            <a:srcRect/>
            <a:stretch>
              <a:fillRect/>
            </a:stretch>
          </p:blipFill>
          <p:spPr bwMode="auto">
            <a:xfrm>
              <a:off x="288" y="3504"/>
              <a:ext cx="399" cy="399"/>
            </a:xfrm>
            <a:prstGeom prst="rect">
              <a:avLst/>
            </a:prstGeom>
            <a:noFill/>
            <a:ln w="9525">
              <a:noFill/>
              <a:miter lim="800000"/>
              <a:headEnd/>
              <a:tailEnd/>
            </a:ln>
          </p:spPr>
        </p:pic>
        <p:pic>
          <p:nvPicPr>
            <p:cNvPr id="5157" name="Picture 37" descr="WINNER_logo"/>
            <p:cNvPicPr>
              <a:picLocks noChangeAspect="1" noChangeArrowheads="1"/>
            </p:cNvPicPr>
            <p:nvPr/>
          </p:nvPicPr>
          <p:blipFill>
            <a:blip r:embed="rId6"/>
            <a:srcRect/>
            <a:stretch>
              <a:fillRect/>
            </a:stretch>
          </p:blipFill>
          <p:spPr bwMode="auto">
            <a:xfrm>
              <a:off x="1407" y="3537"/>
              <a:ext cx="336" cy="333"/>
            </a:xfrm>
            <a:prstGeom prst="rect">
              <a:avLst/>
            </a:prstGeom>
            <a:noFill/>
          </p:spPr>
        </p:pic>
      </p:grpSp>
      <p:pic>
        <p:nvPicPr>
          <p:cNvPr id="9" name="Picture 21" descr="Lbdc_logo_B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7775" y="1412776"/>
            <a:ext cx="4314825" cy="1117600"/>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9469" y="3789040"/>
            <a:ext cx="1638126" cy="1638126"/>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11216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87" y="0"/>
            <a:ext cx="9178925" cy="6858000"/>
          </a:xfrm>
          <a:solidFill>
            <a:schemeClr val="accent4"/>
          </a:solidFill>
        </p:spPr>
        <p:txBody>
          <a:bodyPr/>
          <a:lstStyle/>
          <a:p>
            <a:pPr eaLnBrk="1" hangingPunct="1">
              <a:defRPr/>
            </a:pPr>
            <a:r>
              <a:rPr lang="en-US" dirty="0" smtClean="0">
                <a:solidFill>
                  <a:schemeClr val="bg1"/>
                </a:solidFill>
              </a:rPr>
              <a:t>  </a:t>
            </a: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b="6467"/>
          <a:stretch/>
        </p:blipFill>
        <p:spPr>
          <a:xfrm>
            <a:off x="3160555" y="5229200"/>
            <a:ext cx="2852621" cy="1500821"/>
          </a:xfrm>
          <a:prstGeom prst="rect">
            <a:avLst/>
          </a:prstGeom>
        </p:spPr>
      </p:pic>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b="6819"/>
          <a:stretch/>
        </p:blipFill>
        <p:spPr>
          <a:xfrm>
            <a:off x="6096702" y="5229199"/>
            <a:ext cx="2861879" cy="1500821"/>
          </a:xfrm>
          <a:prstGeom prst="rect">
            <a:avLst/>
          </a:prstGeom>
        </p:spPr>
      </p:pic>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b="7237"/>
          <a:stretch/>
        </p:blipFill>
        <p:spPr>
          <a:xfrm>
            <a:off x="3149274" y="1987860"/>
            <a:ext cx="2875184" cy="1500252"/>
          </a:xfrm>
          <a:prstGeom prst="rect">
            <a:avLst/>
          </a:prstGeom>
        </p:spPr>
      </p:pic>
      <p:pic>
        <p:nvPicPr>
          <p:cNvPr id="19" name="Picture 18">
            <a:hlinkClick r:id="rId5"/>
          </p:cNvPr>
          <p:cNvPicPr>
            <a:picLocks noChangeAspect="1"/>
          </p:cNvPicPr>
          <p:nvPr/>
        </p:nvPicPr>
        <p:blipFill rotWithShape="1">
          <a:blip r:embed="rId6">
            <a:extLst>
              <a:ext uri="{28A0092B-C50C-407E-A947-70E740481C1C}">
                <a14:useLocalDpi xmlns:a14="http://schemas.microsoft.com/office/drawing/2010/main" val="0"/>
              </a:ext>
            </a:extLst>
          </a:blip>
          <a:srcRect b="6979"/>
          <a:stretch/>
        </p:blipFill>
        <p:spPr>
          <a:xfrm>
            <a:off x="3157902" y="3604136"/>
            <a:ext cx="2840316" cy="1486944"/>
          </a:xfrm>
          <a:prstGeom prst="rect">
            <a:avLst/>
          </a:prstGeom>
        </p:spPr>
      </p:pic>
      <p:pic>
        <p:nvPicPr>
          <p:cNvPr id="20" name="Picture 19"/>
          <p:cNvPicPr>
            <a:picLocks noChangeAspect="1"/>
          </p:cNvPicPr>
          <p:nvPr/>
        </p:nvPicPr>
        <p:blipFill rotWithShape="1">
          <a:blip r:embed="rId7">
            <a:extLst>
              <a:ext uri="{28A0092B-C50C-407E-A947-70E740481C1C}">
                <a14:useLocalDpi xmlns:a14="http://schemas.microsoft.com/office/drawing/2010/main" val="0"/>
              </a:ext>
            </a:extLst>
          </a:blip>
          <a:srcRect t="8442"/>
          <a:stretch/>
        </p:blipFill>
        <p:spPr>
          <a:xfrm>
            <a:off x="6110118" y="1988840"/>
            <a:ext cx="2911124" cy="1499272"/>
          </a:xfrm>
          <a:prstGeom prst="rect">
            <a:avLst/>
          </a:prstGeom>
        </p:spPr>
      </p:pic>
      <p:pic>
        <p:nvPicPr>
          <p:cNvPr id="21" name="Picture 20"/>
          <p:cNvPicPr>
            <a:picLocks noChangeAspect="1"/>
          </p:cNvPicPr>
          <p:nvPr/>
        </p:nvPicPr>
        <p:blipFill rotWithShape="1">
          <a:blip r:embed="rId8">
            <a:extLst>
              <a:ext uri="{28A0092B-C50C-407E-A947-70E740481C1C}">
                <a14:useLocalDpi xmlns:a14="http://schemas.microsoft.com/office/drawing/2010/main" val="0"/>
              </a:ext>
            </a:extLst>
          </a:blip>
          <a:srcRect b="7632"/>
          <a:stretch/>
        </p:blipFill>
        <p:spPr>
          <a:xfrm>
            <a:off x="6125371" y="3594339"/>
            <a:ext cx="2861880" cy="1486945"/>
          </a:xfrm>
          <a:prstGeom prst="rect">
            <a:avLst/>
          </a:prstGeom>
        </p:spPr>
      </p:pic>
      <p:pic>
        <p:nvPicPr>
          <p:cNvPr id="22" name="Picture 21"/>
          <p:cNvPicPr>
            <a:picLocks noChangeAspect="1"/>
          </p:cNvPicPr>
          <p:nvPr/>
        </p:nvPicPr>
        <p:blipFill rotWithShape="1">
          <a:blip r:embed="rId9">
            <a:extLst>
              <a:ext uri="{28A0092B-C50C-407E-A947-70E740481C1C}">
                <a14:useLocalDpi xmlns:a14="http://schemas.microsoft.com/office/drawing/2010/main" val="0"/>
              </a:ext>
            </a:extLst>
          </a:blip>
          <a:srcRect b="5705"/>
          <a:stretch/>
        </p:blipFill>
        <p:spPr>
          <a:xfrm>
            <a:off x="214380" y="3594339"/>
            <a:ext cx="2840316" cy="1506538"/>
          </a:xfrm>
          <a:prstGeom prst="rect">
            <a:avLst/>
          </a:prstGeom>
        </p:spPr>
      </p:pic>
      <p:pic>
        <p:nvPicPr>
          <p:cNvPr id="23" name="Picture 22"/>
          <p:cNvPicPr>
            <a:picLocks noChangeAspect="1"/>
          </p:cNvPicPr>
          <p:nvPr/>
        </p:nvPicPr>
        <p:blipFill rotWithShape="1">
          <a:blip r:embed="rId10">
            <a:extLst>
              <a:ext uri="{28A0092B-C50C-407E-A947-70E740481C1C}">
                <a14:useLocalDpi xmlns:a14="http://schemas.microsoft.com/office/drawing/2010/main" val="0"/>
              </a:ext>
            </a:extLst>
          </a:blip>
          <a:srcRect t="9239"/>
          <a:stretch/>
        </p:blipFill>
        <p:spPr>
          <a:xfrm>
            <a:off x="179512" y="1987860"/>
            <a:ext cx="2875184" cy="1467864"/>
          </a:xfrm>
          <a:prstGeom prst="rect">
            <a:avLst/>
          </a:prstGeom>
        </p:spPr>
      </p:pic>
      <p:pic>
        <p:nvPicPr>
          <p:cNvPr id="24" name="Picture 23"/>
          <p:cNvPicPr>
            <a:picLocks noChangeAspect="1"/>
          </p:cNvPicPr>
          <p:nvPr/>
        </p:nvPicPr>
        <p:blipFill rotWithShape="1">
          <a:blip r:embed="rId11">
            <a:extLst>
              <a:ext uri="{28A0092B-C50C-407E-A947-70E740481C1C}">
                <a14:useLocalDpi xmlns:a14="http://schemas.microsoft.com/office/drawing/2010/main" val="0"/>
              </a:ext>
            </a:extLst>
          </a:blip>
          <a:srcRect b="6016"/>
          <a:stretch/>
        </p:blipFill>
        <p:spPr>
          <a:xfrm>
            <a:off x="202682" y="5229198"/>
            <a:ext cx="2838920" cy="1500821"/>
          </a:xfrm>
          <a:prstGeom prst="rect">
            <a:avLst/>
          </a:prstGeom>
        </p:spPr>
      </p:pic>
      <p:sp>
        <p:nvSpPr>
          <p:cNvPr id="2" name="Rectangle 1"/>
          <p:cNvSpPr/>
          <p:nvPr/>
        </p:nvSpPr>
        <p:spPr>
          <a:xfrm>
            <a:off x="179512" y="500479"/>
            <a:ext cx="2837027" cy="1200329"/>
          </a:xfrm>
          <a:prstGeom prst="rect">
            <a:avLst/>
          </a:prstGeom>
        </p:spPr>
        <p:txBody>
          <a:bodyPr wrap="square">
            <a:spAutoFit/>
          </a:bodyPr>
          <a:lstStyle/>
          <a:p>
            <a:pPr algn="ctr"/>
            <a:r>
              <a:rPr lang="en-US" altLang="en-US" dirty="0" smtClean="0">
                <a:solidFill>
                  <a:schemeClr val="bg1"/>
                </a:solidFill>
              </a:rPr>
              <a:t>Aquaponics </a:t>
            </a:r>
          </a:p>
          <a:p>
            <a:pPr algn="ctr"/>
            <a:r>
              <a:rPr lang="en-US" altLang="en-US" dirty="0" smtClean="0">
                <a:solidFill>
                  <a:schemeClr val="bg1"/>
                </a:solidFill>
              </a:rPr>
              <a:t>STEM Agriculture</a:t>
            </a:r>
          </a:p>
          <a:p>
            <a:pPr algn="ctr"/>
            <a:r>
              <a:rPr lang="en-US" altLang="en-US" dirty="0" smtClean="0">
                <a:solidFill>
                  <a:schemeClr val="bg1"/>
                </a:solidFill>
              </a:rPr>
              <a:t>Vietnam</a:t>
            </a:r>
            <a:endParaRPr lang="en-GB" altLang="en-US" dirty="0">
              <a:solidFill>
                <a:schemeClr val="bg1"/>
              </a:solidFill>
            </a:endParaRPr>
          </a:p>
        </p:txBody>
      </p:sp>
      <p:pic>
        <p:nvPicPr>
          <p:cNvPr id="1026" name="Picture 2"/>
          <p:cNvPicPr>
            <a:picLocks noChangeAspect="1" noChangeArrowheads="1"/>
          </p:cNvPicPr>
          <p:nvPr/>
        </p:nvPicPr>
        <p:blipFill rotWithShape="1">
          <a:blip r:embed="rId12">
            <a:extLst>
              <a:ext uri="{28A0092B-C50C-407E-A947-70E740481C1C}">
                <a14:useLocalDpi xmlns:a14="http://schemas.microsoft.com/office/drawing/2010/main" val="0"/>
              </a:ext>
            </a:extLst>
          </a:blip>
          <a:srcRect l="7663" r="4064" b="6615"/>
          <a:stretch/>
        </p:blipFill>
        <p:spPr bwMode="auto">
          <a:xfrm>
            <a:off x="3102052" y="332656"/>
            <a:ext cx="2911124" cy="1559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13">
            <a:extLst>
              <a:ext uri="{28A0092B-C50C-407E-A947-70E740481C1C}">
                <a14:useLocalDpi xmlns:a14="http://schemas.microsoft.com/office/drawing/2010/main" val="0"/>
              </a:ext>
            </a:extLst>
          </a:blip>
          <a:srcRect r="2843"/>
          <a:stretch/>
        </p:blipFill>
        <p:spPr bwMode="auto">
          <a:xfrm>
            <a:off x="6145602" y="332656"/>
            <a:ext cx="2849673" cy="1574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92401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9"/>
          <p:cNvSpPr>
            <a:spLocks noChangeArrowheads="1"/>
          </p:cNvSpPr>
          <p:nvPr/>
        </p:nvSpPr>
        <p:spPr bwMode="auto">
          <a:xfrm>
            <a:off x="0" y="-14288"/>
            <a:ext cx="9144000" cy="6872288"/>
          </a:xfrm>
          <a:prstGeom prst="rect">
            <a:avLst/>
          </a:prstGeom>
          <a:solidFill>
            <a:schemeClr val="tx1"/>
          </a:solidFill>
          <a:ln w="9525" algn="ctr">
            <a:solidFill>
              <a:schemeClr val="tx1"/>
            </a:solidFill>
            <a:round/>
            <a:headEnd/>
            <a:tailEnd/>
          </a:ln>
        </p:spPr>
        <p:txBody>
          <a:bodyPr/>
          <a:lstStyle>
            <a:lvl1pPr eaLnBrk="0" hangingPunct="0">
              <a:spcBef>
                <a:spcPct val="20000"/>
              </a:spcBef>
              <a:buChar char="•"/>
              <a:defRPr sz="2400">
                <a:solidFill>
                  <a:schemeClr val="tx1"/>
                </a:solidFill>
                <a:latin typeface="חרמון" charset="0"/>
                <a:ea typeface="חרמון" charset="0"/>
                <a:cs typeface="חרמון" charset="0"/>
              </a:defRPr>
            </a:lvl1pPr>
            <a:lvl2pPr marL="742950" indent="-285750" eaLnBrk="0" hangingPunct="0">
              <a:spcBef>
                <a:spcPct val="20000"/>
              </a:spcBef>
              <a:buChar char="–"/>
              <a:defRPr sz="2000">
                <a:solidFill>
                  <a:schemeClr val="tx1"/>
                </a:solidFill>
                <a:latin typeface="חרמון" charset="0"/>
                <a:ea typeface="חרמון" charset="0"/>
                <a:cs typeface="חרמון" charset="0"/>
              </a:defRPr>
            </a:lvl2pPr>
            <a:lvl3pPr marL="1143000" indent="-228600" eaLnBrk="0" hangingPunct="0">
              <a:spcBef>
                <a:spcPct val="20000"/>
              </a:spcBef>
              <a:buChar char="•"/>
              <a:defRPr sz="2000">
                <a:solidFill>
                  <a:schemeClr val="tx1"/>
                </a:solidFill>
                <a:latin typeface="חרמון" charset="0"/>
                <a:ea typeface="חרמון" charset="0"/>
                <a:cs typeface="חרמון" charset="0"/>
              </a:defRPr>
            </a:lvl3pPr>
            <a:lvl4pPr marL="1600200" indent="-228600" eaLnBrk="0" hangingPunct="0">
              <a:spcBef>
                <a:spcPct val="20000"/>
              </a:spcBef>
              <a:buChar char="–"/>
              <a:defRPr sz="2000">
                <a:solidFill>
                  <a:schemeClr val="tx1"/>
                </a:solidFill>
                <a:latin typeface="חרמון" charset="0"/>
                <a:ea typeface="חרמון" charset="0"/>
                <a:cs typeface="חרמון" charset="0"/>
              </a:defRPr>
            </a:lvl4pPr>
            <a:lvl5pPr marL="2057400" indent="-228600" eaLnBrk="0" hangingPunct="0">
              <a:spcBef>
                <a:spcPct val="20000"/>
              </a:spcBef>
              <a:buChar char="»"/>
              <a:defRPr sz="2000">
                <a:solidFill>
                  <a:schemeClr val="tx1"/>
                </a:solidFill>
                <a:latin typeface="חרמון" charset="0"/>
                <a:ea typeface="חרמון" charset="0"/>
                <a:cs typeface="חרמון" charset="0"/>
              </a:defRPr>
            </a:lvl5pPr>
            <a:lvl6pPr marL="25146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6pPr>
            <a:lvl7pPr marL="29718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7pPr>
            <a:lvl8pPr marL="34290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8pPr>
            <a:lvl9pPr marL="38862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9pPr>
          </a:lstStyle>
          <a:p>
            <a:pPr eaLnBrk="1" hangingPunct="1">
              <a:spcBef>
                <a:spcPct val="0"/>
              </a:spcBef>
              <a:buFontTx/>
              <a:buNone/>
            </a:pPr>
            <a:endParaRPr lang="en-US" altLang="en-US" dirty="0"/>
          </a:p>
        </p:txBody>
      </p:sp>
      <p:pic>
        <p:nvPicPr>
          <p:cNvPr id="14339" name="Picture 2"/>
          <p:cNvPicPr>
            <a:picLocks/>
          </p:cNvPicPr>
          <p:nvPr/>
        </p:nvPicPr>
        <p:blipFill>
          <a:blip r:embed="rId3">
            <a:extLst>
              <a:ext uri="{28A0092B-C50C-407E-A947-70E740481C1C}">
                <a14:useLocalDpi xmlns:a14="http://schemas.microsoft.com/office/drawing/2010/main" val="0"/>
              </a:ext>
            </a:extLst>
          </a:blip>
          <a:srcRect r="7320" b="36172"/>
          <a:stretch>
            <a:fillRect/>
          </a:stretch>
        </p:blipFill>
        <p:spPr bwMode="auto">
          <a:xfrm>
            <a:off x="7164388" y="4932363"/>
            <a:ext cx="1735137" cy="176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4"/>
          <p:cNvPicPr>
            <a:picLocks/>
          </p:cNvPicPr>
          <p:nvPr/>
        </p:nvPicPr>
        <p:blipFill>
          <a:blip r:embed="rId4">
            <a:extLst>
              <a:ext uri="{28A0092B-C50C-407E-A947-70E740481C1C}">
                <a14:useLocalDpi xmlns:a14="http://schemas.microsoft.com/office/drawing/2010/main" val="0"/>
              </a:ext>
            </a:extLst>
          </a:blip>
          <a:srcRect t="19681"/>
          <a:stretch>
            <a:fillRect/>
          </a:stretch>
        </p:blipFill>
        <p:spPr bwMode="auto">
          <a:xfrm>
            <a:off x="7164388" y="2636838"/>
            <a:ext cx="1709737"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5"/>
          <p:cNvPicPr>
            <a:picLocks noChangeAspect="1"/>
          </p:cNvPicPr>
          <p:nvPr/>
        </p:nvPicPr>
        <p:blipFill>
          <a:blip r:embed="rId5">
            <a:extLst>
              <a:ext uri="{28A0092B-C50C-407E-A947-70E740481C1C}">
                <a14:useLocalDpi xmlns:a14="http://schemas.microsoft.com/office/drawing/2010/main" val="0"/>
              </a:ext>
            </a:extLst>
          </a:blip>
          <a:srcRect r="10606"/>
          <a:stretch>
            <a:fillRect/>
          </a:stretch>
        </p:blipFill>
        <p:spPr bwMode="auto">
          <a:xfrm>
            <a:off x="2339975" y="4941888"/>
            <a:ext cx="2278063"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7"/>
          <p:cNvPicPr>
            <a:picLocks/>
          </p:cNvPicPr>
          <p:nvPr/>
        </p:nvPicPr>
        <p:blipFill>
          <a:blip r:embed="rId6">
            <a:extLst>
              <a:ext uri="{28A0092B-C50C-407E-A947-70E740481C1C}">
                <a14:useLocalDpi xmlns:a14="http://schemas.microsoft.com/office/drawing/2010/main" val="0"/>
              </a:ext>
            </a:extLst>
          </a:blip>
          <a:srcRect l="21710" r="3957"/>
          <a:stretch>
            <a:fillRect/>
          </a:stretch>
        </p:blipFill>
        <p:spPr bwMode="auto">
          <a:xfrm>
            <a:off x="315913" y="4932363"/>
            <a:ext cx="1879600" cy="173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2"/>
          <p:cNvPicPr>
            <a:picLocks noChangeAspect="1" noChangeArrowheads="1"/>
          </p:cNvPicPr>
          <p:nvPr/>
        </p:nvPicPr>
        <p:blipFill>
          <a:blip r:embed="rId7">
            <a:extLst>
              <a:ext uri="{28A0092B-C50C-407E-A947-70E740481C1C}">
                <a14:useLocalDpi xmlns:a14="http://schemas.microsoft.com/office/drawing/2010/main" val="0"/>
              </a:ext>
            </a:extLst>
          </a:blip>
          <a:srcRect l="12721"/>
          <a:stretch>
            <a:fillRect/>
          </a:stretch>
        </p:blipFill>
        <p:spPr bwMode="auto">
          <a:xfrm>
            <a:off x="323850" y="1863725"/>
            <a:ext cx="1876425"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3"/>
          <p:cNvPicPr>
            <a:picLocks noChangeAspect="1" noChangeArrowheads="1"/>
          </p:cNvPicPr>
          <p:nvPr/>
        </p:nvPicPr>
        <p:blipFill>
          <a:blip r:embed="rId8">
            <a:extLst>
              <a:ext uri="{28A0092B-C50C-407E-A947-70E740481C1C}">
                <a14:useLocalDpi xmlns:a14="http://schemas.microsoft.com/office/drawing/2010/main" val="0"/>
              </a:ext>
            </a:extLst>
          </a:blip>
          <a:srcRect b="36780"/>
          <a:stretch>
            <a:fillRect/>
          </a:stretch>
        </p:blipFill>
        <p:spPr bwMode="auto">
          <a:xfrm>
            <a:off x="2862263" y="158750"/>
            <a:ext cx="186055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4"/>
          <p:cNvPicPr>
            <a:picLocks noChangeAspect="1" noChangeArrowheads="1"/>
          </p:cNvPicPr>
          <p:nvPr/>
        </p:nvPicPr>
        <p:blipFill>
          <a:blip r:embed="rId9">
            <a:extLst>
              <a:ext uri="{28A0092B-C50C-407E-A947-70E740481C1C}">
                <a14:useLocalDpi xmlns:a14="http://schemas.microsoft.com/office/drawing/2010/main" val="0"/>
              </a:ext>
            </a:extLst>
          </a:blip>
          <a:srcRect l="11510" r="1030" b="4022"/>
          <a:stretch>
            <a:fillRect/>
          </a:stretch>
        </p:blipFill>
        <p:spPr bwMode="auto">
          <a:xfrm>
            <a:off x="2339975" y="1863725"/>
            <a:ext cx="4679950"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7"/>
          <p:cNvPicPr>
            <a:picLocks noChangeAspect="1"/>
          </p:cNvPicPr>
          <p:nvPr/>
        </p:nvPicPr>
        <p:blipFill>
          <a:blip r:embed="rId10">
            <a:extLst>
              <a:ext uri="{28A0092B-C50C-407E-A947-70E740481C1C}">
                <a14:useLocalDpi xmlns:a14="http://schemas.microsoft.com/office/drawing/2010/main" val="0"/>
              </a:ext>
            </a:extLst>
          </a:blip>
          <a:srcRect l="18974" t="7362" r="-2"/>
          <a:stretch>
            <a:fillRect/>
          </a:stretch>
        </p:blipFill>
        <p:spPr bwMode="auto">
          <a:xfrm>
            <a:off x="4900613" y="115888"/>
            <a:ext cx="2119312" cy="162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3" descr="C:\Users\rebecca\Documents\COMPANIES\GLOBISENSE\photography\Product images\JPEG\Globisense Finals\JPEG\Location\9509.jpg"/>
          <p:cNvPicPr>
            <a:picLocks noChangeAspect="1" noChangeArrowheads="1"/>
          </p:cNvPicPr>
          <p:nvPr/>
        </p:nvPicPr>
        <p:blipFill>
          <a:blip r:embed="rId11">
            <a:extLst>
              <a:ext uri="{28A0092B-C50C-407E-A947-70E740481C1C}">
                <a14:useLocalDpi xmlns:a14="http://schemas.microsoft.com/office/drawing/2010/main" val="0"/>
              </a:ext>
            </a:extLst>
          </a:blip>
          <a:srcRect l="23254" t="19994" r="19116" b="17766"/>
          <a:stretch>
            <a:fillRect/>
          </a:stretch>
        </p:blipFill>
        <p:spPr bwMode="auto">
          <a:xfrm>
            <a:off x="4716463" y="4941888"/>
            <a:ext cx="2303462" cy="173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1"/>
          <p:cNvPicPr>
            <a:picLocks/>
          </p:cNvPicPr>
          <p:nvPr/>
        </p:nvPicPr>
        <p:blipFill>
          <a:blip r:embed="rId12">
            <a:extLst>
              <a:ext uri="{28A0092B-C50C-407E-A947-70E740481C1C}">
                <a14:useLocalDpi xmlns:a14="http://schemas.microsoft.com/office/drawing/2010/main" val="0"/>
              </a:ext>
            </a:extLst>
          </a:blip>
          <a:srcRect t="3687" b="5159"/>
          <a:stretch>
            <a:fillRect/>
          </a:stretch>
        </p:blipFill>
        <p:spPr bwMode="auto">
          <a:xfrm>
            <a:off x="7156450" y="115888"/>
            <a:ext cx="1709738"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9" name="TextBox 14"/>
          <p:cNvSpPr txBox="1">
            <a:spLocks noChangeArrowheads="1"/>
          </p:cNvSpPr>
          <p:nvPr/>
        </p:nvSpPr>
        <p:spPr bwMode="auto">
          <a:xfrm>
            <a:off x="112713" y="357188"/>
            <a:ext cx="280828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חרמון" charset="0"/>
                <a:ea typeface="חרמון" charset="0"/>
                <a:cs typeface="חרמון" charset="0"/>
              </a:defRPr>
            </a:lvl1pPr>
            <a:lvl2pPr marL="742950" indent="-285750" eaLnBrk="0" hangingPunct="0">
              <a:spcBef>
                <a:spcPct val="20000"/>
              </a:spcBef>
              <a:buChar char="–"/>
              <a:defRPr sz="2000">
                <a:solidFill>
                  <a:schemeClr val="tx1"/>
                </a:solidFill>
                <a:latin typeface="חרמון" charset="0"/>
                <a:ea typeface="חרמון" charset="0"/>
                <a:cs typeface="חרמון" charset="0"/>
              </a:defRPr>
            </a:lvl2pPr>
            <a:lvl3pPr marL="1143000" indent="-228600" eaLnBrk="0" hangingPunct="0">
              <a:spcBef>
                <a:spcPct val="20000"/>
              </a:spcBef>
              <a:buChar char="•"/>
              <a:defRPr sz="2000">
                <a:solidFill>
                  <a:schemeClr val="tx1"/>
                </a:solidFill>
                <a:latin typeface="חרמון" charset="0"/>
                <a:ea typeface="חרמון" charset="0"/>
                <a:cs typeface="חרמון" charset="0"/>
              </a:defRPr>
            </a:lvl3pPr>
            <a:lvl4pPr marL="1600200" indent="-228600" eaLnBrk="0" hangingPunct="0">
              <a:spcBef>
                <a:spcPct val="20000"/>
              </a:spcBef>
              <a:buChar char="–"/>
              <a:defRPr sz="2000">
                <a:solidFill>
                  <a:schemeClr val="tx1"/>
                </a:solidFill>
                <a:latin typeface="חרמון" charset="0"/>
                <a:ea typeface="חרמון" charset="0"/>
                <a:cs typeface="חרמון" charset="0"/>
              </a:defRPr>
            </a:lvl4pPr>
            <a:lvl5pPr marL="2057400" indent="-228600" eaLnBrk="0" hangingPunct="0">
              <a:spcBef>
                <a:spcPct val="20000"/>
              </a:spcBef>
              <a:buChar char="»"/>
              <a:defRPr sz="2000">
                <a:solidFill>
                  <a:schemeClr val="tx1"/>
                </a:solidFill>
                <a:latin typeface="חרמון" charset="0"/>
                <a:ea typeface="חרמון" charset="0"/>
                <a:cs typeface="חרמון" charset="0"/>
              </a:defRPr>
            </a:lvl5pPr>
            <a:lvl6pPr marL="25146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6pPr>
            <a:lvl7pPr marL="29718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7pPr>
            <a:lvl8pPr marL="34290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8pPr>
            <a:lvl9pPr marL="38862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9pPr>
          </a:lstStyle>
          <a:p>
            <a:pPr eaLnBrk="1" hangingPunct="1">
              <a:spcBef>
                <a:spcPct val="0"/>
              </a:spcBef>
              <a:buFontTx/>
              <a:buNone/>
            </a:pPr>
            <a:r>
              <a:rPr lang="en-US" altLang="en-US" sz="2800" dirty="0">
                <a:solidFill>
                  <a:schemeClr val="bg1"/>
                </a:solidFill>
              </a:rPr>
              <a:t>Exploring our Environment</a:t>
            </a:r>
            <a:endParaRPr lang="en-GB" altLang="en-US" sz="2800" dirty="0">
              <a:solidFill>
                <a:schemeClr val="bg1"/>
              </a:solidFill>
            </a:endParaRPr>
          </a:p>
        </p:txBody>
      </p:sp>
    </p:spTree>
    <p:extLst>
      <p:ext uri="{BB962C8B-B14F-4D97-AF65-F5344CB8AC3E}">
        <p14:creationId xmlns:p14="http://schemas.microsoft.com/office/powerpoint/2010/main" val="2426230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ChangeArrowheads="1"/>
          </p:cNvSpPr>
          <p:nvPr/>
        </p:nvSpPr>
        <p:spPr bwMode="auto">
          <a:xfrm>
            <a:off x="0" y="0"/>
            <a:ext cx="9144000" cy="6858000"/>
          </a:xfrm>
          <a:prstGeom prst="rect">
            <a:avLst/>
          </a:prstGeom>
          <a:solidFill>
            <a:schemeClr val="tx1"/>
          </a:solidFill>
          <a:ln w="9525" algn="ctr">
            <a:solidFill>
              <a:schemeClr val="tx1"/>
            </a:solidFill>
            <a:round/>
            <a:headEnd/>
            <a:tailEnd/>
          </a:ln>
        </p:spPr>
        <p:txBody>
          <a:bodyPr/>
          <a:lstStyle>
            <a:lvl1pPr eaLnBrk="0" hangingPunct="0">
              <a:spcBef>
                <a:spcPct val="20000"/>
              </a:spcBef>
              <a:buChar char="•"/>
              <a:defRPr sz="2400">
                <a:solidFill>
                  <a:schemeClr val="tx1"/>
                </a:solidFill>
                <a:latin typeface="חרמון" charset="0"/>
                <a:ea typeface="חרמון" charset="0"/>
                <a:cs typeface="חרמון" charset="0"/>
              </a:defRPr>
            </a:lvl1pPr>
            <a:lvl2pPr marL="742950" indent="-285750" eaLnBrk="0" hangingPunct="0">
              <a:spcBef>
                <a:spcPct val="20000"/>
              </a:spcBef>
              <a:buChar char="–"/>
              <a:defRPr sz="2000">
                <a:solidFill>
                  <a:schemeClr val="tx1"/>
                </a:solidFill>
                <a:latin typeface="חרמון" charset="0"/>
                <a:ea typeface="חרמון" charset="0"/>
                <a:cs typeface="חרמון" charset="0"/>
              </a:defRPr>
            </a:lvl2pPr>
            <a:lvl3pPr marL="1143000" indent="-228600" eaLnBrk="0" hangingPunct="0">
              <a:spcBef>
                <a:spcPct val="20000"/>
              </a:spcBef>
              <a:buChar char="•"/>
              <a:defRPr sz="2000">
                <a:solidFill>
                  <a:schemeClr val="tx1"/>
                </a:solidFill>
                <a:latin typeface="חרמון" charset="0"/>
                <a:ea typeface="חרמון" charset="0"/>
                <a:cs typeface="חרמון" charset="0"/>
              </a:defRPr>
            </a:lvl3pPr>
            <a:lvl4pPr marL="1600200" indent="-228600" eaLnBrk="0" hangingPunct="0">
              <a:spcBef>
                <a:spcPct val="20000"/>
              </a:spcBef>
              <a:buChar char="–"/>
              <a:defRPr sz="2000">
                <a:solidFill>
                  <a:schemeClr val="tx1"/>
                </a:solidFill>
                <a:latin typeface="חרמון" charset="0"/>
                <a:ea typeface="חרמון" charset="0"/>
                <a:cs typeface="חרמון" charset="0"/>
              </a:defRPr>
            </a:lvl4pPr>
            <a:lvl5pPr marL="2057400" indent="-228600" eaLnBrk="0" hangingPunct="0">
              <a:spcBef>
                <a:spcPct val="20000"/>
              </a:spcBef>
              <a:buChar char="»"/>
              <a:defRPr sz="2000">
                <a:solidFill>
                  <a:schemeClr val="tx1"/>
                </a:solidFill>
                <a:latin typeface="חרמון" charset="0"/>
                <a:ea typeface="חרמון" charset="0"/>
                <a:cs typeface="חרמון" charset="0"/>
              </a:defRPr>
            </a:lvl5pPr>
            <a:lvl6pPr marL="25146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6pPr>
            <a:lvl7pPr marL="29718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7pPr>
            <a:lvl8pPr marL="34290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8pPr>
            <a:lvl9pPr marL="38862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9pPr>
          </a:lstStyle>
          <a:p>
            <a:pPr eaLnBrk="1" hangingPunct="1">
              <a:spcBef>
                <a:spcPct val="0"/>
              </a:spcBef>
              <a:buFontTx/>
              <a:buNone/>
            </a:pPr>
            <a:endParaRPr lang="en-US" altLang="en-US" dirty="0"/>
          </a:p>
        </p:txBody>
      </p:sp>
      <p:sp>
        <p:nvSpPr>
          <p:cNvPr id="17411" name="Title 1"/>
          <p:cNvSpPr>
            <a:spLocks noGrp="1"/>
          </p:cNvSpPr>
          <p:nvPr>
            <p:ph type="title"/>
          </p:nvPr>
        </p:nvSpPr>
        <p:spPr>
          <a:xfrm rot="16200000">
            <a:off x="-451644" y="853282"/>
            <a:ext cx="1766887" cy="793750"/>
          </a:xfrm>
        </p:spPr>
        <p:txBody>
          <a:bodyPr/>
          <a:lstStyle/>
          <a:p>
            <a:r>
              <a:rPr lang="en-US" altLang="en-US" sz="2000" dirty="0" smtClean="0">
                <a:solidFill>
                  <a:schemeClr val="bg1"/>
                </a:solidFill>
              </a:rPr>
              <a:t>2</a:t>
            </a:r>
            <a:r>
              <a:rPr lang="en-US" altLang="en-US" sz="2000" baseline="30000" dirty="0" smtClean="0">
                <a:solidFill>
                  <a:schemeClr val="bg1"/>
                </a:solidFill>
              </a:rPr>
              <a:t>nd</a:t>
            </a:r>
            <a:r>
              <a:rPr lang="en-US" altLang="en-US" sz="2000" dirty="0" smtClean="0">
                <a:solidFill>
                  <a:schemeClr val="bg1"/>
                </a:solidFill>
              </a:rPr>
              <a:t> graders Chile</a:t>
            </a:r>
          </a:p>
        </p:txBody>
      </p:sp>
      <p:pic>
        <p:nvPicPr>
          <p:cNvPr id="17412" name="Picture 4"/>
          <p:cNvPicPr>
            <a:picLocks/>
          </p:cNvPicPr>
          <p:nvPr/>
        </p:nvPicPr>
        <p:blipFill>
          <a:blip r:embed="rId3">
            <a:extLst>
              <a:ext uri="{28A0092B-C50C-407E-A947-70E740481C1C}">
                <a14:useLocalDpi xmlns:a14="http://schemas.microsoft.com/office/drawing/2010/main" val="0"/>
              </a:ext>
            </a:extLst>
          </a:blip>
          <a:srcRect t="2155"/>
          <a:stretch>
            <a:fillRect/>
          </a:stretch>
        </p:blipFill>
        <p:spPr bwMode="auto">
          <a:xfrm>
            <a:off x="3563938" y="4508500"/>
            <a:ext cx="2447925" cy="197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9588" y="2424113"/>
            <a:ext cx="2909887"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6"/>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6149975" y="4508500"/>
            <a:ext cx="2670175" cy="197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63938" y="325438"/>
            <a:ext cx="2447925"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9"/>
          <p:cNvPicPr>
            <a:picLocks noChangeAspect="1"/>
          </p:cNvPicPr>
          <p:nvPr/>
        </p:nvPicPr>
        <p:blipFill>
          <a:blip r:embed="rId7">
            <a:extLst>
              <a:ext uri="{28A0092B-C50C-407E-A947-70E740481C1C}">
                <a14:useLocalDpi xmlns:a14="http://schemas.microsoft.com/office/drawing/2010/main" val="0"/>
              </a:ext>
            </a:extLst>
          </a:blip>
          <a:srcRect r="2856"/>
          <a:stretch>
            <a:fillRect/>
          </a:stretch>
        </p:blipFill>
        <p:spPr bwMode="auto">
          <a:xfrm>
            <a:off x="3563938" y="2420938"/>
            <a:ext cx="2447925"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1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156325" y="325438"/>
            <a:ext cx="2671763"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12"/>
          <p:cNvPicPr>
            <a:picLocks/>
          </p:cNvPicPr>
          <p:nvPr/>
        </p:nvPicPr>
        <p:blipFill>
          <a:blip r:embed="rId9">
            <a:extLst>
              <a:ext uri="{28A0092B-C50C-407E-A947-70E740481C1C}">
                <a14:useLocalDpi xmlns:a14="http://schemas.microsoft.com/office/drawing/2010/main" val="0"/>
              </a:ext>
            </a:extLst>
          </a:blip>
          <a:srcRect r="7440" b="1839"/>
          <a:stretch>
            <a:fillRect/>
          </a:stretch>
        </p:blipFill>
        <p:spPr bwMode="auto">
          <a:xfrm>
            <a:off x="6134100" y="2420938"/>
            <a:ext cx="2670175"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1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46150" y="325438"/>
            <a:ext cx="2473325" cy="195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0" name="Picture 12" descr="29.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08000" y="4508500"/>
            <a:ext cx="2911475"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2630075"/>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34925" y="0"/>
            <a:ext cx="9178925" cy="6858000"/>
          </a:xfrm>
          <a:solidFill>
            <a:schemeClr val="accent4"/>
          </a:solidFill>
        </p:spPr>
        <p:txBody>
          <a:bodyPr/>
          <a:lstStyle/>
          <a:p>
            <a:pPr eaLnBrk="1" hangingPunct="1">
              <a:defRPr/>
            </a:pPr>
            <a:r>
              <a:rPr lang="en-US" dirty="0" smtClean="0">
                <a:solidFill>
                  <a:schemeClr val="bg1"/>
                </a:solidFill>
              </a:rPr>
              <a:t>  </a:t>
            </a:r>
          </a:p>
        </p:txBody>
      </p:sp>
      <p:pic>
        <p:nvPicPr>
          <p:cNvPr id="15363" name="Picture 2" descr="C:\Users\rebecca\Documents\COMPANIES\GLOBISENSE\photography\Product images\JPEG\Globisense Finals\JPEG\Location\9458.jpg"/>
          <p:cNvPicPr>
            <a:picLocks noChangeAspect="1" noChangeArrowheads="1"/>
          </p:cNvPicPr>
          <p:nvPr/>
        </p:nvPicPr>
        <p:blipFill>
          <a:blip r:embed="rId4">
            <a:extLst>
              <a:ext uri="{28A0092B-C50C-407E-A947-70E740481C1C}">
                <a14:useLocalDpi xmlns:a14="http://schemas.microsoft.com/office/drawing/2010/main" val="0"/>
              </a:ext>
            </a:extLst>
          </a:blip>
          <a:srcRect l="20023" r="13461"/>
          <a:stretch>
            <a:fillRect/>
          </a:stretch>
        </p:blipFill>
        <p:spPr bwMode="auto">
          <a:xfrm>
            <a:off x="695325" y="908050"/>
            <a:ext cx="1476375"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4" descr="C:\Users\rebecca\Documents\COMPANIES\GLOBISENSE\photography\Product images\JPEG\Globisense Finals\JPEG\Location\9297.jpg"/>
          <p:cNvPicPr>
            <a:picLocks noChangeAspect="1" noChangeArrowheads="1"/>
          </p:cNvPicPr>
          <p:nvPr/>
        </p:nvPicPr>
        <p:blipFill>
          <a:blip r:embed="rId5">
            <a:extLst>
              <a:ext uri="{28A0092B-C50C-407E-A947-70E740481C1C}">
                <a14:useLocalDpi xmlns:a14="http://schemas.microsoft.com/office/drawing/2010/main" val="0"/>
              </a:ext>
            </a:extLst>
          </a:blip>
          <a:srcRect l="15152" r="9090"/>
          <a:stretch>
            <a:fillRect/>
          </a:stretch>
        </p:blipFill>
        <p:spPr bwMode="auto">
          <a:xfrm>
            <a:off x="585788" y="4797425"/>
            <a:ext cx="1800225"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6" descr="C:\Users\rebecca\Documents\COMPANIES\GLOBISENSE\photography\Product images\JPEG\Globisense Finals\JPEG\Location\9359.jpg"/>
          <p:cNvPicPr>
            <a:picLocks noChangeAspect="1" noChangeArrowheads="1"/>
          </p:cNvPicPr>
          <p:nvPr/>
        </p:nvPicPr>
        <p:blipFill>
          <a:blip r:embed="rId6">
            <a:extLst>
              <a:ext uri="{28A0092B-C50C-407E-A947-70E740481C1C}">
                <a14:useLocalDpi xmlns:a14="http://schemas.microsoft.com/office/drawing/2010/main" val="0"/>
              </a:ext>
            </a:extLst>
          </a:blip>
          <a:srcRect t="6203" b="6973"/>
          <a:stretch>
            <a:fillRect/>
          </a:stretch>
        </p:blipFill>
        <p:spPr bwMode="auto">
          <a:xfrm>
            <a:off x="2519363" y="4757738"/>
            <a:ext cx="1368425"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9" descr="DSC_0029.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348038" y="2492375"/>
            <a:ext cx="3240087"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10" descr="IMG_4242.JPG"/>
          <p:cNvPicPr>
            <a:picLocks noChangeAspect="1"/>
          </p:cNvPicPr>
          <p:nvPr/>
        </p:nvPicPr>
        <p:blipFill>
          <a:blip r:embed="rId8">
            <a:extLst>
              <a:ext uri="{28A0092B-C50C-407E-A947-70E740481C1C}">
                <a14:useLocalDpi xmlns:a14="http://schemas.microsoft.com/office/drawing/2010/main" val="0"/>
              </a:ext>
            </a:extLst>
          </a:blip>
          <a:srcRect l="18053" t="25914" r="8624"/>
          <a:stretch>
            <a:fillRect/>
          </a:stretch>
        </p:blipFill>
        <p:spPr bwMode="auto">
          <a:xfrm>
            <a:off x="4343400" y="908050"/>
            <a:ext cx="2244725"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12" descr="IMG_4397.JPG"/>
          <p:cNvPicPr>
            <a:picLocks noChangeAspect="1"/>
          </p:cNvPicPr>
          <p:nvPr/>
        </p:nvPicPr>
        <p:blipFill>
          <a:blip r:embed="rId9">
            <a:extLst>
              <a:ext uri="{28A0092B-C50C-407E-A947-70E740481C1C}">
                <a14:useLocalDpi xmlns:a14="http://schemas.microsoft.com/office/drawing/2010/main" val="0"/>
              </a:ext>
            </a:extLst>
          </a:blip>
          <a:srcRect l="30276" t="17514" r="6006" b="8170"/>
          <a:stretch>
            <a:fillRect/>
          </a:stretch>
        </p:blipFill>
        <p:spPr bwMode="auto">
          <a:xfrm>
            <a:off x="611188" y="2492375"/>
            <a:ext cx="2592387"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9" name="TextBox 14"/>
          <p:cNvSpPr txBox="1">
            <a:spLocks noChangeArrowheads="1"/>
          </p:cNvSpPr>
          <p:nvPr/>
        </p:nvSpPr>
        <p:spPr bwMode="auto">
          <a:xfrm>
            <a:off x="539750" y="115888"/>
            <a:ext cx="79200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חרמון" charset="0"/>
                <a:ea typeface="חרמון" charset="0"/>
                <a:cs typeface="חרמון" charset="0"/>
              </a:defRPr>
            </a:lvl1pPr>
            <a:lvl2pPr marL="742950" indent="-285750" eaLnBrk="0" hangingPunct="0">
              <a:spcBef>
                <a:spcPct val="20000"/>
              </a:spcBef>
              <a:buChar char="–"/>
              <a:defRPr sz="2000">
                <a:solidFill>
                  <a:schemeClr val="tx1"/>
                </a:solidFill>
                <a:latin typeface="חרמון" charset="0"/>
                <a:ea typeface="חרמון" charset="0"/>
                <a:cs typeface="חרמון" charset="0"/>
              </a:defRPr>
            </a:lvl2pPr>
            <a:lvl3pPr marL="1143000" indent="-228600" eaLnBrk="0" hangingPunct="0">
              <a:spcBef>
                <a:spcPct val="20000"/>
              </a:spcBef>
              <a:buChar char="•"/>
              <a:defRPr sz="2000">
                <a:solidFill>
                  <a:schemeClr val="tx1"/>
                </a:solidFill>
                <a:latin typeface="חרמון" charset="0"/>
                <a:ea typeface="חרמון" charset="0"/>
                <a:cs typeface="חרמון" charset="0"/>
              </a:defRPr>
            </a:lvl3pPr>
            <a:lvl4pPr marL="1600200" indent="-228600" eaLnBrk="0" hangingPunct="0">
              <a:spcBef>
                <a:spcPct val="20000"/>
              </a:spcBef>
              <a:buChar char="–"/>
              <a:defRPr sz="2000">
                <a:solidFill>
                  <a:schemeClr val="tx1"/>
                </a:solidFill>
                <a:latin typeface="חרמון" charset="0"/>
                <a:ea typeface="חרמון" charset="0"/>
                <a:cs typeface="חרמון" charset="0"/>
              </a:defRPr>
            </a:lvl4pPr>
            <a:lvl5pPr marL="2057400" indent="-228600" eaLnBrk="0" hangingPunct="0">
              <a:spcBef>
                <a:spcPct val="20000"/>
              </a:spcBef>
              <a:buChar char="»"/>
              <a:defRPr sz="2000">
                <a:solidFill>
                  <a:schemeClr val="tx1"/>
                </a:solidFill>
                <a:latin typeface="חרמון" charset="0"/>
                <a:ea typeface="חרמון" charset="0"/>
                <a:cs typeface="חרמון" charset="0"/>
              </a:defRPr>
            </a:lvl5pPr>
            <a:lvl6pPr marL="25146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6pPr>
            <a:lvl7pPr marL="29718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7pPr>
            <a:lvl8pPr marL="34290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8pPr>
            <a:lvl9pPr marL="38862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9pPr>
          </a:lstStyle>
          <a:p>
            <a:pPr eaLnBrk="1" hangingPunct="1">
              <a:spcBef>
                <a:spcPct val="0"/>
              </a:spcBef>
              <a:buFontTx/>
              <a:buNone/>
            </a:pPr>
            <a:r>
              <a:rPr lang="en-US" altLang="en-US" sz="3600" dirty="0">
                <a:solidFill>
                  <a:schemeClr val="bg1"/>
                </a:solidFill>
              </a:rPr>
              <a:t>Bringing real change</a:t>
            </a:r>
            <a:endParaRPr lang="en-GB" altLang="en-US" sz="3600" dirty="0">
              <a:solidFill>
                <a:schemeClr val="bg1"/>
              </a:solidFill>
            </a:endParaRPr>
          </a:p>
        </p:txBody>
      </p:sp>
      <p:pic>
        <p:nvPicPr>
          <p:cNvPr id="15370" name="Picture 14" descr="24f603c6-e887-447b-8b7c-569ad1940dc2@mail"/>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81788" y="908050"/>
            <a:ext cx="2070100"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16" descr="6c0293a7-4c44-4f74-a99a-62df7c203de2@mail"/>
          <p:cNvPicPr>
            <a:picLocks noChangeAspect="1" noChangeArrowheads="1"/>
          </p:cNvPicPr>
          <p:nvPr/>
        </p:nvPicPr>
        <p:blipFill>
          <a:blip r:embed="rId11">
            <a:extLst>
              <a:ext uri="{28A0092B-C50C-407E-A947-70E740481C1C}">
                <a14:useLocalDpi xmlns:a14="http://schemas.microsoft.com/office/drawing/2010/main" val="0"/>
              </a:ext>
            </a:extLst>
          </a:blip>
          <a:srcRect l="9926" r="6628" b="7890"/>
          <a:stretch>
            <a:fillRect/>
          </a:stretch>
        </p:blipFill>
        <p:spPr bwMode="auto">
          <a:xfrm>
            <a:off x="2217738" y="908050"/>
            <a:ext cx="2066925"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2" name="Picture 1">
            <a:hlinkClick r:id="rId12"/>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681788" y="3722688"/>
            <a:ext cx="2070100" cy="275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3" name="Picture 2"/>
          <p:cNvPicPr>
            <a:picLocks noChangeAspect="1"/>
          </p:cNvPicPr>
          <p:nvPr/>
        </p:nvPicPr>
        <p:blipFill>
          <a:blip r:embed="rId14">
            <a:extLst>
              <a:ext uri="{28A0092B-C50C-407E-A947-70E740481C1C}">
                <a14:useLocalDpi xmlns:a14="http://schemas.microsoft.com/office/drawing/2010/main" val="0"/>
              </a:ext>
            </a:extLst>
          </a:blip>
          <a:srcRect b="11436"/>
          <a:stretch>
            <a:fillRect/>
          </a:stretch>
        </p:blipFill>
        <p:spPr bwMode="auto">
          <a:xfrm>
            <a:off x="3995738" y="4757738"/>
            <a:ext cx="2592387" cy="172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273423248"/>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p:cNvPicPr>
            <a:picLocks noChangeAspect="1"/>
          </p:cNvPicPr>
          <p:nvPr/>
        </p:nvPicPr>
        <p:blipFill>
          <a:blip r:embed="rId2">
            <a:extLst>
              <a:ext uri="{28A0092B-C50C-407E-A947-70E740481C1C}">
                <a14:useLocalDpi xmlns:a14="http://schemas.microsoft.com/office/drawing/2010/main" val="0"/>
              </a:ext>
            </a:extLst>
          </a:blip>
          <a:srcRect l="2769" t="398" r="2371" b="-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hlinkClick r:id="rId3"/>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l="23751" t="14578" r="28332"/>
          <a:stretch/>
        </p:blipFill>
        <p:spPr>
          <a:xfrm>
            <a:off x="5724128" y="3501008"/>
            <a:ext cx="1382500" cy="1659738"/>
          </a:xfrm>
          <a:prstGeom prst="rect">
            <a:avLst/>
          </a:prstGeom>
          <a:ln>
            <a:noFill/>
          </a:ln>
          <a:effectLst>
            <a:softEdge rad="112500"/>
          </a:effectLst>
        </p:spPr>
      </p:pic>
    </p:spTree>
    <p:extLst>
      <p:ext uri="{BB962C8B-B14F-4D97-AF65-F5344CB8AC3E}">
        <p14:creationId xmlns:p14="http://schemas.microsoft.com/office/powerpoint/2010/main" val="27808735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dirty="0" smtClean="0"/>
              <a:t>What does the research say?</a:t>
            </a:r>
          </a:p>
        </p:txBody>
      </p:sp>
      <p:sp>
        <p:nvSpPr>
          <p:cNvPr id="18435" name="Content Placeholder 2"/>
          <p:cNvSpPr>
            <a:spLocks noGrp="1"/>
          </p:cNvSpPr>
          <p:nvPr>
            <p:ph idx="1"/>
          </p:nvPr>
        </p:nvSpPr>
        <p:spPr>
          <a:xfrm>
            <a:off x="684213" y="908050"/>
            <a:ext cx="7772400" cy="4572000"/>
          </a:xfrm>
        </p:spPr>
        <p:txBody>
          <a:bodyPr/>
          <a:lstStyle/>
          <a:p>
            <a:r>
              <a:rPr lang="en-US" altLang="en-US" sz="2200" dirty="0" smtClean="0"/>
              <a:t>Students who used computers and probeware showed significant learning gains. </a:t>
            </a:r>
            <a:r>
              <a:rPr lang="en-US" altLang="en-US" dirty="0" smtClean="0"/>
              <a:t/>
            </a:r>
            <a:br>
              <a:rPr lang="en-US" altLang="en-US" dirty="0" smtClean="0"/>
            </a:br>
            <a:r>
              <a:rPr lang="en-US" altLang="en-US" sz="2000" i="1" dirty="0" smtClean="0">
                <a:solidFill>
                  <a:schemeClr val="accent2"/>
                </a:solidFill>
              </a:rPr>
              <a:t>TEEMSS, National science Foundation, 2007</a:t>
            </a:r>
          </a:p>
          <a:p>
            <a:pPr>
              <a:buFontTx/>
              <a:buNone/>
            </a:pPr>
            <a:endParaRPr lang="en-US" altLang="en-US" sz="900" i="1" dirty="0" smtClean="0">
              <a:solidFill>
                <a:schemeClr val="accent2"/>
              </a:solidFill>
            </a:endParaRPr>
          </a:p>
          <a:p>
            <a:r>
              <a:rPr lang="en-US" altLang="en-US" sz="2200" dirty="0" smtClean="0"/>
              <a:t>Students who had been exposed to hands-on science in pre-school performed higher than the national average.</a:t>
            </a:r>
            <a:r>
              <a:rPr lang="en-US" altLang="en-US" dirty="0" smtClean="0"/>
              <a:t/>
            </a:r>
            <a:br>
              <a:rPr lang="en-US" altLang="en-US" dirty="0" smtClean="0"/>
            </a:br>
            <a:r>
              <a:rPr lang="en-US" altLang="en-US" sz="2000" i="1" dirty="0" smtClean="0">
                <a:solidFill>
                  <a:schemeClr val="accent2"/>
                </a:solidFill>
              </a:rPr>
              <a:t>Plank (2000, USA)</a:t>
            </a:r>
          </a:p>
          <a:p>
            <a:pPr>
              <a:buFontTx/>
              <a:buNone/>
            </a:pPr>
            <a:endParaRPr lang="en-US" altLang="en-US" sz="900" i="1" dirty="0" smtClean="0">
              <a:solidFill>
                <a:schemeClr val="accent2"/>
              </a:solidFill>
            </a:endParaRPr>
          </a:p>
          <a:p>
            <a:r>
              <a:rPr lang="en-US" altLang="en-US" sz="2200" dirty="0" smtClean="0"/>
              <a:t>Probeware excite pupils and saved them time recording temperature readings. That time could be used to produce and interpret graphs</a:t>
            </a:r>
            <a:r>
              <a:rPr lang="en-US" altLang="en-US" dirty="0" smtClean="0"/>
              <a:t/>
            </a:r>
            <a:br>
              <a:rPr lang="en-US" altLang="en-US" dirty="0" smtClean="0"/>
            </a:br>
            <a:r>
              <a:rPr lang="en-US" altLang="en-US" sz="2000" i="1" dirty="0" smtClean="0">
                <a:solidFill>
                  <a:schemeClr val="accent2"/>
                </a:solidFill>
              </a:rPr>
              <a:t>An Evaluation Horizons, n15 p12-16 Aut 2001</a:t>
            </a:r>
          </a:p>
          <a:p>
            <a:pPr>
              <a:buFontTx/>
              <a:buNone/>
            </a:pPr>
            <a:endParaRPr lang="en-US" altLang="en-US" sz="600" i="1" dirty="0" smtClean="0">
              <a:solidFill>
                <a:schemeClr val="accent2"/>
              </a:solidFill>
            </a:endParaRPr>
          </a:p>
          <a:p>
            <a:r>
              <a:rPr lang="en-US" altLang="en-US" sz="2200" dirty="0" smtClean="0"/>
              <a:t>Countries like Japan and Korea (with early science learning) scored highly in science and math as compared with other 1st world countries</a:t>
            </a:r>
            <a:r>
              <a:rPr lang="en-US" altLang="en-US" dirty="0" smtClean="0"/>
              <a:t/>
            </a:r>
            <a:br>
              <a:rPr lang="en-US" altLang="en-US" dirty="0" smtClean="0"/>
            </a:br>
            <a:r>
              <a:rPr lang="en-US" altLang="en-US" sz="2000" i="1" dirty="0" smtClean="0">
                <a:solidFill>
                  <a:schemeClr val="accent2"/>
                </a:solidFill>
              </a:rPr>
              <a:t>PISA results of student science and math scores, </a:t>
            </a:r>
            <a:r>
              <a:rPr lang="en-US" altLang="en-US" i="1" dirty="0" smtClean="0">
                <a:solidFill>
                  <a:schemeClr val="accent2"/>
                </a:solidFill>
              </a:rPr>
              <a:t>2007</a:t>
            </a:r>
            <a:endParaRPr lang="en-US" altLang="en-US" dirty="0" smtClean="0">
              <a:solidFill>
                <a:schemeClr val="accent2"/>
              </a:solidFill>
            </a:endParaRPr>
          </a:p>
        </p:txBody>
      </p:sp>
    </p:spTree>
    <p:extLst>
      <p:ext uri="{BB962C8B-B14F-4D97-AF65-F5344CB8AC3E}">
        <p14:creationId xmlns:p14="http://schemas.microsoft.com/office/powerpoint/2010/main" val="2770108692"/>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US" altLang="en-US" dirty="0" smtClean="0"/>
              <a:t>Globisens Ltd</a:t>
            </a:r>
          </a:p>
        </p:txBody>
      </p:sp>
      <p:pic>
        <p:nvPicPr>
          <p:cNvPr id="9" name="Picture 8"/>
          <p:cNvPicPr>
            <a:picLocks noChangeAspect="1"/>
          </p:cNvPicPr>
          <p:nvPr/>
        </p:nvPicPr>
        <p:blipFill rotWithShape="1">
          <a:blip r:embed="rId3" cstate="print">
            <a:extLst/>
          </a:blip>
          <a:srcRect l="14375" r="16875"/>
          <a:stretch/>
        </p:blipFill>
        <p:spPr>
          <a:xfrm>
            <a:off x="5244710" y="2150482"/>
            <a:ext cx="3323975" cy="2139549"/>
          </a:xfrm>
          <a:prstGeom prst="rect">
            <a:avLst/>
          </a:prstGeom>
          <a:ln>
            <a:noFill/>
          </a:ln>
          <a:effectLst>
            <a:softEdge rad="112500"/>
          </a:effectLst>
        </p:spPr>
      </p:pic>
      <p:pic>
        <p:nvPicPr>
          <p:cNvPr id="4" name="Content Placeholder 3"/>
          <p:cNvPicPr>
            <a:picLocks noGrp="1" noChangeAspect="1"/>
          </p:cNvPicPr>
          <p:nvPr>
            <p:ph idx="1"/>
          </p:nvPr>
        </p:nvPicPr>
        <p:blipFill>
          <a:blip r:embed="rId4" cstate="print">
            <a:extLst/>
          </a:blip>
          <a:stretch>
            <a:fillRect/>
          </a:stretch>
        </p:blipFill>
        <p:spPr>
          <a:xfrm>
            <a:off x="5868144" y="116632"/>
            <a:ext cx="3096344" cy="2073187"/>
          </a:xfrm>
          <a:effectLst>
            <a:softEdge rad="112500"/>
          </a:effectLst>
        </p:spPr>
      </p:pic>
      <p:pic>
        <p:nvPicPr>
          <p:cNvPr id="5" name="Picture 4"/>
          <p:cNvPicPr>
            <a:picLocks noChangeAspect="1"/>
          </p:cNvPicPr>
          <p:nvPr/>
        </p:nvPicPr>
        <p:blipFill>
          <a:blip r:embed="rId5" cstate="print">
            <a:extLst/>
          </a:blip>
          <a:stretch>
            <a:fillRect/>
          </a:stretch>
        </p:blipFill>
        <p:spPr>
          <a:xfrm>
            <a:off x="4932040" y="4302172"/>
            <a:ext cx="2952328" cy="1976761"/>
          </a:xfrm>
          <a:prstGeom prst="rect">
            <a:avLst/>
          </a:prstGeom>
          <a:ln>
            <a:noFill/>
          </a:ln>
          <a:effectLst>
            <a:softEdge rad="112500"/>
          </a:effectLst>
        </p:spPr>
      </p:pic>
      <p:sp>
        <p:nvSpPr>
          <p:cNvPr id="16390" name="Content Placeholder 8"/>
          <p:cNvSpPr txBox="1">
            <a:spLocks/>
          </p:cNvSpPr>
          <p:nvPr/>
        </p:nvSpPr>
        <p:spPr bwMode="auto">
          <a:xfrm>
            <a:off x="-107950" y="1341438"/>
            <a:ext cx="5111750" cy="295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eaLnBrk="0" hangingPunct="0">
              <a:spcBef>
                <a:spcPct val="20000"/>
              </a:spcBef>
              <a:buChar char="•"/>
              <a:defRPr sz="2400">
                <a:solidFill>
                  <a:schemeClr val="tx1"/>
                </a:solidFill>
                <a:latin typeface="חרמון" charset="0"/>
                <a:ea typeface="חרמון" charset="0"/>
                <a:cs typeface="חרמון" charset="0"/>
              </a:defRPr>
            </a:lvl1pPr>
            <a:lvl2pPr marL="742950" indent="-285750" eaLnBrk="0" hangingPunct="0">
              <a:spcBef>
                <a:spcPct val="20000"/>
              </a:spcBef>
              <a:buChar char="–"/>
              <a:defRPr sz="2000">
                <a:solidFill>
                  <a:schemeClr val="tx1"/>
                </a:solidFill>
                <a:latin typeface="חרמון" charset="0"/>
                <a:ea typeface="חרמון" charset="0"/>
                <a:cs typeface="חרמון" charset="0"/>
              </a:defRPr>
            </a:lvl2pPr>
            <a:lvl3pPr marL="1143000" indent="-228600" eaLnBrk="0" hangingPunct="0">
              <a:spcBef>
                <a:spcPct val="20000"/>
              </a:spcBef>
              <a:buChar char="•"/>
              <a:defRPr sz="2000">
                <a:solidFill>
                  <a:schemeClr val="tx1"/>
                </a:solidFill>
                <a:latin typeface="חרמון" charset="0"/>
                <a:ea typeface="חרמון" charset="0"/>
                <a:cs typeface="חרמון" charset="0"/>
              </a:defRPr>
            </a:lvl3pPr>
            <a:lvl4pPr marL="1600200" indent="-228600" eaLnBrk="0" hangingPunct="0">
              <a:spcBef>
                <a:spcPct val="20000"/>
              </a:spcBef>
              <a:buChar char="–"/>
              <a:defRPr sz="2000">
                <a:solidFill>
                  <a:schemeClr val="tx1"/>
                </a:solidFill>
                <a:latin typeface="חרמון" charset="0"/>
                <a:ea typeface="חרמון" charset="0"/>
                <a:cs typeface="חרמון" charset="0"/>
              </a:defRPr>
            </a:lvl4pPr>
            <a:lvl5pPr marL="2057400" indent="-228600" eaLnBrk="0" hangingPunct="0">
              <a:spcBef>
                <a:spcPct val="20000"/>
              </a:spcBef>
              <a:buChar char="»"/>
              <a:defRPr sz="2000">
                <a:solidFill>
                  <a:schemeClr val="tx1"/>
                </a:solidFill>
                <a:latin typeface="חרמון" charset="0"/>
                <a:ea typeface="חרמון" charset="0"/>
                <a:cs typeface="חרמון" charset="0"/>
              </a:defRPr>
            </a:lvl5pPr>
            <a:lvl6pPr marL="25146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6pPr>
            <a:lvl7pPr marL="29718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7pPr>
            <a:lvl8pPr marL="34290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8pPr>
            <a:lvl9pPr marL="38862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9pPr>
          </a:lstStyle>
          <a:p>
            <a:pPr eaLnBrk="1" hangingPunct="1">
              <a:spcBef>
                <a:spcPts val="575"/>
              </a:spcBef>
              <a:buClr>
                <a:schemeClr val="accent1"/>
              </a:buClr>
              <a:buSzPct val="85000"/>
              <a:buFont typeface="Wingdings 2" pitchFamily="18" charset="2"/>
              <a:buNone/>
            </a:pPr>
            <a:endParaRPr lang="en-US" altLang="en-US" sz="1800" i="0" dirty="0">
              <a:solidFill>
                <a:srgbClr val="7F7F7F"/>
              </a:solidFill>
            </a:endParaRPr>
          </a:p>
          <a:p>
            <a:pPr lvl="1">
              <a:buFont typeface="Arial" pitchFamily="34" charset="0"/>
              <a:buChar char="•"/>
            </a:pPr>
            <a:r>
              <a:rPr lang="en-GB" altLang="en-US" b="0" i="0" dirty="0"/>
              <a:t>35 employees</a:t>
            </a:r>
            <a:endParaRPr lang="en-US" altLang="en-US" b="0" i="0" dirty="0"/>
          </a:p>
          <a:p>
            <a:pPr lvl="1">
              <a:buFont typeface="Arial" pitchFamily="34" charset="0"/>
              <a:buChar char="•"/>
            </a:pPr>
            <a:r>
              <a:rPr lang="en-GB" altLang="en-US" b="0" i="0" dirty="0"/>
              <a:t>Production via a modern hi-tech </a:t>
            </a:r>
            <a:br>
              <a:rPr lang="en-GB" altLang="en-US" b="0" i="0" dirty="0"/>
            </a:br>
            <a:r>
              <a:rPr lang="en-GB" altLang="en-US" b="0" i="0" dirty="0"/>
              <a:t>facility </a:t>
            </a:r>
          </a:p>
          <a:p>
            <a:pPr lvl="1">
              <a:buFont typeface="Arial" pitchFamily="34" charset="0"/>
              <a:buChar char="•"/>
            </a:pPr>
            <a:r>
              <a:rPr lang="en-GB" altLang="en-US" b="0" i="0" dirty="0"/>
              <a:t>Labdisc product-line first launched </a:t>
            </a:r>
            <a:br>
              <a:rPr lang="en-GB" altLang="en-US" b="0" i="0" dirty="0"/>
            </a:br>
            <a:r>
              <a:rPr lang="en-GB" altLang="en-US" b="0" i="0" dirty="0"/>
              <a:t>in October 2011</a:t>
            </a:r>
            <a:endParaRPr lang="en-US" altLang="en-US" b="0" i="0" dirty="0"/>
          </a:p>
          <a:p>
            <a:pPr lvl="1">
              <a:buFont typeface="Arial" pitchFamily="34" charset="0"/>
              <a:buChar char="•"/>
            </a:pPr>
            <a:r>
              <a:rPr lang="en-GB" altLang="en-US" b="0" i="0" dirty="0"/>
              <a:t>Nearly </a:t>
            </a:r>
            <a:r>
              <a:rPr lang="en-GB" altLang="en-US" b="0" i="0" dirty="0" smtClean="0"/>
              <a:t>80,000 </a:t>
            </a:r>
            <a:r>
              <a:rPr lang="en-GB" altLang="en-US" b="0" i="0" dirty="0"/>
              <a:t>units </a:t>
            </a:r>
            <a:r>
              <a:rPr lang="en-GB" altLang="en-US" b="0" i="0" dirty="0" smtClean="0"/>
              <a:t>shipped.</a:t>
            </a:r>
            <a:endParaRPr lang="en-GB" altLang="en-US" b="0" i="0" dirty="0"/>
          </a:p>
          <a:p>
            <a:pPr lvl="1">
              <a:buFont typeface="Arial" pitchFamily="34" charset="0"/>
              <a:buChar char="•"/>
            </a:pPr>
            <a:r>
              <a:rPr lang="en-GB" altLang="en-US" b="0" i="0" dirty="0"/>
              <a:t>Returns &lt; 0.2% </a:t>
            </a:r>
          </a:p>
          <a:p>
            <a:pPr lvl="1">
              <a:buFont typeface="Arial" pitchFamily="34" charset="0"/>
              <a:buChar char="•"/>
            </a:pPr>
            <a:endParaRPr lang="en-GB" altLang="en-US" b="0" i="0" dirty="0"/>
          </a:p>
        </p:txBody>
      </p:sp>
    </p:spTree>
    <p:extLst>
      <p:ext uri="{BB962C8B-B14F-4D97-AF65-F5344CB8AC3E}">
        <p14:creationId xmlns:p14="http://schemas.microsoft.com/office/powerpoint/2010/main" val="3378030631"/>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descr="shutterstock_62727178.jpg"/>
          <p:cNvPicPr>
            <a:picLocks noChangeAspect="1"/>
          </p:cNvPicPr>
          <p:nvPr/>
        </p:nvPicPr>
        <p:blipFill>
          <a:blip r:embed="rId4">
            <a:extLst>
              <a:ext uri="{28A0092B-C50C-407E-A947-70E740481C1C}">
                <a14:useLocalDpi xmlns:a14="http://schemas.microsoft.com/office/drawing/2010/main" val="0"/>
              </a:ext>
            </a:extLst>
          </a:blip>
          <a:srcRect b="12727"/>
          <a:stretch>
            <a:fillRect/>
          </a:stretch>
        </p:blipFill>
        <p:spPr bwMode="auto">
          <a:xfrm>
            <a:off x="-36513" y="-26988"/>
            <a:ext cx="9180513" cy="801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3"/>
          <p:cNvSpPr>
            <a:spLocks noChangeArrowheads="1"/>
          </p:cNvSpPr>
          <p:nvPr/>
        </p:nvSpPr>
        <p:spPr bwMode="auto">
          <a:xfrm>
            <a:off x="-36513" y="-26988"/>
            <a:ext cx="9180513" cy="8012113"/>
          </a:xfrm>
          <a:prstGeom prst="rect">
            <a:avLst/>
          </a:prstGeom>
          <a:solidFill>
            <a:srgbClr val="FFFFFF">
              <a:alpha val="50196"/>
            </a:srgbClr>
          </a:solidFill>
          <a:ln>
            <a:noFill/>
          </a:ln>
          <a:extLst/>
        </p:spPr>
        <p:txBody>
          <a:bodyPr/>
          <a:lstStyle>
            <a:lvl1pPr eaLnBrk="0" hangingPunct="0">
              <a:spcBef>
                <a:spcPct val="20000"/>
              </a:spcBef>
              <a:buChar char="•"/>
              <a:defRPr sz="2400">
                <a:solidFill>
                  <a:schemeClr val="tx1"/>
                </a:solidFill>
                <a:latin typeface="חרמון" charset="0"/>
                <a:ea typeface="חרמון" charset="0"/>
                <a:cs typeface="חרמון" charset="0"/>
              </a:defRPr>
            </a:lvl1pPr>
            <a:lvl2pPr marL="742950" indent="-285750" eaLnBrk="0" hangingPunct="0">
              <a:spcBef>
                <a:spcPct val="20000"/>
              </a:spcBef>
              <a:buChar char="–"/>
              <a:defRPr sz="2000">
                <a:solidFill>
                  <a:schemeClr val="tx1"/>
                </a:solidFill>
                <a:latin typeface="חרמון" charset="0"/>
                <a:ea typeface="חרמון" charset="0"/>
                <a:cs typeface="חרמון" charset="0"/>
              </a:defRPr>
            </a:lvl2pPr>
            <a:lvl3pPr marL="1143000" indent="-228600" eaLnBrk="0" hangingPunct="0">
              <a:spcBef>
                <a:spcPct val="20000"/>
              </a:spcBef>
              <a:buChar char="•"/>
              <a:defRPr sz="2000">
                <a:solidFill>
                  <a:schemeClr val="tx1"/>
                </a:solidFill>
                <a:latin typeface="חרמון" charset="0"/>
                <a:ea typeface="חרמון" charset="0"/>
                <a:cs typeface="חרמון" charset="0"/>
              </a:defRPr>
            </a:lvl3pPr>
            <a:lvl4pPr marL="1600200" indent="-228600" eaLnBrk="0" hangingPunct="0">
              <a:spcBef>
                <a:spcPct val="20000"/>
              </a:spcBef>
              <a:buChar char="–"/>
              <a:defRPr sz="2000">
                <a:solidFill>
                  <a:schemeClr val="tx1"/>
                </a:solidFill>
                <a:latin typeface="חרמון" charset="0"/>
                <a:ea typeface="חרמון" charset="0"/>
                <a:cs typeface="חרמון" charset="0"/>
              </a:defRPr>
            </a:lvl4pPr>
            <a:lvl5pPr marL="2057400" indent="-228600" eaLnBrk="0" hangingPunct="0">
              <a:spcBef>
                <a:spcPct val="20000"/>
              </a:spcBef>
              <a:buChar char="»"/>
              <a:defRPr sz="2000">
                <a:solidFill>
                  <a:schemeClr val="tx1"/>
                </a:solidFill>
                <a:latin typeface="חרמון" charset="0"/>
                <a:ea typeface="חרמון" charset="0"/>
                <a:cs typeface="חרמון" charset="0"/>
              </a:defRPr>
            </a:lvl5pPr>
            <a:lvl6pPr marL="25146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6pPr>
            <a:lvl7pPr marL="29718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7pPr>
            <a:lvl8pPr marL="34290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8pPr>
            <a:lvl9pPr marL="38862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9pPr>
          </a:lstStyle>
          <a:p>
            <a:pPr eaLnBrk="1" hangingPunct="1">
              <a:spcBef>
                <a:spcPct val="0"/>
              </a:spcBef>
              <a:buFontTx/>
              <a:buNone/>
            </a:pPr>
            <a:endParaRPr lang="en-US" altLang="en-US" dirty="0"/>
          </a:p>
        </p:txBody>
      </p:sp>
      <p:sp>
        <p:nvSpPr>
          <p:cNvPr id="24580" name="Title 1"/>
          <p:cNvSpPr>
            <a:spLocks noGrp="1"/>
          </p:cNvSpPr>
          <p:nvPr>
            <p:ph type="title"/>
          </p:nvPr>
        </p:nvSpPr>
        <p:spPr>
          <a:xfrm>
            <a:off x="34925" y="125413"/>
            <a:ext cx="7705427" cy="1143000"/>
          </a:xfrm>
        </p:spPr>
        <p:txBody>
          <a:bodyPr/>
          <a:lstStyle/>
          <a:p>
            <a:pPr eaLnBrk="1" hangingPunct="1"/>
            <a:r>
              <a:rPr lang="en-US" altLang="en-US" sz="3600" dirty="0" smtClean="0"/>
              <a:t>Science and STEM education</a:t>
            </a:r>
          </a:p>
        </p:txBody>
      </p:sp>
      <p:sp>
        <p:nvSpPr>
          <p:cNvPr id="24582" name="Content Placeholder 2"/>
          <p:cNvSpPr txBox="1">
            <a:spLocks/>
          </p:cNvSpPr>
          <p:nvPr/>
        </p:nvSpPr>
        <p:spPr bwMode="auto">
          <a:xfrm>
            <a:off x="323850" y="1268760"/>
            <a:ext cx="7992566"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2400">
                <a:solidFill>
                  <a:schemeClr val="tx1"/>
                </a:solidFill>
                <a:latin typeface="חרמון" charset="0"/>
                <a:ea typeface="חרמון" charset="0"/>
                <a:cs typeface="חרמון" charset="0"/>
              </a:defRPr>
            </a:lvl1pPr>
            <a:lvl2pPr marL="742950" indent="-285750" eaLnBrk="0" hangingPunct="0">
              <a:spcBef>
                <a:spcPct val="20000"/>
              </a:spcBef>
              <a:buChar char="–"/>
              <a:defRPr sz="2000">
                <a:solidFill>
                  <a:schemeClr val="tx1"/>
                </a:solidFill>
                <a:latin typeface="חרמון" charset="0"/>
                <a:ea typeface="חרמון" charset="0"/>
                <a:cs typeface="חרמון" charset="0"/>
              </a:defRPr>
            </a:lvl2pPr>
            <a:lvl3pPr marL="1143000" indent="-228600" eaLnBrk="0" hangingPunct="0">
              <a:spcBef>
                <a:spcPct val="20000"/>
              </a:spcBef>
              <a:buChar char="•"/>
              <a:defRPr sz="2000">
                <a:solidFill>
                  <a:schemeClr val="tx1"/>
                </a:solidFill>
                <a:latin typeface="חרמון" charset="0"/>
                <a:ea typeface="חרמון" charset="0"/>
                <a:cs typeface="חרמון" charset="0"/>
              </a:defRPr>
            </a:lvl3pPr>
            <a:lvl4pPr marL="1600200" indent="-228600" eaLnBrk="0" hangingPunct="0">
              <a:spcBef>
                <a:spcPct val="20000"/>
              </a:spcBef>
              <a:buChar char="–"/>
              <a:defRPr sz="2000">
                <a:solidFill>
                  <a:schemeClr val="tx1"/>
                </a:solidFill>
                <a:latin typeface="חרמון" charset="0"/>
                <a:ea typeface="חרמון" charset="0"/>
                <a:cs typeface="חרמון" charset="0"/>
              </a:defRPr>
            </a:lvl4pPr>
            <a:lvl5pPr marL="2057400" indent="-228600" eaLnBrk="0" hangingPunct="0">
              <a:spcBef>
                <a:spcPct val="20000"/>
              </a:spcBef>
              <a:buChar char="»"/>
              <a:defRPr sz="2000">
                <a:solidFill>
                  <a:schemeClr val="tx1"/>
                </a:solidFill>
                <a:latin typeface="חרמון" charset="0"/>
                <a:ea typeface="חרמון" charset="0"/>
                <a:cs typeface="חרמון" charset="0"/>
              </a:defRPr>
            </a:lvl5pPr>
            <a:lvl6pPr marL="25146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6pPr>
            <a:lvl7pPr marL="29718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7pPr>
            <a:lvl8pPr marL="34290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8pPr>
            <a:lvl9pPr marL="38862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9pPr>
          </a:lstStyle>
          <a:p>
            <a:pPr>
              <a:buFontTx/>
              <a:buNone/>
            </a:pPr>
            <a:r>
              <a:rPr lang="en-US" altLang="en-US" i="0" u="sng" dirty="0" smtClean="0"/>
              <a:t>Challenges</a:t>
            </a:r>
            <a:endParaRPr lang="en-US" altLang="en-US" i="0" u="sng" dirty="0"/>
          </a:p>
          <a:p>
            <a:r>
              <a:rPr lang="en-US" altLang="en-US" b="0" i="0" dirty="0"/>
              <a:t>Science is </a:t>
            </a:r>
            <a:r>
              <a:rPr lang="en-US" altLang="en-US" b="0" i="0" dirty="0" smtClean="0"/>
              <a:t>abstract.</a:t>
            </a:r>
            <a:endParaRPr lang="en-US" altLang="en-US" b="0" i="0" dirty="0"/>
          </a:p>
          <a:p>
            <a:r>
              <a:rPr lang="en-US" altLang="en-US" b="0" i="0" dirty="0"/>
              <a:t>Science has a special </a:t>
            </a:r>
            <a:r>
              <a:rPr lang="en-US" altLang="en-US" b="0" i="0" dirty="0" smtClean="0"/>
              <a:t>language.</a:t>
            </a:r>
            <a:endParaRPr lang="en-US" altLang="en-US" b="0" i="0" dirty="0"/>
          </a:p>
          <a:p>
            <a:r>
              <a:rPr lang="en-US" altLang="en-US" b="0" i="0" dirty="0"/>
              <a:t>Fewer science majors &amp; more drop </a:t>
            </a:r>
            <a:r>
              <a:rPr lang="en-US" altLang="en-US" b="0" i="0" dirty="0" smtClean="0"/>
              <a:t>outs.</a:t>
            </a:r>
            <a:endParaRPr lang="en-US" altLang="en-US" b="0" i="0" dirty="0"/>
          </a:p>
          <a:p>
            <a:pPr lvl="1">
              <a:buFontTx/>
              <a:buNone/>
            </a:pPr>
            <a:endParaRPr lang="en-US" altLang="en-US" b="0" i="0" dirty="0">
              <a:solidFill>
                <a:srgbClr val="595959"/>
              </a:solidFill>
            </a:endParaRPr>
          </a:p>
          <a:p>
            <a:endParaRPr lang="en-US" altLang="en-US" b="0" i="0" dirty="0">
              <a:solidFill>
                <a:srgbClr val="002060"/>
              </a:solidFill>
            </a:endParaRPr>
          </a:p>
        </p:txBody>
      </p:sp>
      <p:sp>
        <p:nvSpPr>
          <p:cNvPr id="8" name="Content Placeholder 2"/>
          <p:cNvSpPr>
            <a:spLocks noGrp="1"/>
          </p:cNvSpPr>
          <p:nvPr>
            <p:ph sz="quarter" idx="1"/>
          </p:nvPr>
        </p:nvSpPr>
        <p:spPr>
          <a:xfrm>
            <a:off x="253857" y="3356992"/>
            <a:ext cx="8075282" cy="1873250"/>
          </a:xfrm>
        </p:spPr>
        <p:txBody>
          <a:bodyPr/>
          <a:lstStyle/>
          <a:p>
            <a:pPr eaLnBrk="1" hangingPunct="1">
              <a:buFontTx/>
              <a:buNone/>
            </a:pPr>
            <a:r>
              <a:rPr lang="en-US" altLang="en-US" b="1" u="sng" dirty="0" smtClean="0"/>
              <a:t>Pedagogic research show</a:t>
            </a:r>
          </a:p>
          <a:p>
            <a:r>
              <a:rPr lang="en-US" altLang="en-US" sz="2200" i="1" dirty="0" smtClean="0">
                <a:solidFill>
                  <a:schemeClr val="accent2"/>
                </a:solidFill>
              </a:rPr>
              <a:t>“You hear – you forget”, </a:t>
            </a:r>
          </a:p>
          <a:p>
            <a:pPr marL="0" indent="0">
              <a:buNone/>
            </a:pPr>
            <a:r>
              <a:rPr lang="en-US" altLang="en-US" sz="2200" i="1" dirty="0">
                <a:solidFill>
                  <a:schemeClr val="accent2"/>
                </a:solidFill>
              </a:rPr>
              <a:t>	</a:t>
            </a:r>
            <a:r>
              <a:rPr lang="en-US" altLang="en-US" sz="2200" i="1" dirty="0" smtClean="0">
                <a:solidFill>
                  <a:schemeClr val="accent2"/>
                </a:solidFill>
              </a:rPr>
              <a:t>“you see – you remember”, </a:t>
            </a:r>
          </a:p>
          <a:p>
            <a:pPr marL="0" indent="0">
              <a:buNone/>
            </a:pPr>
            <a:r>
              <a:rPr lang="en-US" altLang="en-US" sz="2200" i="1" dirty="0">
                <a:solidFill>
                  <a:schemeClr val="accent2"/>
                </a:solidFill>
              </a:rPr>
              <a:t>	</a:t>
            </a:r>
            <a:r>
              <a:rPr lang="en-US" altLang="en-US" sz="2200" i="1" dirty="0" smtClean="0">
                <a:solidFill>
                  <a:schemeClr val="accent2"/>
                </a:solidFill>
              </a:rPr>
              <a:t>	“you do – you understand”</a:t>
            </a:r>
          </a:p>
          <a:p>
            <a:r>
              <a:rPr lang="en-US" altLang="en-US" sz="2200" dirty="0" smtClean="0"/>
              <a:t>Students should “do science” to understand science.</a:t>
            </a:r>
          </a:p>
          <a:p>
            <a:r>
              <a:rPr lang="en-US" altLang="en-US" sz="2200" dirty="0" smtClean="0"/>
              <a:t>Hands-on &amp; inquiry-based works.</a:t>
            </a:r>
          </a:p>
          <a:p>
            <a:pPr eaLnBrk="1" hangingPunct="1"/>
            <a:endParaRPr lang="en-US" altLang="en-US" dirty="0" smtClean="0"/>
          </a:p>
        </p:txBody>
      </p:sp>
    </p:spTree>
    <p:custDataLst>
      <p:tags r:id="rId1"/>
    </p:custDataLst>
    <p:extLst>
      <p:ext uri="{BB962C8B-B14F-4D97-AF65-F5344CB8AC3E}">
        <p14:creationId xmlns:p14="http://schemas.microsoft.com/office/powerpoint/2010/main" val="3938376052"/>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8" descr="shutterstock_5552634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513" y="0"/>
            <a:ext cx="101854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2"/>
          <p:cNvSpPr>
            <a:spLocks noChangeArrowheads="1"/>
          </p:cNvSpPr>
          <p:nvPr/>
        </p:nvSpPr>
        <p:spPr bwMode="auto">
          <a:xfrm>
            <a:off x="-36513" y="0"/>
            <a:ext cx="10185401" cy="6858000"/>
          </a:xfrm>
          <a:prstGeom prst="rect">
            <a:avLst/>
          </a:prstGeom>
          <a:solidFill>
            <a:schemeClr val="bg1">
              <a:alpha val="50195"/>
            </a:scheme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ct val="20000"/>
              </a:spcBef>
              <a:buChar char="•"/>
              <a:defRPr sz="2400">
                <a:solidFill>
                  <a:schemeClr val="tx1"/>
                </a:solidFill>
                <a:latin typeface="חרמון" charset="0"/>
                <a:ea typeface="חרמון" charset="0"/>
                <a:cs typeface="חרמון" charset="0"/>
              </a:defRPr>
            </a:lvl1pPr>
            <a:lvl2pPr marL="742950" indent="-285750" eaLnBrk="0" hangingPunct="0">
              <a:spcBef>
                <a:spcPct val="20000"/>
              </a:spcBef>
              <a:buChar char="–"/>
              <a:defRPr sz="2000">
                <a:solidFill>
                  <a:schemeClr val="tx1"/>
                </a:solidFill>
                <a:latin typeface="חרמון" charset="0"/>
                <a:ea typeface="חרמון" charset="0"/>
                <a:cs typeface="חרמון" charset="0"/>
              </a:defRPr>
            </a:lvl2pPr>
            <a:lvl3pPr marL="1143000" indent="-228600" eaLnBrk="0" hangingPunct="0">
              <a:spcBef>
                <a:spcPct val="20000"/>
              </a:spcBef>
              <a:buChar char="•"/>
              <a:defRPr sz="2000">
                <a:solidFill>
                  <a:schemeClr val="tx1"/>
                </a:solidFill>
                <a:latin typeface="חרמון" charset="0"/>
                <a:ea typeface="חרמון" charset="0"/>
                <a:cs typeface="חרמון" charset="0"/>
              </a:defRPr>
            </a:lvl3pPr>
            <a:lvl4pPr marL="1600200" indent="-228600" eaLnBrk="0" hangingPunct="0">
              <a:spcBef>
                <a:spcPct val="20000"/>
              </a:spcBef>
              <a:buChar char="–"/>
              <a:defRPr sz="2000">
                <a:solidFill>
                  <a:schemeClr val="tx1"/>
                </a:solidFill>
                <a:latin typeface="חרמון" charset="0"/>
                <a:ea typeface="חרמון" charset="0"/>
                <a:cs typeface="חרמון" charset="0"/>
              </a:defRPr>
            </a:lvl4pPr>
            <a:lvl5pPr marL="2057400" indent="-228600" eaLnBrk="0" hangingPunct="0">
              <a:spcBef>
                <a:spcPct val="20000"/>
              </a:spcBef>
              <a:buChar char="»"/>
              <a:defRPr sz="2000">
                <a:solidFill>
                  <a:schemeClr val="tx1"/>
                </a:solidFill>
                <a:latin typeface="חרמון" charset="0"/>
                <a:ea typeface="חרמון" charset="0"/>
                <a:cs typeface="חרמון" charset="0"/>
              </a:defRPr>
            </a:lvl5pPr>
            <a:lvl6pPr marL="25146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6pPr>
            <a:lvl7pPr marL="29718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7pPr>
            <a:lvl8pPr marL="34290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8pPr>
            <a:lvl9pPr marL="38862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9pPr>
          </a:lstStyle>
          <a:p>
            <a:pPr eaLnBrk="1" hangingPunct="1">
              <a:spcBef>
                <a:spcPct val="0"/>
              </a:spcBef>
              <a:buFontTx/>
              <a:buNone/>
            </a:pPr>
            <a:endParaRPr lang="en-US" altLang="en-US" dirty="0"/>
          </a:p>
        </p:txBody>
      </p:sp>
      <p:sp>
        <p:nvSpPr>
          <p:cNvPr id="7" name="Title 1"/>
          <p:cNvSpPr txBox="1">
            <a:spLocks/>
          </p:cNvSpPr>
          <p:nvPr/>
        </p:nvSpPr>
        <p:spPr bwMode="auto">
          <a:xfrm>
            <a:off x="1258888" y="944563"/>
            <a:ext cx="6337300" cy="971550"/>
          </a:xfrm>
          <a:prstGeom prst="rect">
            <a:avLst/>
          </a:prstGeom>
          <a:noFill/>
          <a:ln>
            <a:noFill/>
          </a:ln>
          <a:effectLst/>
          <a:extLst/>
        </p:spPr>
        <p:txBody>
          <a:bodyPr anchor="ctr"/>
          <a:lstStyle/>
          <a:p>
            <a:pPr eaLnBrk="0" hangingPunct="0">
              <a:defRPr/>
            </a:pPr>
            <a:r>
              <a:rPr lang="en-US" sz="4000" i="0" kern="0" dirty="0">
                <a:latin typeface="+mj-lt"/>
                <a:ea typeface="+mj-ea"/>
                <a:cs typeface="+mj-cs"/>
              </a:rPr>
              <a:t>Time, Budget!</a:t>
            </a:r>
          </a:p>
        </p:txBody>
      </p:sp>
      <p:pic>
        <p:nvPicPr>
          <p:cNvPr id="6149" name="Picture 7" descr="tired teacher.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29150" y="4365624"/>
            <a:ext cx="2535238"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10" descr="elementary test.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59113" y="4365104"/>
            <a:ext cx="1584325" cy="1756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12" descr="http://www.news.wisc.edu/news/images/MSB_Weber_lab07_0214.jpg"/>
          <p:cNvPicPr>
            <a:picLocks noChangeAspect="1" noChangeArrowheads="1"/>
          </p:cNvPicPr>
          <p:nvPr/>
        </p:nvPicPr>
        <p:blipFill>
          <a:blip r:embed="rId7">
            <a:extLst>
              <a:ext uri="{28A0092B-C50C-407E-A947-70E740481C1C}">
                <a14:useLocalDpi xmlns:a14="http://schemas.microsoft.com/office/drawing/2010/main" val="0"/>
              </a:ext>
            </a:extLst>
          </a:blip>
          <a:srcRect l="3571"/>
          <a:stretch>
            <a:fillRect/>
          </a:stretch>
        </p:blipFill>
        <p:spPr bwMode="auto">
          <a:xfrm>
            <a:off x="7164388" y="4365624"/>
            <a:ext cx="2952750" cy="1755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Rectangle 3"/>
          <p:cNvSpPr>
            <a:spLocks noChangeArrowheads="1"/>
          </p:cNvSpPr>
          <p:nvPr/>
        </p:nvSpPr>
        <p:spPr bwMode="auto">
          <a:xfrm>
            <a:off x="965200" y="1439863"/>
            <a:ext cx="7058025"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3050" indent="-273050" eaLnBrk="0" hangingPunct="0">
              <a:spcBef>
                <a:spcPct val="20000"/>
              </a:spcBef>
              <a:buChar char="•"/>
              <a:defRPr sz="2400">
                <a:solidFill>
                  <a:schemeClr val="tx1"/>
                </a:solidFill>
                <a:latin typeface="חרמון" charset="0"/>
                <a:ea typeface="חרמון" charset="0"/>
                <a:cs typeface="חרמון" charset="0"/>
              </a:defRPr>
            </a:lvl1pPr>
            <a:lvl2pPr marL="742950" indent="-285750" eaLnBrk="0" hangingPunct="0">
              <a:spcBef>
                <a:spcPct val="20000"/>
              </a:spcBef>
              <a:buChar char="–"/>
              <a:defRPr sz="2000">
                <a:solidFill>
                  <a:schemeClr val="tx1"/>
                </a:solidFill>
                <a:latin typeface="חרמון" charset="0"/>
                <a:ea typeface="חרמון" charset="0"/>
                <a:cs typeface="חרמון" charset="0"/>
              </a:defRPr>
            </a:lvl2pPr>
            <a:lvl3pPr marL="1143000" indent="-228600" eaLnBrk="0" hangingPunct="0">
              <a:spcBef>
                <a:spcPct val="20000"/>
              </a:spcBef>
              <a:buChar char="•"/>
              <a:defRPr sz="2000">
                <a:solidFill>
                  <a:schemeClr val="tx1"/>
                </a:solidFill>
                <a:latin typeface="חרמון" charset="0"/>
                <a:ea typeface="חרמון" charset="0"/>
                <a:cs typeface="חרמון" charset="0"/>
              </a:defRPr>
            </a:lvl3pPr>
            <a:lvl4pPr marL="1600200" indent="-228600" eaLnBrk="0" hangingPunct="0">
              <a:spcBef>
                <a:spcPct val="20000"/>
              </a:spcBef>
              <a:buChar char="–"/>
              <a:defRPr sz="2000">
                <a:solidFill>
                  <a:schemeClr val="tx1"/>
                </a:solidFill>
                <a:latin typeface="חרמון" charset="0"/>
                <a:ea typeface="חרמון" charset="0"/>
                <a:cs typeface="חרמון" charset="0"/>
              </a:defRPr>
            </a:lvl4pPr>
            <a:lvl5pPr marL="2057400" indent="-228600" eaLnBrk="0" hangingPunct="0">
              <a:spcBef>
                <a:spcPct val="20000"/>
              </a:spcBef>
              <a:buChar char="»"/>
              <a:defRPr sz="2000">
                <a:solidFill>
                  <a:schemeClr val="tx1"/>
                </a:solidFill>
                <a:latin typeface="חרמון" charset="0"/>
                <a:ea typeface="חרמון" charset="0"/>
                <a:cs typeface="חרמון" charset="0"/>
              </a:defRPr>
            </a:lvl5pPr>
            <a:lvl6pPr marL="25146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6pPr>
            <a:lvl7pPr marL="29718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7pPr>
            <a:lvl8pPr marL="34290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8pPr>
            <a:lvl9pPr marL="38862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9pPr>
          </a:lstStyle>
          <a:p>
            <a:pPr algn="ctr" eaLnBrk="1" hangingPunct="1">
              <a:spcBef>
                <a:spcPts val="575"/>
              </a:spcBef>
              <a:buClr>
                <a:schemeClr val="accent1"/>
              </a:buClr>
              <a:buSzPct val="85000"/>
              <a:buFontTx/>
              <a:buNone/>
            </a:pPr>
            <a:r>
              <a:rPr lang="en-US" altLang="en-US" sz="2800" dirty="0"/>
              <a:t>	</a:t>
            </a:r>
          </a:p>
          <a:p>
            <a:pPr eaLnBrk="1" hangingPunct="1">
              <a:spcBef>
                <a:spcPts val="575"/>
              </a:spcBef>
              <a:buClr>
                <a:schemeClr val="accent1"/>
              </a:buClr>
              <a:buSzPct val="85000"/>
              <a:buFontTx/>
              <a:buNone/>
            </a:pPr>
            <a:r>
              <a:rPr lang="en-US" altLang="en-US" sz="4400" dirty="0"/>
              <a:t>	</a:t>
            </a:r>
            <a:r>
              <a:rPr lang="en-US" altLang="en-US" sz="3600" dirty="0"/>
              <a:t>A typical lab session requires </a:t>
            </a:r>
            <a:r>
              <a:rPr lang="en-US" altLang="en-US" sz="3600" u="sng" dirty="0"/>
              <a:t>90 items</a:t>
            </a:r>
            <a:r>
              <a:rPr lang="en-US" altLang="en-US" sz="3600" dirty="0"/>
              <a:t> to setup and calibrate!</a:t>
            </a:r>
            <a:endParaRPr lang="en-US" altLang="en-US" sz="3200" dirty="0"/>
          </a:p>
          <a:p>
            <a:pPr algn="ctr" eaLnBrk="1" hangingPunct="1">
              <a:spcBef>
                <a:spcPts val="575"/>
              </a:spcBef>
              <a:buClr>
                <a:schemeClr val="accent1"/>
              </a:buClr>
              <a:buSzPct val="85000"/>
              <a:buFontTx/>
              <a:buNone/>
            </a:pPr>
            <a:endParaRPr lang="en-US" altLang="en-US" sz="2800" dirty="0"/>
          </a:p>
        </p:txBody>
      </p:sp>
      <p:sp>
        <p:nvSpPr>
          <p:cNvPr id="6153" name="Title 1"/>
          <p:cNvSpPr txBox="1">
            <a:spLocks/>
          </p:cNvSpPr>
          <p:nvPr/>
        </p:nvSpPr>
        <p:spPr bwMode="auto">
          <a:xfrm>
            <a:off x="-36513" y="7938"/>
            <a:ext cx="4064001"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2400">
                <a:solidFill>
                  <a:schemeClr val="tx1"/>
                </a:solidFill>
                <a:latin typeface="חרמון" charset="0"/>
                <a:ea typeface="חרמון" charset="0"/>
                <a:cs typeface="חרמון" charset="0"/>
              </a:defRPr>
            </a:lvl1pPr>
            <a:lvl2pPr marL="742950" indent="-285750" eaLnBrk="0" hangingPunct="0">
              <a:spcBef>
                <a:spcPct val="20000"/>
              </a:spcBef>
              <a:buChar char="–"/>
              <a:defRPr sz="2000">
                <a:solidFill>
                  <a:schemeClr val="tx1"/>
                </a:solidFill>
                <a:latin typeface="חרמון" charset="0"/>
                <a:ea typeface="חרמון" charset="0"/>
                <a:cs typeface="חרמון" charset="0"/>
              </a:defRPr>
            </a:lvl2pPr>
            <a:lvl3pPr marL="1143000" indent="-228600" eaLnBrk="0" hangingPunct="0">
              <a:spcBef>
                <a:spcPct val="20000"/>
              </a:spcBef>
              <a:buChar char="•"/>
              <a:defRPr sz="2000">
                <a:solidFill>
                  <a:schemeClr val="tx1"/>
                </a:solidFill>
                <a:latin typeface="חרמון" charset="0"/>
                <a:ea typeface="חרמון" charset="0"/>
                <a:cs typeface="חרמון" charset="0"/>
              </a:defRPr>
            </a:lvl3pPr>
            <a:lvl4pPr marL="1600200" indent="-228600" eaLnBrk="0" hangingPunct="0">
              <a:spcBef>
                <a:spcPct val="20000"/>
              </a:spcBef>
              <a:buChar char="–"/>
              <a:defRPr sz="2000">
                <a:solidFill>
                  <a:schemeClr val="tx1"/>
                </a:solidFill>
                <a:latin typeface="חרמון" charset="0"/>
                <a:ea typeface="חרמון" charset="0"/>
                <a:cs typeface="חרמון" charset="0"/>
              </a:defRPr>
            </a:lvl4pPr>
            <a:lvl5pPr marL="2057400" indent="-228600" eaLnBrk="0" hangingPunct="0">
              <a:spcBef>
                <a:spcPct val="20000"/>
              </a:spcBef>
              <a:buChar char="»"/>
              <a:defRPr sz="2000">
                <a:solidFill>
                  <a:schemeClr val="tx1"/>
                </a:solidFill>
                <a:latin typeface="חרמון" charset="0"/>
                <a:ea typeface="חרמון" charset="0"/>
                <a:cs typeface="חרמון" charset="0"/>
              </a:defRPr>
            </a:lvl5pPr>
            <a:lvl6pPr marL="25146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6pPr>
            <a:lvl7pPr marL="29718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7pPr>
            <a:lvl8pPr marL="34290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8pPr>
            <a:lvl9pPr marL="38862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9pPr>
          </a:lstStyle>
          <a:p>
            <a:pPr>
              <a:spcBef>
                <a:spcPct val="0"/>
              </a:spcBef>
              <a:buFontTx/>
              <a:buNone/>
            </a:pPr>
            <a:r>
              <a:rPr lang="en-US" altLang="en-US" sz="3600" i="0" dirty="0">
                <a:solidFill>
                  <a:srgbClr val="007078"/>
                </a:solidFill>
              </a:rPr>
              <a:t>The Challenge:</a:t>
            </a:r>
          </a:p>
        </p:txBody>
      </p:sp>
      <p:pic>
        <p:nvPicPr>
          <p:cNvPr id="6154" name="Picture 4"/>
          <p:cNvPicPr>
            <a:picLocks noChangeAspect="1"/>
          </p:cNvPicPr>
          <p:nvPr/>
        </p:nvPicPr>
        <p:blipFill>
          <a:blip r:embed="rId8">
            <a:extLst>
              <a:ext uri="{28A0092B-C50C-407E-A947-70E740481C1C}">
                <a14:useLocalDpi xmlns:a14="http://schemas.microsoft.com/office/drawing/2010/main" val="0"/>
              </a:ext>
            </a:extLst>
          </a:blip>
          <a:srcRect l="7607" t="13937" r="36816" b="1395"/>
          <a:stretch>
            <a:fillRect/>
          </a:stretch>
        </p:blipFill>
        <p:spPr bwMode="auto">
          <a:xfrm>
            <a:off x="-36513" y="4357688"/>
            <a:ext cx="1512888" cy="176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13"/>
          <p:cNvPicPr>
            <a:picLocks noChangeAspect="1"/>
          </p:cNvPicPr>
          <p:nvPr/>
        </p:nvPicPr>
        <p:blipFill>
          <a:blip r:embed="rId9">
            <a:extLst>
              <a:ext uri="{28A0092B-C50C-407E-A947-70E740481C1C}">
                <a14:useLocalDpi xmlns:a14="http://schemas.microsoft.com/office/drawing/2010/main" val="0"/>
              </a:ext>
            </a:extLst>
          </a:blip>
          <a:srcRect l="22224" t="11794" r="13075" b="35054"/>
          <a:stretch>
            <a:fillRect/>
          </a:stretch>
        </p:blipFill>
        <p:spPr bwMode="auto">
          <a:xfrm>
            <a:off x="1476375" y="4365624"/>
            <a:ext cx="1582738"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73997975"/>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496888" y="-531440"/>
            <a:ext cx="5426075" cy="2060576"/>
          </a:xfrm>
          <a:prstGeom prst="rect">
            <a:avLst/>
          </a:prstGeom>
          <a:noFill/>
          <a:ln>
            <a:noFill/>
          </a:ln>
          <a:effectLst/>
          <a:extLst/>
        </p:spPr>
        <p:txBody>
          <a:bodyPr anchor="ctr"/>
          <a:lstStyle>
            <a:lvl1pPr algn="l" rtl="0" eaLnBrk="0" fontAlgn="base" hangingPunct="0">
              <a:spcBef>
                <a:spcPct val="0"/>
              </a:spcBef>
              <a:spcAft>
                <a:spcPct val="0"/>
              </a:spcAft>
              <a:defRPr sz="2800" b="1">
                <a:solidFill>
                  <a:srgbClr val="002060"/>
                </a:solidFill>
                <a:latin typeface="+mj-lt"/>
                <a:ea typeface="+mj-ea"/>
                <a:cs typeface="+mj-cs"/>
              </a:defRPr>
            </a:lvl1pPr>
            <a:lvl2pPr algn="l" rtl="0" eaLnBrk="0" fontAlgn="base" hangingPunct="0">
              <a:spcBef>
                <a:spcPct val="0"/>
              </a:spcBef>
              <a:spcAft>
                <a:spcPct val="0"/>
              </a:spcAft>
              <a:defRPr sz="2800" b="1">
                <a:solidFill>
                  <a:srgbClr val="007078"/>
                </a:solidFill>
                <a:latin typeface="חרמון" charset="0"/>
                <a:ea typeface="חרמון" charset="0"/>
                <a:cs typeface="חרמון" charset="0"/>
              </a:defRPr>
            </a:lvl2pPr>
            <a:lvl3pPr algn="l" rtl="0" eaLnBrk="0" fontAlgn="base" hangingPunct="0">
              <a:spcBef>
                <a:spcPct val="0"/>
              </a:spcBef>
              <a:spcAft>
                <a:spcPct val="0"/>
              </a:spcAft>
              <a:defRPr sz="2800" b="1">
                <a:solidFill>
                  <a:srgbClr val="007078"/>
                </a:solidFill>
                <a:latin typeface="חרמון" charset="0"/>
                <a:ea typeface="חרמון" charset="0"/>
                <a:cs typeface="חרמון" charset="0"/>
              </a:defRPr>
            </a:lvl3pPr>
            <a:lvl4pPr algn="l" rtl="0" eaLnBrk="0" fontAlgn="base" hangingPunct="0">
              <a:spcBef>
                <a:spcPct val="0"/>
              </a:spcBef>
              <a:spcAft>
                <a:spcPct val="0"/>
              </a:spcAft>
              <a:defRPr sz="2800" b="1">
                <a:solidFill>
                  <a:srgbClr val="007078"/>
                </a:solidFill>
                <a:latin typeface="חרמון" charset="0"/>
                <a:ea typeface="חרמון" charset="0"/>
                <a:cs typeface="חרמון" charset="0"/>
              </a:defRPr>
            </a:lvl4pPr>
            <a:lvl5pPr algn="l" rtl="0" eaLnBrk="0" fontAlgn="base" hangingPunct="0">
              <a:spcBef>
                <a:spcPct val="0"/>
              </a:spcBef>
              <a:spcAft>
                <a:spcPct val="0"/>
              </a:spcAft>
              <a:defRPr sz="2800" b="1">
                <a:solidFill>
                  <a:srgbClr val="007078"/>
                </a:solidFill>
                <a:latin typeface="חרמון" charset="0"/>
                <a:ea typeface="חרמון" charset="0"/>
                <a:cs typeface="חרמון" charset="0"/>
              </a:defRPr>
            </a:lvl5pPr>
            <a:lvl6pPr marL="457200" algn="l" rtl="0" fontAlgn="base">
              <a:spcBef>
                <a:spcPct val="0"/>
              </a:spcBef>
              <a:spcAft>
                <a:spcPct val="0"/>
              </a:spcAft>
              <a:defRPr sz="2800" b="1">
                <a:solidFill>
                  <a:srgbClr val="007078"/>
                </a:solidFill>
                <a:latin typeface="חרמון" charset="0"/>
                <a:ea typeface="חרמון" charset="0"/>
                <a:cs typeface="חרמון" charset="0"/>
              </a:defRPr>
            </a:lvl6pPr>
            <a:lvl7pPr marL="914400" algn="l" rtl="0" fontAlgn="base">
              <a:spcBef>
                <a:spcPct val="0"/>
              </a:spcBef>
              <a:spcAft>
                <a:spcPct val="0"/>
              </a:spcAft>
              <a:defRPr sz="2800" b="1">
                <a:solidFill>
                  <a:srgbClr val="007078"/>
                </a:solidFill>
                <a:latin typeface="חרמון" charset="0"/>
                <a:ea typeface="חרמון" charset="0"/>
                <a:cs typeface="חרמון" charset="0"/>
              </a:defRPr>
            </a:lvl7pPr>
            <a:lvl8pPr marL="1371600" algn="l" rtl="0" fontAlgn="base">
              <a:spcBef>
                <a:spcPct val="0"/>
              </a:spcBef>
              <a:spcAft>
                <a:spcPct val="0"/>
              </a:spcAft>
              <a:defRPr sz="2800" b="1">
                <a:solidFill>
                  <a:srgbClr val="007078"/>
                </a:solidFill>
                <a:latin typeface="חרמון" charset="0"/>
                <a:ea typeface="חרמון" charset="0"/>
                <a:cs typeface="חרמון" charset="0"/>
              </a:defRPr>
            </a:lvl8pPr>
            <a:lvl9pPr marL="1828800" algn="l" rtl="0" fontAlgn="base">
              <a:spcBef>
                <a:spcPct val="0"/>
              </a:spcBef>
              <a:spcAft>
                <a:spcPct val="0"/>
              </a:spcAft>
              <a:defRPr sz="2800" b="1">
                <a:solidFill>
                  <a:srgbClr val="007078"/>
                </a:solidFill>
                <a:latin typeface="חרמון" charset="0"/>
                <a:ea typeface="חרמון" charset="0"/>
                <a:cs typeface="חרמון" charset="0"/>
              </a:defRPr>
            </a:lvl9pPr>
          </a:lstStyle>
          <a:p>
            <a:pPr>
              <a:defRPr/>
            </a:pPr>
            <a:r>
              <a:rPr lang="en-US" sz="2400" i="0" dirty="0" smtClean="0">
                <a:solidFill>
                  <a:srgbClr val="007078"/>
                </a:solidFill>
              </a:rPr>
              <a:t>Science experimenting</a:t>
            </a:r>
          </a:p>
          <a:p>
            <a:pPr>
              <a:defRPr/>
            </a:pPr>
            <a:r>
              <a:rPr lang="en-US" sz="3200" i="0" dirty="0" smtClean="0">
                <a:solidFill>
                  <a:srgbClr val="007078"/>
                </a:solidFill>
              </a:rPr>
              <a:t>was never so easy!</a:t>
            </a:r>
            <a:endParaRPr lang="en-US" sz="3200" i="0" dirty="0">
              <a:solidFill>
                <a:srgbClr val="007078"/>
              </a:solidFill>
            </a:endParaRPr>
          </a:p>
        </p:txBody>
      </p:sp>
      <p:pic>
        <p:nvPicPr>
          <p:cNvPr id="717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1096963"/>
            <a:ext cx="7004050" cy="500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20495228"/>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570225" y="4861"/>
            <a:ext cx="7772400" cy="928687"/>
          </a:xfrm>
        </p:spPr>
        <p:txBody>
          <a:bodyPr/>
          <a:lstStyle/>
          <a:p>
            <a:pPr eaLnBrk="1" hangingPunct="1"/>
            <a:r>
              <a:rPr lang="en-US" altLang="en-US" dirty="0" smtClean="0"/>
              <a:t>A Complete Lab on a Disc</a:t>
            </a:r>
            <a:br>
              <a:rPr lang="en-US" altLang="en-US" dirty="0" smtClean="0"/>
            </a:br>
            <a:r>
              <a:rPr lang="en-US" altLang="en-US" sz="2000" dirty="0" smtClean="0"/>
              <a:t>General Science Unit</a:t>
            </a:r>
            <a:endParaRPr lang="en-US" altLang="en-US" dirty="0" smtClean="0"/>
          </a:p>
        </p:txBody>
      </p:sp>
      <p:pic>
        <p:nvPicPr>
          <p:cNvPr id="819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4513" y="1739900"/>
            <a:ext cx="8175625"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59138" y="4414838"/>
            <a:ext cx="5207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17988" y="3490913"/>
            <a:ext cx="530225"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19225" y="4508500"/>
            <a:ext cx="4159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84688" y="2924175"/>
            <a:ext cx="296862"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33663" y="4468813"/>
            <a:ext cx="50641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89850" y="1614488"/>
            <a:ext cx="4826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05013" y="4484688"/>
            <a:ext cx="479425"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77213" y="2071688"/>
            <a:ext cx="2968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1863" y="4292600"/>
            <a:ext cx="46672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24275" y="3975100"/>
            <a:ext cx="560388"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97713" y="1343025"/>
            <a:ext cx="43180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Freeform 49"/>
          <p:cNvSpPr>
            <a:spLocks/>
          </p:cNvSpPr>
          <p:nvPr/>
        </p:nvSpPr>
        <p:spPr bwMode="auto">
          <a:xfrm>
            <a:off x="3905250" y="3076575"/>
            <a:ext cx="581025" cy="114300"/>
          </a:xfrm>
          <a:custGeom>
            <a:avLst/>
            <a:gdLst>
              <a:gd name="T0" fmla="*/ 581025 w 581025"/>
              <a:gd name="T1" fmla="*/ 84464 h 114445"/>
              <a:gd name="T2" fmla="*/ 247650 w 581025"/>
              <a:gd name="T3" fmla="*/ 145 h 114445"/>
              <a:gd name="T4" fmla="*/ 0 w 581025"/>
              <a:gd name="T5" fmla="*/ 101328 h 114445"/>
              <a:gd name="T6" fmla="*/ 0 60000 65536"/>
              <a:gd name="T7" fmla="*/ 0 60000 65536"/>
              <a:gd name="T8" fmla="*/ 0 60000 65536"/>
              <a:gd name="T9" fmla="*/ 0 w 581025"/>
              <a:gd name="T10" fmla="*/ 0 h 114445"/>
              <a:gd name="T11" fmla="*/ 581025 w 581025"/>
              <a:gd name="T12" fmla="*/ 114445 h 114445"/>
            </a:gdLst>
            <a:ahLst/>
            <a:cxnLst>
              <a:cxn ang="T6">
                <a:pos x="T0" y="T1"/>
              </a:cxn>
              <a:cxn ang="T7">
                <a:pos x="T2" y="T3"/>
              </a:cxn>
              <a:cxn ang="T8">
                <a:pos x="T4" y="T5"/>
              </a:cxn>
            </a:cxnLst>
            <a:rect l="T9" t="T10" r="T11" b="T12"/>
            <a:pathLst>
              <a:path w="581025" h="114445">
                <a:moveTo>
                  <a:pt x="581025" y="95395"/>
                </a:moveTo>
                <a:cubicBezTo>
                  <a:pt x="462756" y="46182"/>
                  <a:pt x="344487" y="-3030"/>
                  <a:pt x="247650" y="145"/>
                </a:cubicBezTo>
                <a:cubicBezTo>
                  <a:pt x="150813" y="3320"/>
                  <a:pt x="0" y="31895"/>
                  <a:pt x="0" y="114445"/>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 name="Freeform 50"/>
          <p:cNvSpPr>
            <a:spLocks/>
          </p:cNvSpPr>
          <p:nvPr/>
        </p:nvSpPr>
        <p:spPr bwMode="auto">
          <a:xfrm>
            <a:off x="3762375" y="3294063"/>
            <a:ext cx="552450" cy="249237"/>
          </a:xfrm>
          <a:custGeom>
            <a:avLst/>
            <a:gdLst>
              <a:gd name="T0" fmla="*/ 552450 w 552450"/>
              <a:gd name="T1" fmla="*/ 205093 h 249749"/>
              <a:gd name="T2" fmla="*/ 400050 w 552450"/>
              <a:gd name="T3" fmla="*/ 40834 h 249749"/>
              <a:gd name="T4" fmla="*/ 0 w 552450"/>
              <a:gd name="T5" fmla="*/ 1715 h 249749"/>
              <a:gd name="T6" fmla="*/ 0 60000 65536"/>
              <a:gd name="T7" fmla="*/ 0 60000 65536"/>
              <a:gd name="T8" fmla="*/ 0 60000 65536"/>
              <a:gd name="T9" fmla="*/ 0 w 552450"/>
              <a:gd name="T10" fmla="*/ 0 h 249749"/>
              <a:gd name="T11" fmla="*/ 552450 w 552450"/>
              <a:gd name="T12" fmla="*/ 249749 h 249749"/>
            </a:gdLst>
            <a:ahLst/>
            <a:cxnLst>
              <a:cxn ang="T6">
                <a:pos x="T0" y="T1"/>
              </a:cxn>
              <a:cxn ang="T7">
                <a:pos x="T2" y="T3"/>
              </a:cxn>
              <a:cxn ang="T8">
                <a:pos x="T4" y="T5"/>
              </a:cxn>
            </a:cxnLst>
            <a:rect l="T9" t="T10" r="T11" b="T12"/>
            <a:pathLst>
              <a:path w="552450" h="249749">
                <a:moveTo>
                  <a:pt x="552450" y="249749"/>
                </a:moveTo>
                <a:cubicBezTo>
                  <a:pt x="522287" y="170374"/>
                  <a:pt x="492125" y="90999"/>
                  <a:pt x="400050" y="49724"/>
                </a:cubicBezTo>
                <a:cubicBezTo>
                  <a:pt x="307975" y="8449"/>
                  <a:pt x="39687" y="-5838"/>
                  <a:pt x="0" y="2099"/>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2" name="Freeform 51"/>
          <p:cNvSpPr>
            <a:spLocks/>
          </p:cNvSpPr>
          <p:nvPr/>
        </p:nvSpPr>
        <p:spPr bwMode="auto">
          <a:xfrm>
            <a:off x="3638550" y="3343275"/>
            <a:ext cx="452438" cy="495300"/>
          </a:xfrm>
          <a:custGeom>
            <a:avLst/>
            <a:gdLst>
              <a:gd name="T0" fmla="*/ 328445 w 452896"/>
              <a:gd name="T1" fmla="*/ 495300 h 495300"/>
              <a:gd name="T2" fmla="*/ 388950 w 452896"/>
              <a:gd name="T3" fmla="*/ 266700 h 495300"/>
              <a:gd name="T4" fmla="*/ 0 w 452896"/>
              <a:gd name="T5" fmla="*/ 0 h 495300"/>
              <a:gd name="T6" fmla="*/ 0 60000 65536"/>
              <a:gd name="T7" fmla="*/ 0 60000 65536"/>
              <a:gd name="T8" fmla="*/ 0 60000 65536"/>
              <a:gd name="T9" fmla="*/ 0 w 452896"/>
              <a:gd name="T10" fmla="*/ 0 h 495300"/>
              <a:gd name="T11" fmla="*/ 452896 w 452896"/>
              <a:gd name="T12" fmla="*/ 495300 h 495300"/>
            </a:gdLst>
            <a:ahLst/>
            <a:cxnLst>
              <a:cxn ang="T6">
                <a:pos x="T0" y="T1"/>
              </a:cxn>
              <a:cxn ang="T7">
                <a:pos x="T2" y="T3"/>
              </a:cxn>
              <a:cxn ang="T8">
                <a:pos x="T4" y="T5"/>
              </a:cxn>
            </a:cxnLst>
            <a:rect l="T9" t="T10" r="T11" b="T12"/>
            <a:pathLst>
              <a:path w="452896" h="495300">
                <a:moveTo>
                  <a:pt x="361950" y="495300"/>
                </a:moveTo>
                <a:cubicBezTo>
                  <a:pt x="425450" y="422275"/>
                  <a:pt x="488950" y="349250"/>
                  <a:pt x="428625" y="266700"/>
                </a:cubicBezTo>
                <a:cubicBezTo>
                  <a:pt x="368300" y="184150"/>
                  <a:pt x="71437" y="28575"/>
                  <a:pt x="0" y="0"/>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3" name="Freeform 52"/>
          <p:cNvSpPr>
            <a:spLocks/>
          </p:cNvSpPr>
          <p:nvPr/>
        </p:nvSpPr>
        <p:spPr bwMode="auto">
          <a:xfrm>
            <a:off x="3408363" y="3505200"/>
            <a:ext cx="192087" cy="790575"/>
          </a:xfrm>
          <a:custGeom>
            <a:avLst/>
            <a:gdLst>
              <a:gd name="T0" fmla="*/ 113246 w 192134"/>
              <a:gd name="T1" fmla="*/ 790575 h 790575"/>
              <a:gd name="T2" fmla="*/ 1634 w 192134"/>
              <a:gd name="T3" fmla="*/ 161925 h 790575"/>
              <a:gd name="T4" fmla="*/ 187674 w 192134"/>
              <a:gd name="T5" fmla="*/ 0 h 790575"/>
              <a:gd name="T6" fmla="*/ 0 60000 65536"/>
              <a:gd name="T7" fmla="*/ 0 60000 65536"/>
              <a:gd name="T8" fmla="*/ 0 60000 65536"/>
              <a:gd name="T9" fmla="*/ 0 w 192134"/>
              <a:gd name="T10" fmla="*/ 0 h 790575"/>
              <a:gd name="T11" fmla="*/ 192134 w 192134"/>
              <a:gd name="T12" fmla="*/ 790575 h 790575"/>
            </a:gdLst>
            <a:ahLst/>
            <a:cxnLst>
              <a:cxn ang="T6">
                <a:pos x="T0" y="T1"/>
              </a:cxn>
              <a:cxn ang="T7">
                <a:pos x="T2" y="T3"/>
              </a:cxn>
              <a:cxn ang="T8">
                <a:pos x="T4" y="T5"/>
              </a:cxn>
            </a:cxnLst>
            <a:rect l="T9" t="T10" r="T11" b="T12"/>
            <a:pathLst>
              <a:path w="192134" h="790575">
                <a:moveTo>
                  <a:pt x="115934" y="790575"/>
                </a:moveTo>
                <a:cubicBezTo>
                  <a:pt x="52434" y="542131"/>
                  <a:pt x="-11066" y="293687"/>
                  <a:pt x="1634" y="161925"/>
                </a:cubicBezTo>
                <a:cubicBezTo>
                  <a:pt x="14334" y="30163"/>
                  <a:pt x="155622" y="19050"/>
                  <a:pt x="192134" y="0"/>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5" name="Freeform 54"/>
          <p:cNvSpPr>
            <a:spLocks/>
          </p:cNvSpPr>
          <p:nvPr/>
        </p:nvSpPr>
        <p:spPr bwMode="auto">
          <a:xfrm>
            <a:off x="2867025" y="3790950"/>
            <a:ext cx="401638" cy="657225"/>
          </a:xfrm>
          <a:custGeom>
            <a:avLst/>
            <a:gdLst>
              <a:gd name="T0" fmla="*/ 0 w 401173"/>
              <a:gd name="T1" fmla="*/ 657225 h 657225"/>
              <a:gd name="T2" fmla="*/ 425815 w 401173"/>
              <a:gd name="T3" fmla="*/ 276225 h 657225"/>
              <a:gd name="T4" fmla="*/ 383242 w 401173"/>
              <a:gd name="T5" fmla="*/ 0 h 657225"/>
              <a:gd name="T6" fmla="*/ 0 60000 65536"/>
              <a:gd name="T7" fmla="*/ 0 60000 65536"/>
              <a:gd name="T8" fmla="*/ 0 60000 65536"/>
              <a:gd name="T9" fmla="*/ 0 w 401173"/>
              <a:gd name="T10" fmla="*/ 0 h 657225"/>
              <a:gd name="T11" fmla="*/ 401173 w 401173"/>
              <a:gd name="T12" fmla="*/ 657225 h 657225"/>
            </a:gdLst>
            <a:ahLst/>
            <a:cxnLst>
              <a:cxn ang="T6">
                <a:pos x="T0" y="T1"/>
              </a:cxn>
              <a:cxn ang="T7">
                <a:pos x="T2" y="T3"/>
              </a:cxn>
              <a:cxn ang="T8">
                <a:pos x="T4" y="T5"/>
              </a:cxn>
            </a:cxnLst>
            <a:rect l="T9" t="T10" r="T11" b="T12"/>
            <a:pathLst>
              <a:path w="401173" h="657225">
                <a:moveTo>
                  <a:pt x="0" y="657225"/>
                </a:moveTo>
                <a:cubicBezTo>
                  <a:pt x="161925" y="521494"/>
                  <a:pt x="323850" y="385763"/>
                  <a:pt x="381000" y="276225"/>
                </a:cubicBezTo>
                <a:cubicBezTo>
                  <a:pt x="438150" y="166687"/>
                  <a:pt x="357187" y="44450"/>
                  <a:pt x="342900" y="0"/>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6" name="Freeform 55"/>
          <p:cNvSpPr>
            <a:spLocks/>
          </p:cNvSpPr>
          <p:nvPr/>
        </p:nvSpPr>
        <p:spPr bwMode="auto">
          <a:xfrm>
            <a:off x="2266950" y="3905250"/>
            <a:ext cx="303213" cy="561975"/>
          </a:xfrm>
          <a:custGeom>
            <a:avLst/>
            <a:gdLst>
              <a:gd name="T0" fmla="*/ 0 w 303616"/>
              <a:gd name="T1" fmla="*/ 561975 h 561975"/>
              <a:gd name="T2" fmla="*/ 259925 w 303616"/>
              <a:gd name="T3" fmla="*/ 276225 h 561975"/>
              <a:gd name="T4" fmla="*/ 201235 w 303616"/>
              <a:gd name="T5" fmla="*/ 0 h 561975"/>
              <a:gd name="T6" fmla="*/ 0 60000 65536"/>
              <a:gd name="T7" fmla="*/ 0 60000 65536"/>
              <a:gd name="T8" fmla="*/ 0 60000 65536"/>
              <a:gd name="T9" fmla="*/ 0 w 303616"/>
              <a:gd name="T10" fmla="*/ 0 h 561975"/>
              <a:gd name="T11" fmla="*/ 303616 w 303616"/>
              <a:gd name="T12" fmla="*/ 561975 h 561975"/>
            </a:gdLst>
            <a:ahLst/>
            <a:cxnLst>
              <a:cxn ang="T6">
                <a:pos x="T0" y="T1"/>
              </a:cxn>
              <a:cxn ang="T7">
                <a:pos x="T2" y="T3"/>
              </a:cxn>
              <a:cxn ang="T8">
                <a:pos x="T4" y="T5"/>
              </a:cxn>
            </a:cxnLst>
            <a:rect l="T9" t="T10" r="T11" b="T12"/>
            <a:pathLst>
              <a:path w="303616" h="561975">
                <a:moveTo>
                  <a:pt x="0" y="561975"/>
                </a:moveTo>
                <a:cubicBezTo>
                  <a:pt x="128587" y="465931"/>
                  <a:pt x="257175" y="369887"/>
                  <a:pt x="295275" y="276225"/>
                </a:cubicBezTo>
                <a:cubicBezTo>
                  <a:pt x="333375" y="182563"/>
                  <a:pt x="228600" y="0"/>
                  <a:pt x="228600" y="0"/>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8" name="Freeform 57"/>
          <p:cNvSpPr>
            <a:spLocks/>
          </p:cNvSpPr>
          <p:nvPr/>
        </p:nvSpPr>
        <p:spPr bwMode="auto">
          <a:xfrm>
            <a:off x="1524000" y="3867150"/>
            <a:ext cx="85725" cy="600075"/>
          </a:xfrm>
          <a:custGeom>
            <a:avLst/>
            <a:gdLst>
              <a:gd name="T0" fmla="*/ 85725 w 85725"/>
              <a:gd name="T1" fmla="*/ 600075 h 600075"/>
              <a:gd name="T2" fmla="*/ 0 w 85725"/>
              <a:gd name="T3" fmla="*/ 200025 h 600075"/>
              <a:gd name="T4" fmla="*/ 85725 w 85725"/>
              <a:gd name="T5" fmla="*/ 0 h 600075"/>
              <a:gd name="T6" fmla="*/ 0 60000 65536"/>
              <a:gd name="T7" fmla="*/ 0 60000 65536"/>
              <a:gd name="T8" fmla="*/ 0 60000 65536"/>
              <a:gd name="T9" fmla="*/ 0 w 85725"/>
              <a:gd name="T10" fmla="*/ 0 h 600075"/>
              <a:gd name="T11" fmla="*/ 85725 w 85725"/>
              <a:gd name="T12" fmla="*/ 600075 h 600075"/>
            </a:gdLst>
            <a:ahLst/>
            <a:cxnLst>
              <a:cxn ang="T6">
                <a:pos x="T0" y="T1"/>
              </a:cxn>
              <a:cxn ang="T7">
                <a:pos x="T2" y="T3"/>
              </a:cxn>
              <a:cxn ang="T8">
                <a:pos x="T4" y="T5"/>
              </a:cxn>
            </a:cxnLst>
            <a:rect l="T9" t="T10" r="T11" b="T12"/>
            <a:pathLst>
              <a:path w="85725" h="600075">
                <a:moveTo>
                  <a:pt x="85725" y="600075"/>
                </a:moveTo>
                <a:cubicBezTo>
                  <a:pt x="42862" y="450056"/>
                  <a:pt x="0" y="300037"/>
                  <a:pt x="0" y="200025"/>
                </a:cubicBezTo>
                <a:cubicBezTo>
                  <a:pt x="0" y="100013"/>
                  <a:pt x="42862" y="50006"/>
                  <a:pt x="85725" y="0"/>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9" name="Freeform 58"/>
          <p:cNvSpPr>
            <a:spLocks/>
          </p:cNvSpPr>
          <p:nvPr/>
        </p:nvSpPr>
        <p:spPr bwMode="auto">
          <a:xfrm>
            <a:off x="930275" y="3771900"/>
            <a:ext cx="288925" cy="457200"/>
          </a:xfrm>
          <a:custGeom>
            <a:avLst/>
            <a:gdLst>
              <a:gd name="T0" fmla="*/ 139678 w 289256"/>
              <a:gd name="T1" fmla="*/ 457200 h 457200"/>
              <a:gd name="T2" fmla="*/ 3122 w 289256"/>
              <a:gd name="T3" fmla="*/ 152400 h 457200"/>
              <a:gd name="T4" fmla="*/ 259146 w 289256"/>
              <a:gd name="T5" fmla="*/ 0 h 457200"/>
              <a:gd name="T6" fmla="*/ 0 60000 65536"/>
              <a:gd name="T7" fmla="*/ 0 60000 65536"/>
              <a:gd name="T8" fmla="*/ 0 60000 65536"/>
              <a:gd name="T9" fmla="*/ 0 w 289256"/>
              <a:gd name="T10" fmla="*/ 0 h 457200"/>
              <a:gd name="T11" fmla="*/ 289256 w 289256"/>
              <a:gd name="T12" fmla="*/ 457200 h 457200"/>
            </a:gdLst>
            <a:ahLst/>
            <a:cxnLst>
              <a:cxn ang="T6">
                <a:pos x="T0" y="T1"/>
              </a:cxn>
              <a:cxn ang="T7">
                <a:pos x="T2" y="T3"/>
              </a:cxn>
              <a:cxn ang="T8">
                <a:pos x="T4" y="T5"/>
              </a:cxn>
            </a:cxnLst>
            <a:rect l="T9" t="T10" r="T11" b="T12"/>
            <a:pathLst>
              <a:path w="289256" h="457200">
                <a:moveTo>
                  <a:pt x="155906" y="457200"/>
                </a:moveTo>
                <a:cubicBezTo>
                  <a:pt x="68593" y="342900"/>
                  <a:pt x="-18719" y="228600"/>
                  <a:pt x="3506" y="152400"/>
                </a:cubicBezTo>
                <a:cubicBezTo>
                  <a:pt x="25731" y="76200"/>
                  <a:pt x="157493" y="38100"/>
                  <a:pt x="289256" y="0"/>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60" name="Freeform 59"/>
          <p:cNvSpPr>
            <a:spLocks/>
          </p:cNvSpPr>
          <p:nvPr/>
        </p:nvSpPr>
        <p:spPr bwMode="auto">
          <a:xfrm>
            <a:off x="6105525" y="1557338"/>
            <a:ext cx="990600" cy="957262"/>
          </a:xfrm>
          <a:custGeom>
            <a:avLst/>
            <a:gdLst>
              <a:gd name="T0" fmla="*/ 990600 w 990600"/>
              <a:gd name="T1" fmla="*/ 53633 h 956972"/>
              <a:gd name="T2" fmla="*/ 323850 w 990600"/>
              <a:gd name="T3" fmla="*/ 102667 h 956972"/>
              <a:gd name="T4" fmla="*/ 0 w 990600"/>
              <a:gd name="T5" fmla="*/ 985214 h 956972"/>
              <a:gd name="T6" fmla="*/ 0 60000 65536"/>
              <a:gd name="T7" fmla="*/ 0 60000 65536"/>
              <a:gd name="T8" fmla="*/ 0 60000 65536"/>
              <a:gd name="T9" fmla="*/ 0 w 990600"/>
              <a:gd name="T10" fmla="*/ 0 h 956972"/>
              <a:gd name="T11" fmla="*/ 990600 w 990600"/>
              <a:gd name="T12" fmla="*/ 956972 h 956972"/>
            </a:gdLst>
            <a:ahLst/>
            <a:cxnLst>
              <a:cxn ang="T6">
                <a:pos x="T0" y="T1"/>
              </a:cxn>
              <a:cxn ang="T7">
                <a:pos x="T2" y="T3"/>
              </a:cxn>
              <a:cxn ang="T8">
                <a:pos x="T4" y="T5"/>
              </a:cxn>
            </a:cxnLst>
            <a:rect l="T9" t="T10" r="T11" b="T12"/>
            <a:pathLst>
              <a:path w="990600" h="956972">
                <a:moveTo>
                  <a:pt x="990600" y="52097"/>
                </a:moveTo>
                <a:cubicBezTo>
                  <a:pt x="739775" y="503"/>
                  <a:pt x="488950" y="-51090"/>
                  <a:pt x="323850" y="99722"/>
                </a:cubicBezTo>
                <a:cubicBezTo>
                  <a:pt x="158750" y="250534"/>
                  <a:pt x="79375" y="603753"/>
                  <a:pt x="0" y="956972"/>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61" name="Freeform 60"/>
          <p:cNvSpPr>
            <a:spLocks/>
          </p:cNvSpPr>
          <p:nvPr/>
        </p:nvSpPr>
        <p:spPr bwMode="auto">
          <a:xfrm>
            <a:off x="7483475" y="1874838"/>
            <a:ext cx="241300" cy="773112"/>
          </a:xfrm>
          <a:custGeom>
            <a:avLst/>
            <a:gdLst>
              <a:gd name="T0" fmla="*/ 265958 w 241053"/>
              <a:gd name="T1" fmla="*/ 28697 h 773658"/>
              <a:gd name="T2" fmla="*/ 13741 w 241053"/>
              <a:gd name="T3" fmla="*/ 82101 h 773658"/>
              <a:gd name="T4" fmla="*/ 55776 w 241053"/>
              <a:gd name="T5" fmla="*/ 722961 h 773658"/>
              <a:gd name="T6" fmla="*/ 0 60000 65536"/>
              <a:gd name="T7" fmla="*/ 0 60000 65536"/>
              <a:gd name="T8" fmla="*/ 0 60000 65536"/>
              <a:gd name="T9" fmla="*/ 0 w 241053"/>
              <a:gd name="T10" fmla="*/ 0 h 773658"/>
              <a:gd name="T11" fmla="*/ 241053 w 241053"/>
              <a:gd name="T12" fmla="*/ 773658 h 773658"/>
            </a:gdLst>
            <a:ahLst/>
            <a:cxnLst>
              <a:cxn ang="T6">
                <a:pos x="T0" y="T1"/>
              </a:cxn>
              <a:cxn ang="T7">
                <a:pos x="T2" y="T3"/>
              </a:cxn>
              <a:cxn ang="T8">
                <a:pos x="T4" y="T5"/>
              </a:cxn>
            </a:cxnLst>
            <a:rect l="T9" t="T10" r="T11" b="T12"/>
            <a:pathLst>
              <a:path w="241053" h="773658">
                <a:moveTo>
                  <a:pt x="241053" y="30708"/>
                </a:moveTo>
                <a:cubicBezTo>
                  <a:pt x="142628" y="-2630"/>
                  <a:pt x="44203" y="-35967"/>
                  <a:pt x="12453" y="87858"/>
                </a:cubicBezTo>
                <a:cubicBezTo>
                  <a:pt x="-19297" y="211683"/>
                  <a:pt x="15628" y="492670"/>
                  <a:pt x="50553" y="773658"/>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62" name="Freeform 61"/>
          <p:cNvSpPr>
            <a:spLocks/>
          </p:cNvSpPr>
          <p:nvPr/>
        </p:nvSpPr>
        <p:spPr bwMode="auto">
          <a:xfrm>
            <a:off x="6915150" y="2714625"/>
            <a:ext cx="1438275" cy="1219200"/>
          </a:xfrm>
          <a:custGeom>
            <a:avLst/>
            <a:gdLst>
              <a:gd name="T0" fmla="*/ 1438275 w 1438275"/>
              <a:gd name="T1" fmla="*/ 0 h 1218622"/>
              <a:gd name="T2" fmla="*/ 1095375 w 1438275"/>
              <a:gd name="T3" fmla="*/ 1256046 h 1218622"/>
              <a:gd name="T4" fmla="*/ 0 w 1438275"/>
              <a:gd name="T5" fmla="*/ 757613 h 1218622"/>
              <a:gd name="T6" fmla="*/ 0 60000 65536"/>
              <a:gd name="T7" fmla="*/ 0 60000 65536"/>
              <a:gd name="T8" fmla="*/ 0 60000 65536"/>
              <a:gd name="T9" fmla="*/ 0 w 1438275"/>
              <a:gd name="T10" fmla="*/ 0 h 1218622"/>
              <a:gd name="T11" fmla="*/ 1438275 w 1438275"/>
              <a:gd name="T12" fmla="*/ 1218622 h 1218622"/>
            </a:gdLst>
            <a:ahLst/>
            <a:cxnLst>
              <a:cxn ang="T6">
                <a:pos x="T0" y="T1"/>
              </a:cxn>
              <a:cxn ang="T7">
                <a:pos x="T2" y="T3"/>
              </a:cxn>
              <a:cxn ang="T8">
                <a:pos x="T4" y="T5"/>
              </a:cxn>
            </a:cxnLst>
            <a:rect l="T9" t="T10" r="T11" b="T12"/>
            <a:pathLst>
              <a:path w="1438275" h="1218622">
                <a:moveTo>
                  <a:pt x="1438275" y="0"/>
                </a:moveTo>
                <a:cubicBezTo>
                  <a:pt x="1386681" y="539750"/>
                  <a:pt x="1335087" y="1079500"/>
                  <a:pt x="1095375" y="1200150"/>
                </a:cubicBezTo>
                <a:cubicBezTo>
                  <a:pt x="855663" y="1320800"/>
                  <a:pt x="182562" y="814387"/>
                  <a:pt x="0" y="723900"/>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63" name="TextBox 62"/>
          <p:cNvSpPr txBox="1">
            <a:spLocks noChangeArrowheads="1"/>
          </p:cNvSpPr>
          <p:nvPr/>
        </p:nvSpPr>
        <p:spPr bwMode="auto">
          <a:xfrm>
            <a:off x="676275" y="5314950"/>
            <a:ext cx="68865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חרמון" charset="0"/>
                <a:ea typeface="חרמון" charset="0"/>
                <a:cs typeface="חרמון" charset="0"/>
              </a:defRPr>
            </a:lvl1pPr>
            <a:lvl2pPr marL="742950" indent="-285750" eaLnBrk="0" hangingPunct="0">
              <a:spcBef>
                <a:spcPct val="20000"/>
              </a:spcBef>
              <a:buChar char="–"/>
              <a:defRPr sz="2000">
                <a:solidFill>
                  <a:schemeClr val="tx1"/>
                </a:solidFill>
                <a:latin typeface="חרמון" charset="0"/>
                <a:ea typeface="חרמון" charset="0"/>
                <a:cs typeface="חרמון" charset="0"/>
              </a:defRPr>
            </a:lvl2pPr>
            <a:lvl3pPr marL="1143000" indent="-228600" eaLnBrk="0" hangingPunct="0">
              <a:spcBef>
                <a:spcPct val="20000"/>
              </a:spcBef>
              <a:buChar char="•"/>
              <a:defRPr sz="2000">
                <a:solidFill>
                  <a:schemeClr val="tx1"/>
                </a:solidFill>
                <a:latin typeface="חרמון" charset="0"/>
                <a:ea typeface="חרמון" charset="0"/>
                <a:cs typeface="חרמון" charset="0"/>
              </a:defRPr>
            </a:lvl3pPr>
            <a:lvl4pPr marL="1600200" indent="-228600" eaLnBrk="0" hangingPunct="0">
              <a:spcBef>
                <a:spcPct val="20000"/>
              </a:spcBef>
              <a:buChar char="–"/>
              <a:defRPr sz="2000">
                <a:solidFill>
                  <a:schemeClr val="tx1"/>
                </a:solidFill>
                <a:latin typeface="חרמון" charset="0"/>
                <a:ea typeface="חרמון" charset="0"/>
                <a:cs typeface="חרמון" charset="0"/>
              </a:defRPr>
            </a:lvl4pPr>
            <a:lvl5pPr marL="2057400" indent="-228600" eaLnBrk="0" hangingPunct="0">
              <a:spcBef>
                <a:spcPct val="20000"/>
              </a:spcBef>
              <a:buChar char="»"/>
              <a:defRPr sz="2000">
                <a:solidFill>
                  <a:schemeClr val="tx1"/>
                </a:solidFill>
                <a:latin typeface="חרמון" charset="0"/>
                <a:ea typeface="חרמון" charset="0"/>
                <a:cs typeface="חרמון" charset="0"/>
              </a:defRPr>
            </a:lvl5pPr>
            <a:lvl6pPr marL="25146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6pPr>
            <a:lvl7pPr marL="29718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7pPr>
            <a:lvl8pPr marL="34290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8pPr>
            <a:lvl9pPr marL="38862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9pPr>
          </a:lstStyle>
          <a:p>
            <a:pPr eaLnBrk="1" hangingPunct="1">
              <a:spcBef>
                <a:spcPct val="0"/>
              </a:spcBef>
              <a:buFontTx/>
              <a:buNone/>
            </a:pPr>
            <a:r>
              <a:rPr lang="en-US" altLang="en-US" sz="1400" u="sng" dirty="0"/>
              <a:t>Built-in Sensors</a:t>
            </a:r>
          </a:p>
          <a:p>
            <a:pPr eaLnBrk="1" hangingPunct="1">
              <a:spcBef>
                <a:spcPct val="0"/>
              </a:spcBef>
              <a:buFontTx/>
              <a:buNone/>
            </a:pPr>
            <a:r>
              <a:rPr lang="en-US" altLang="en-US" sz="1400" b="0" i="0" dirty="0"/>
              <a:t>Air Pressure, Ambient Temperature, Current, Distance, GPS, Light, Microphone, pH, </a:t>
            </a:r>
            <a:br>
              <a:rPr lang="en-US" altLang="en-US" sz="1400" b="0" i="0" dirty="0"/>
            </a:br>
            <a:r>
              <a:rPr lang="en-US" altLang="en-US" sz="1400" b="0" i="0" dirty="0"/>
              <a:t>Relative Humidity, Sound Level, Temperature, Voltage, Universal Input</a:t>
            </a:r>
          </a:p>
          <a:p>
            <a:pPr eaLnBrk="1" hangingPunct="1">
              <a:spcBef>
                <a:spcPct val="0"/>
              </a:spcBef>
              <a:buFontTx/>
              <a:buNone/>
            </a:pPr>
            <a:endParaRPr lang="en-US" altLang="en-US" sz="1400" b="0" i="0" dirty="0"/>
          </a:p>
        </p:txBody>
      </p:sp>
    </p:spTree>
    <p:extLst>
      <p:ext uri="{BB962C8B-B14F-4D97-AF65-F5344CB8AC3E}">
        <p14:creationId xmlns:p14="http://schemas.microsoft.com/office/powerpoint/2010/main" val="302945882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par>
                                <p:cTn id="20" presetID="53" presetClass="entr" presetSubtype="16"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par>
                                <p:cTn id="25" presetID="53" presetClass="entr" presetSubtype="16"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par>
                                <p:cTn id="30" presetID="53" presetClass="entr" presetSubtype="16"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ppt_w</p:attrName>
                                        </p:attrNameLst>
                                      </p:cBhvr>
                                      <p:tavLst>
                                        <p:tav tm="0">
                                          <p:val>
                                            <p:fltVal val="0"/>
                                          </p:val>
                                        </p:tav>
                                        <p:tav tm="100000">
                                          <p:val>
                                            <p:strVal val="#ppt_w"/>
                                          </p:val>
                                        </p:tav>
                                      </p:tavLst>
                                    </p:anim>
                                    <p:anim calcmode="lin" valueType="num">
                                      <p:cBhvr>
                                        <p:cTn id="33" dur="500" fill="hold"/>
                                        <p:tgtEl>
                                          <p:spTgt spid="22"/>
                                        </p:tgtEl>
                                        <p:attrNameLst>
                                          <p:attrName>ppt_h</p:attrName>
                                        </p:attrNameLst>
                                      </p:cBhvr>
                                      <p:tavLst>
                                        <p:tav tm="0">
                                          <p:val>
                                            <p:fltVal val="0"/>
                                          </p:val>
                                        </p:tav>
                                        <p:tav tm="100000">
                                          <p:val>
                                            <p:strVal val="#ppt_h"/>
                                          </p:val>
                                        </p:tav>
                                      </p:tavLst>
                                    </p:anim>
                                    <p:animEffect transition="in" filter="fade">
                                      <p:cBhvr>
                                        <p:cTn id="34" dur="500"/>
                                        <p:tgtEl>
                                          <p:spTgt spid="22"/>
                                        </p:tgtEl>
                                      </p:cBhvr>
                                    </p:animEffect>
                                  </p:childTnLst>
                                </p:cTn>
                              </p:par>
                              <p:par>
                                <p:cTn id="35" presetID="53" presetClass="entr" presetSubtype="16"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p:cTn id="37" dur="500" fill="hold"/>
                                        <p:tgtEl>
                                          <p:spTgt spid="24"/>
                                        </p:tgtEl>
                                        <p:attrNameLst>
                                          <p:attrName>ppt_w</p:attrName>
                                        </p:attrNameLst>
                                      </p:cBhvr>
                                      <p:tavLst>
                                        <p:tav tm="0">
                                          <p:val>
                                            <p:fltVal val="0"/>
                                          </p:val>
                                        </p:tav>
                                        <p:tav tm="100000">
                                          <p:val>
                                            <p:strVal val="#ppt_w"/>
                                          </p:val>
                                        </p:tav>
                                      </p:tavLst>
                                    </p:anim>
                                    <p:anim calcmode="lin" valueType="num">
                                      <p:cBhvr>
                                        <p:cTn id="38" dur="500" fill="hold"/>
                                        <p:tgtEl>
                                          <p:spTgt spid="24"/>
                                        </p:tgtEl>
                                        <p:attrNameLst>
                                          <p:attrName>ppt_h</p:attrName>
                                        </p:attrNameLst>
                                      </p:cBhvr>
                                      <p:tavLst>
                                        <p:tav tm="0">
                                          <p:val>
                                            <p:fltVal val="0"/>
                                          </p:val>
                                        </p:tav>
                                        <p:tav tm="100000">
                                          <p:val>
                                            <p:strVal val="#ppt_h"/>
                                          </p:val>
                                        </p:tav>
                                      </p:tavLst>
                                    </p:anim>
                                    <p:animEffect transition="in" filter="fade">
                                      <p:cBhvr>
                                        <p:cTn id="39" dur="500"/>
                                        <p:tgtEl>
                                          <p:spTgt spid="24"/>
                                        </p:tgtEl>
                                      </p:cBhvr>
                                    </p:animEffect>
                                  </p:childTnLst>
                                </p:cTn>
                              </p:par>
                              <p:par>
                                <p:cTn id="40" presetID="53" presetClass="entr" presetSubtype="16"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500" fill="hold"/>
                                        <p:tgtEl>
                                          <p:spTgt spid="25"/>
                                        </p:tgtEl>
                                        <p:attrNameLst>
                                          <p:attrName>ppt_w</p:attrName>
                                        </p:attrNameLst>
                                      </p:cBhvr>
                                      <p:tavLst>
                                        <p:tav tm="0">
                                          <p:val>
                                            <p:fltVal val="0"/>
                                          </p:val>
                                        </p:tav>
                                        <p:tav tm="100000">
                                          <p:val>
                                            <p:strVal val="#ppt_w"/>
                                          </p:val>
                                        </p:tav>
                                      </p:tavLst>
                                    </p:anim>
                                    <p:anim calcmode="lin" valueType="num">
                                      <p:cBhvr>
                                        <p:cTn id="43" dur="500" fill="hold"/>
                                        <p:tgtEl>
                                          <p:spTgt spid="25"/>
                                        </p:tgtEl>
                                        <p:attrNameLst>
                                          <p:attrName>ppt_h</p:attrName>
                                        </p:attrNameLst>
                                      </p:cBhvr>
                                      <p:tavLst>
                                        <p:tav tm="0">
                                          <p:val>
                                            <p:fltVal val="0"/>
                                          </p:val>
                                        </p:tav>
                                        <p:tav tm="100000">
                                          <p:val>
                                            <p:strVal val="#ppt_h"/>
                                          </p:val>
                                        </p:tav>
                                      </p:tavLst>
                                    </p:anim>
                                    <p:animEffect transition="in" filter="fade">
                                      <p:cBhvr>
                                        <p:cTn id="44" dur="500"/>
                                        <p:tgtEl>
                                          <p:spTgt spid="2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50"/>
                                        </p:tgtEl>
                                        <p:attrNameLst>
                                          <p:attrName>style.visibility</p:attrName>
                                        </p:attrNameLst>
                                      </p:cBhvr>
                                      <p:to>
                                        <p:strVal val="visible"/>
                                      </p:to>
                                    </p:set>
                                    <p:anim calcmode="lin" valueType="num">
                                      <p:cBhvr>
                                        <p:cTn id="47" dur="500" fill="hold"/>
                                        <p:tgtEl>
                                          <p:spTgt spid="50"/>
                                        </p:tgtEl>
                                        <p:attrNameLst>
                                          <p:attrName>ppt_w</p:attrName>
                                        </p:attrNameLst>
                                      </p:cBhvr>
                                      <p:tavLst>
                                        <p:tav tm="0">
                                          <p:val>
                                            <p:fltVal val="0"/>
                                          </p:val>
                                        </p:tav>
                                        <p:tav tm="100000">
                                          <p:val>
                                            <p:strVal val="#ppt_w"/>
                                          </p:val>
                                        </p:tav>
                                      </p:tavLst>
                                    </p:anim>
                                    <p:anim calcmode="lin" valueType="num">
                                      <p:cBhvr>
                                        <p:cTn id="48" dur="500" fill="hold"/>
                                        <p:tgtEl>
                                          <p:spTgt spid="50"/>
                                        </p:tgtEl>
                                        <p:attrNameLst>
                                          <p:attrName>ppt_h</p:attrName>
                                        </p:attrNameLst>
                                      </p:cBhvr>
                                      <p:tavLst>
                                        <p:tav tm="0">
                                          <p:val>
                                            <p:fltVal val="0"/>
                                          </p:val>
                                        </p:tav>
                                        <p:tav tm="100000">
                                          <p:val>
                                            <p:strVal val="#ppt_h"/>
                                          </p:val>
                                        </p:tav>
                                      </p:tavLst>
                                    </p:anim>
                                    <p:animEffect transition="in" filter="fade">
                                      <p:cBhvr>
                                        <p:cTn id="49" dur="500"/>
                                        <p:tgtEl>
                                          <p:spTgt spid="50"/>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51"/>
                                        </p:tgtEl>
                                        <p:attrNameLst>
                                          <p:attrName>style.visibility</p:attrName>
                                        </p:attrNameLst>
                                      </p:cBhvr>
                                      <p:to>
                                        <p:strVal val="visible"/>
                                      </p:to>
                                    </p:set>
                                    <p:anim calcmode="lin" valueType="num">
                                      <p:cBhvr>
                                        <p:cTn id="52" dur="500" fill="hold"/>
                                        <p:tgtEl>
                                          <p:spTgt spid="51"/>
                                        </p:tgtEl>
                                        <p:attrNameLst>
                                          <p:attrName>ppt_w</p:attrName>
                                        </p:attrNameLst>
                                      </p:cBhvr>
                                      <p:tavLst>
                                        <p:tav tm="0">
                                          <p:val>
                                            <p:fltVal val="0"/>
                                          </p:val>
                                        </p:tav>
                                        <p:tav tm="100000">
                                          <p:val>
                                            <p:strVal val="#ppt_w"/>
                                          </p:val>
                                        </p:tav>
                                      </p:tavLst>
                                    </p:anim>
                                    <p:anim calcmode="lin" valueType="num">
                                      <p:cBhvr>
                                        <p:cTn id="53" dur="500" fill="hold"/>
                                        <p:tgtEl>
                                          <p:spTgt spid="51"/>
                                        </p:tgtEl>
                                        <p:attrNameLst>
                                          <p:attrName>ppt_h</p:attrName>
                                        </p:attrNameLst>
                                      </p:cBhvr>
                                      <p:tavLst>
                                        <p:tav tm="0">
                                          <p:val>
                                            <p:fltVal val="0"/>
                                          </p:val>
                                        </p:tav>
                                        <p:tav tm="100000">
                                          <p:val>
                                            <p:strVal val="#ppt_h"/>
                                          </p:val>
                                        </p:tav>
                                      </p:tavLst>
                                    </p:anim>
                                    <p:animEffect transition="in" filter="fade">
                                      <p:cBhvr>
                                        <p:cTn id="54" dur="500"/>
                                        <p:tgtEl>
                                          <p:spTgt spid="51"/>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52"/>
                                        </p:tgtEl>
                                        <p:attrNameLst>
                                          <p:attrName>style.visibility</p:attrName>
                                        </p:attrNameLst>
                                      </p:cBhvr>
                                      <p:to>
                                        <p:strVal val="visible"/>
                                      </p:to>
                                    </p:set>
                                    <p:anim calcmode="lin" valueType="num">
                                      <p:cBhvr>
                                        <p:cTn id="57" dur="500" fill="hold"/>
                                        <p:tgtEl>
                                          <p:spTgt spid="52"/>
                                        </p:tgtEl>
                                        <p:attrNameLst>
                                          <p:attrName>ppt_w</p:attrName>
                                        </p:attrNameLst>
                                      </p:cBhvr>
                                      <p:tavLst>
                                        <p:tav tm="0">
                                          <p:val>
                                            <p:fltVal val="0"/>
                                          </p:val>
                                        </p:tav>
                                        <p:tav tm="100000">
                                          <p:val>
                                            <p:strVal val="#ppt_w"/>
                                          </p:val>
                                        </p:tav>
                                      </p:tavLst>
                                    </p:anim>
                                    <p:anim calcmode="lin" valueType="num">
                                      <p:cBhvr>
                                        <p:cTn id="58" dur="500" fill="hold"/>
                                        <p:tgtEl>
                                          <p:spTgt spid="52"/>
                                        </p:tgtEl>
                                        <p:attrNameLst>
                                          <p:attrName>ppt_h</p:attrName>
                                        </p:attrNameLst>
                                      </p:cBhvr>
                                      <p:tavLst>
                                        <p:tav tm="0">
                                          <p:val>
                                            <p:fltVal val="0"/>
                                          </p:val>
                                        </p:tav>
                                        <p:tav tm="100000">
                                          <p:val>
                                            <p:strVal val="#ppt_h"/>
                                          </p:val>
                                        </p:tav>
                                      </p:tavLst>
                                    </p:anim>
                                    <p:animEffect transition="in" filter="fade">
                                      <p:cBhvr>
                                        <p:cTn id="59" dur="500"/>
                                        <p:tgtEl>
                                          <p:spTgt spid="52"/>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53"/>
                                        </p:tgtEl>
                                        <p:attrNameLst>
                                          <p:attrName>style.visibility</p:attrName>
                                        </p:attrNameLst>
                                      </p:cBhvr>
                                      <p:to>
                                        <p:strVal val="visible"/>
                                      </p:to>
                                    </p:set>
                                    <p:anim calcmode="lin" valueType="num">
                                      <p:cBhvr>
                                        <p:cTn id="62" dur="500" fill="hold"/>
                                        <p:tgtEl>
                                          <p:spTgt spid="53"/>
                                        </p:tgtEl>
                                        <p:attrNameLst>
                                          <p:attrName>ppt_w</p:attrName>
                                        </p:attrNameLst>
                                      </p:cBhvr>
                                      <p:tavLst>
                                        <p:tav tm="0">
                                          <p:val>
                                            <p:fltVal val="0"/>
                                          </p:val>
                                        </p:tav>
                                        <p:tav tm="100000">
                                          <p:val>
                                            <p:strVal val="#ppt_w"/>
                                          </p:val>
                                        </p:tav>
                                      </p:tavLst>
                                    </p:anim>
                                    <p:anim calcmode="lin" valueType="num">
                                      <p:cBhvr>
                                        <p:cTn id="63" dur="500" fill="hold"/>
                                        <p:tgtEl>
                                          <p:spTgt spid="53"/>
                                        </p:tgtEl>
                                        <p:attrNameLst>
                                          <p:attrName>ppt_h</p:attrName>
                                        </p:attrNameLst>
                                      </p:cBhvr>
                                      <p:tavLst>
                                        <p:tav tm="0">
                                          <p:val>
                                            <p:fltVal val="0"/>
                                          </p:val>
                                        </p:tav>
                                        <p:tav tm="100000">
                                          <p:val>
                                            <p:strVal val="#ppt_h"/>
                                          </p:val>
                                        </p:tav>
                                      </p:tavLst>
                                    </p:anim>
                                    <p:animEffect transition="in" filter="fade">
                                      <p:cBhvr>
                                        <p:cTn id="64" dur="500"/>
                                        <p:tgtEl>
                                          <p:spTgt spid="53"/>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55"/>
                                        </p:tgtEl>
                                        <p:attrNameLst>
                                          <p:attrName>style.visibility</p:attrName>
                                        </p:attrNameLst>
                                      </p:cBhvr>
                                      <p:to>
                                        <p:strVal val="visible"/>
                                      </p:to>
                                    </p:set>
                                    <p:anim calcmode="lin" valueType="num">
                                      <p:cBhvr>
                                        <p:cTn id="67" dur="500" fill="hold"/>
                                        <p:tgtEl>
                                          <p:spTgt spid="55"/>
                                        </p:tgtEl>
                                        <p:attrNameLst>
                                          <p:attrName>ppt_w</p:attrName>
                                        </p:attrNameLst>
                                      </p:cBhvr>
                                      <p:tavLst>
                                        <p:tav tm="0">
                                          <p:val>
                                            <p:fltVal val="0"/>
                                          </p:val>
                                        </p:tav>
                                        <p:tav tm="100000">
                                          <p:val>
                                            <p:strVal val="#ppt_w"/>
                                          </p:val>
                                        </p:tav>
                                      </p:tavLst>
                                    </p:anim>
                                    <p:anim calcmode="lin" valueType="num">
                                      <p:cBhvr>
                                        <p:cTn id="68" dur="500" fill="hold"/>
                                        <p:tgtEl>
                                          <p:spTgt spid="55"/>
                                        </p:tgtEl>
                                        <p:attrNameLst>
                                          <p:attrName>ppt_h</p:attrName>
                                        </p:attrNameLst>
                                      </p:cBhvr>
                                      <p:tavLst>
                                        <p:tav tm="0">
                                          <p:val>
                                            <p:fltVal val="0"/>
                                          </p:val>
                                        </p:tav>
                                        <p:tav tm="100000">
                                          <p:val>
                                            <p:strVal val="#ppt_h"/>
                                          </p:val>
                                        </p:tav>
                                      </p:tavLst>
                                    </p:anim>
                                    <p:animEffect transition="in" filter="fade">
                                      <p:cBhvr>
                                        <p:cTn id="69" dur="500"/>
                                        <p:tgtEl>
                                          <p:spTgt spid="55"/>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56"/>
                                        </p:tgtEl>
                                        <p:attrNameLst>
                                          <p:attrName>style.visibility</p:attrName>
                                        </p:attrNameLst>
                                      </p:cBhvr>
                                      <p:to>
                                        <p:strVal val="visible"/>
                                      </p:to>
                                    </p:set>
                                    <p:anim calcmode="lin" valueType="num">
                                      <p:cBhvr>
                                        <p:cTn id="72" dur="500" fill="hold"/>
                                        <p:tgtEl>
                                          <p:spTgt spid="56"/>
                                        </p:tgtEl>
                                        <p:attrNameLst>
                                          <p:attrName>ppt_w</p:attrName>
                                        </p:attrNameLst>
                                      </p:cBhvr>
                                      <p:tavLst>
                                        <p:tav tm="0">
                                          <p:val>
                                            <p:fltVal val="0"/>
                                          </p:val>
                                        </p:tav>
                                        <p:tav tm="100000">
                                          <p:val>
                                            <p:strVal val="#ppt_w"/>
                                          </p:val>
                                        </p:tav>
                                      </p:tavLst>
                                    </p:anim>
                                    <p:anim calcmode="lin" valueType="num">
                                      <p:cBhvr>
                                        <p:cTn id="73" dur="500" fill="hold"/>
                                        <p:tgtEl>
                                          <p:spTgt spid="56"/>
                                        </p:tgtEl>
                                        <p:attrNameLst>
                                          <p:attrName>ppt_h</p:attrName>
                                        </p:attrNameLst>
                                      </p:cBhvr>
                                      <p:tavLst>
                                        <p:tav tm="0">
                                          <p:val>
                                            <p:fltVal val="0"/>
                                          </p:val>
                                        </p:tav>
                                        <p:tav tm="100000">
                                          <p:val>
                                            <p:strVal val="#ppt_h"/>
                                          </p:val>
                                        </p:tav>
                                      </p:tavLst>
                                    </p:anim>
                                    <p:animEffect transition="in" filter="fade">
                                      <p:cBhvr>
                                        <p:cTn id="74" dur="500"/>
                                        <p:tgtEl>
                                          <p:spTgt spid="56"/>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58"/>
                                        </p:tgtEl>
                                        <p:attrNameLst>
                                          <p:attrName>style.visibility</p:attrName>
                                        </p:attrNameLst>
                                      </p:cBhvr>
                                      <p:to>
                                        <p:strVal val="visible"/>
                                      </p:to>
                                    </p:set>
                                    <p:anim calcmode="lin" valueType="num">
                                      <p:cBhvr>
                                        <p:cTn id="77" dur="500" fill="hold"/>
                                        <p:tgtEl>
                                          <p:spTgt spid="58"/>
                                        </p:tgtEl>
                                        <p:attrNameLst>
                                          <p:attrName>ppt_w</p:attrName>
                                        </p:attrNameLst>
                                      </p:cBhvr>
                                      <p:tavLst>
                                        <p:tav tm="0">
                                          <p:val>
                                            <p:fltVal val="0"/>
                                          </p:val>
                                        </p:tav>
                                        <p:tav tm="100000">
                                          <p:val>
                                            <p:strVal val="#ppt_w"/>
                                          </p:val>
                                        </p:tav>
                                      </p:tavLst>
                                    </p:anim>
                                    <p:anim calcmode="lin" valueType="num">
                                      <p:cBhvr>
                                        <p:cTn id="78" dur="500" fill="hold"/>
                                        <p:tgtEl>
                                          <p:spTgt spid="58"/>
                                        </p:tgtEl>
                                        <p:attrNameLst>
                                          <p:attrName>ppt_h</p:attrName>
                                        </p:attrNameLst>
                                      </p:cBhvr>
                                      <p:tavLst>
                                        <p:tav tm="0">
                                          <p:val>
                                            <p:fltVal val="0"/>
                                          </p:val>
                                        </p:tav>
                                        <p:tav tm="100000">
                                          <p:val>
                                            <p:strVal val="#ppt_h"/>
                                          </p:val>
                                        </p:tav>
                                      </p:tavLst>
                                    </p:anim>
                                    <p:animEffect transition="in" filter="fade">
                                      <p:cBhvr>
                                        <p:cTn id="79" dur="500"/>
                                        <p:tgtEl>
                                          <p:spTgt spid="58"/>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59"/>
                                        </p:tgtEl>
                                        <p:attrNameLst>
                                          <p:attrName>style.visibility</p:attrName>
                                        </p:attrNameLst>
                                      </p:cBhvr>
                                      <p:to>
                                        <p:strVal val="visible"/>
                                      </p:to>
                                    </p:set>
                                    <p:anim calcmode="lin" valueType="num">
                                      <p:cBhvr>
                                        <p:cTn id="82" dur="500" fill="hold"/>
                                        <p:tgtEl>
                                          <p:spTgt spid="59"/>
                                        </p:tgtEl>
                                        <p:attrNameLst>
                                          <p:attrName>ppt_w</p:attrName>
                                        </p:attrNameLst>
                                      </p:cBhvr>
                                      <p:tavLst>
                                        <p:tav tm="0">
                                          <p:val>
                                            <p:fltVal val="0"/>
                                          </p:val>
                                        </p:tav>
                                        <p:tav tm="100000">
                                          <p:val>
                                            <p:strVal val="#ppt_w"/>
                                          </p:val>
                                        </p:tav>
                                      </p:tavLst>
                                    </p:anim>
                                    <p:anim calcmode="lin" valueType="num">
                                      <p:cBhvr>
                                        <p:cTn id="83" dur="500" fill="hold"/>
                                        <p:tgtEl>
                                          <p:spTgt spid="59"/>
                                        </p:tgtEl>
                                        <p:attrNameLst>
                                          <p:attrName>ppt_h</p:attrName>
                                        </p:attrNameLst>
                                      </p:cBhvr>
                                      <p:tavLst>
                                        <p:tav tm="0">
                                          <p:val>
                                            <p:fltVal val="0"/>
                                          </p:val>
                                        </p:tav>
                                        <p:tav tm="100000">
                                          <p:val>
                                            <p:strVal val="#ppt_h"/>
                                          </p:val>
                                        </p:tav>
                                      </p:tavLst>
                                    </p:anim>
                                    <p:animEffect transition="in" filter="fade">
                                      <p:cBhvr>
                                        <p:cTn id="84" dur="500"/>
                                        <p:tgtEl>
                                          <p:spTgt spid="59"/>
                                        </p:tgtEl>
                                      </p:cBhvr>
                                    </p:animEffect>
                                  </p:childTnLst>
                                </p:cTn>
                              </p:par>
                              <p:par>
                                <p:cTn id="85" presetID="53" presetClass="entr" presetSubtype="16" fill="hold" nodeType="withEffect">
                                  <p:stCondLst>
                                    <p:cond delay="0"/>
                                  </p:stCondLst>
                                  <p:childTnLst>
                                    <p:set>
                                      <p:cBhvr>
                                        <p:cTn id="86" dur="1" fill="hold">
                                          <p:stCondLst>
                                            <p:cond delay="0"/>
                                          </p:stCondLst>
                                        </p:cTn>
                                        <p:tgtEl>
                                          <p:spTgt spid="21"/>
                                        </p:tgtEl>
                                        <p:attrNameLst>
                                          <p:attrName>style.visibility</p:attrName>
                                        </p:attrNameLst>
                                      </p:cBhvr>
                                      <p:to>
                                        <p:strVal val="visible"/>
                                      </p:to>
                                    </p:set>
                                    <p:anim calcmode="lin" valueType="num">
                                      <p:cBhvr>
                                        <p:cTn id="87" dur="500" fill="hold"/>
                                        <p:tgtEl>
                                          <p:spTgt spid="21"/>
                                        </p:tgtEl>
                                        <p:attrNameLst>
                                          <p:attrName>ppt_w</p:attrName>
                                        </p:attrNameLst>
                                      </p:cBhvr>
                                      <p:tavLst>
                                        <p:tav tm="0">
                                          <p:val>
                                            <p:fltVal val="0"/>
                                          </p:val>
                                        </p:tav>
                                        <p:tav tm="100000">
                                          <p:val>
                                            <p:strVal val="#ppt_w"/>
                                          </p:val>
                                        </p:tav>
                                      </p:tavLst>
                                    </p:anim>
                                    <p:anim calcmode="lin" valueType="num">
                                      <p:cBhvr>
                                        <p:cTn id="88" dur="500" fill="hold"/>
                                        <p:tgtEl>
                                          <p:spTgt spid="21"/>
                                        </p:tgtEl>
                                        <p:attrNameLst>
                                          <p:attrName>ppt_h</p:attrName>
                                        </p:attrNameLst>
                                      </p:cBhvr>
                                      <p:tavLst>
                                        <p:tav tm="0">
                                          <p:val>
                                            <p:fltVal val="0"/>
                                          </p:val>
                                        </p:tav>
                                        <p:tav tm="100000">
                                          <p:val>
                                            <p:strVal val="#ppt_h"/>
                                          </p:val>
                                        </p:tav>
                                      </p:tavLst>
                                    </p:anim>
                                    <p:animEffect transition="in" filter="fade">
                                      <p:cBhvr>
                                        <p:cTn id="89" dur="500"/>
                                        <p:tgtEl>
                                          <p:spTgt spid="21"/>
                                        </p:tgtEl>
                                      </p:cBhvr>
                                    </p:animEffect>
                                  </p:childTnLst>
                                </p:cTn>
                              </p:par>
                              <p:par>
                                <p:cTn id="90" presetID="53" presetClass="entr" presetSubtype="16" fill="hold" nodeType="withEffect">
                                  <p:stCondLst>
                                    <p:cond delay="0"/>
                                  </p:stCondLst>
                                  <p:childTnLst>
                                    <p:set>
                                      <p:cBhvr>
                                        <p:cTn id="91" dur="1" fill="hold">
                                          <p:stCondLst>
                                            <p:cond delay="0"/>
                                          </p:stCondLst>
                                        </p:cTn>
                                        <p:tgtEl>
                                          <p:spTgt spid="23"/>
                                        </p:tgtEl>
                                        <p:attrNameLst>
                                          <p:attrName>style.visibility</p:attrName>
                                        </p:attrNameLst>
                                      </p:cBhvr>
                                      <p:to>
                                        <p:strVal val="visible"/>
                                      </p:to>
                                    </p:set>
                                    <p:anim calcmode="lin" valueType="num">
                                      <p:cBhvr>
                                        <p:cTn id="92" dur="500" fill="hold"/>
                                        <p:tgtEl>
                                          <p:spTgt spid="23"/>
                                        </p:tgtEl>
                                        <p:attrNameLst>
                                          <p:attrName>ppt_w</p:attrName>
                                        </p:attrNameLst>
                                      </p:cBhvr>
                                      <p:tavLst>
                                        <p:tav tm="0">
                                          <p:val>
                                            <p:fltVal val="0"/>
                                          </p:val>
                                        </p:tav>
                                        <p:tav tm="100000">
                                          <p:val>
                                            <p:strVal val="#ppt_w"/>
                                          </p:val>
                                        </p:tav>
                                      </p:tavLst>
                                    </p:anim>
                                    <p:anim calcmode="lin" valueType="num">
                                      <p:cBhvr>
                                        <p:cTn id="93" dur="500" fill="hold"/>
                                        <p:tgtEl>
                                          <p:spTgt spid="23"/>
                                        </p:tgtEl>
                                        <p:attrNameLst>
                                          <p:attrName>ppt_h</p:attrName>
                                        </p:attrNameLst>
                                      </p:cBhvr>
                                      <p:tavLst>
                                        <p:tav tm="0">
                                          <p:val>
                                            <p:fltVal val="0"/>
                                          </p:val>
                                        </p:tav>
                                        <p:tav tm="100000">
                                          <p:val>
                                            <p:strVal val="#ppt_h"/>
                                          </p:val>
                                        </p:tav>
                                      </p:tavLst>
                                    </p:anim>
                                    <p:animEffect transition="in" filter="fade">
                                      <p:cBhvr>
                                        <p:cTn id="94" dur="500"/>
                                        <p:tgtEl>
                                          <p:spTgt spid="23"/>
                                        </p:tgtEl>
                                      </p:cBhvr>
                                    </p:animEffect>
                                  </p:childTnLst>
                                </p:cTn>
                              </p:par>
                              <p:par>
                                <p:cTn id="95" presetID="53" presetClass="entr" presetSubtype="16" fill="hold" nodeType="withEffect">
                                  <p:stCondLst>
                                    <p:cond delay="0"/>
                                  </p:stCondLst>
                                  <p:childTnLst>
                                    <p:set>
                                      <p:cBhvr>
                                        <p:cTn id="96" dur="1" fill="hold">
                                          <p:stCondLst>
                                            <p:cond delay="0"/>
                                          </p:stCondLst>
                                        </p:cTn>
                                        <p:tgtEl>
                                          <p:spTgt spid="27"/>
                                        </p:tgtEl>
                                        <p:attrNameLst>
                                          <p:attrName>style.visibility</p:attrName>
                                        </p:attrNameLst>
                                      </p:cBhvr>
                                      <p:to>
                                        <p:strVal val="visible"/>
                                      </p:to>
                                    </p:set>
                                    <p:anim calcmode="lin" valueType="num">
                                      <p:cBhvr>
                                        <p:cTn id="97" dur="500" fill="hold"/>
                                        <p:tgtEl>
                                          <p:spTgt spid="27"/>
                                        </p:tgtEl>
                                        <p:attrNameLst>
                                          <p:attrName>ppt_w</p:attrName>
                                        </p:attrNameLst>
                                      </p:cBhvr>
                                      <p:tavLst>
                                        <p:tav tm="0">
                                          <p:val>
                                            <p:fltVal val="0"/>
                                          </p:val>
                                        </p:tav>
                                        <p:tav tm="100000">
                                          <p:val>
                                            <p:strVal val="#ppt_w"/>
                                          </p:val>
                                        </p:tav>
                                      </p:tavLst>
                                    </p:anim>
                                    <p:anim calcmode="lin" valueType="num">
                                      <p:cBhvr>
                                        <p:cTn id="98" dur="500" fill="hold"/>
                                        <p:tgtEl>
                                          <p:spTgt spid="27"/>
                                        </p:tgtEl>
                                        <p:attrNameLst>
                                          <p:attrName>ppt_h</p:attrName>
                                        </p:attrNameLst>
                                      </p:cBhvr>
                                      <p:tavLst>
                                        <p:tav tm="0">
                                          <p:val>
                                            <p:fltVal val="0"/>
                                          </p:val>
                                        </p:tav>
                                        <p:tav tm="100000">
                                          <p:val>
                                            <p:strVal val="#ppt_h"/>
                                          </p:val>
                                        </p:tav>
                                      </p:tavLst>
                                    </p:anim>
                                    <p:animEffect transition="in" filter="fade">
                                      <p:cBhvr>
                                        <p:cTn id="99" dur="500"/>
                                        <p:tgtEl>
                                          <p:spTgt spid="27"/>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60"/>
                                        </p:tgtEl>
                                        <p:attrNameLst>
                                          <p:attrName>style.visibility</p:attrName>
                                        </p:attrNameLst>
                                      </p:cBhvr>
                                      <p:to>
                                        <p:strVal val="visible"/>
                                      </p:to>
                                    </p:set>
                                    <p:anim calcmode="lin" valueType="num">
                                      <p:cBhvr>
                                        <p:cTn id="102" dur="500" fill="hold"/>
                                        <p:tgtEl>
                                          <p:spTgt spid="60"/>
                                        </p:tgtEl>
                                        <p:attrNameLst>
                                          <p:attrName>ppt_w</p:attrName>
                                        </p:attrNameLst>
                                      </p:cBhvr>
                                      <p:tavLst>
                                        <p:tav tm="0">
                                          <p:val>
                                            <p:fltVal val="0"/>
                                          </p:val>
                                        </p:tav>
                                        <p:tav tm="100000">
                                          <p:val>
                                            <p:strVal val="#ppt_w"/>
                                          </p:val>
                                        </p:tav>
                                      </p:tavLst>
                                    </p:anim>
                                    <p:anim calcmode="lin" valueType="num">
                                      <p:cBhvr>
                                        <p:cTn id="103" dur="500" fill="hold"/>
                                        <p:tgtEl>
                                          <p:spTgt spid="60"/>
                                        </p:tgtEl>
                                        <p:attrNameLst>
                                          <p:attrName>ppt_h</p:attrName>
                                        </p:attrNameLst>
                                      </p:cBhvr>
                                      <p:tavLst>
                                        <p:tav tm="0">
                                          <p:val>
                                            <p:fltVal val="0"/>
                                          </p:val>
                                        </p:tav>
                                        <p:tav tm="100000">
                                          <p:val>
                                            <p:strVal val="#ppt_h"/>
                                          </p:val>
                                        </p:tav>
                                      </p:tavLst>
                                    </p:anim>
                                    <p:animEffect transition="in" filter="fade">
                                      <p:cBhvr>
                                        <p:cTn id="104" dur="500"/>
                                        <p:tgtEl>
                                          <p:spTgt spid="60"/>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61"/>
                                        </p:tgtEl>
                                        <p:attrNameLst>
                                          <p:attrName>style.visibility</p:attrName>
                                        </p:attrNameLst>
                                      </p:cBhvr>
                                      <p:to>
                                        <p:strVal val="visible"/>
                                      </p:to>
                                    </p:set>
                                    <p:anim calcmode="lin" valueType="num">
                                      <p:cBhvr>
                                        <p:cTn id="107" dur="500" fill="hold"/>
                                        <p:tgtEl>
                                          <p:spTgt spid="61"/>
                                        </p:tgtEl>
                                        <p:attrNameLst>
                                          <p:attrName>ppt_w</p:attrName>
                                        </p:attrNameLst>
                                      </p:cBhvr>
                                      <p:tavLst>
                                        <p:tav tm="0">
                                          <p:val>
                                            <p:fltVal val="0"/>
                                          </p:val>
                                        </p:tav>
                                        <p:tav tm="100000">
                                          <p:val>
                                            <p:strVal val="#ppt_w"/>
                                          </p:val>
                                        </p:tav>
                                      </p:tavLst>
                                    </p:anim>
                                    <p:anim calcmode="lin" valueType="num">
                                      <p:cBhvr>
                                        <p:cTn id="108" dur="500" fill="hold"/>
                                        <p:tgtEl>
                                          <p:spTgt spid="61"/>
                                        </p:tgtEl>
                                        <p:attrNameLst>
                                          <p:attrName>ppt_h</p:attrName>
                                        </p:attrNameLst>
                                      </p:cBhvr>
                                      <p:tavLst>
                                        <p:tav tm="0">
                                          <p:val>
                                            <p:fltVal val="0"/>
                                          </p:val>
                                        </p:tav>
                                        <p:tav tm="100000">
                                          <p:val>
                                            <p:strVal val="#ppt_h"/>
                                          </p:val>
                                        </p:tav>
                                      </p:tavLst>
                                    </p:anim>
                                    <p:animEffect transition="in" filter="fade">
                                      <p:cBhvr>
                                        <p:cTn id="109" dur="500"/>
                                        <p:tgtEl>
                                          <p:spTgt spid="61"/>
                                        </p:tgtEl>
                                      </p:cBhvr>
                                    </p:animEffect>
                                  </p:childTnLst>
                                </p:cTn>
                              </p:par>
                              <p:par>
                                <p:cTn id="110" presetID="53" presetClass="entr" presetSubtype="16" fill="hold" grpId="0" nodeType="withEffect">
                                  <p:stCondLst>
                                    <p:cond delay="0"/>
                                  </p:stCondLst>
                                  <p:childTnLst>
                                    <p:set>
                                      <p:cBhvr>
                                        <p:cTn id="111" dur="1" fill="hold">
                                          <p:stCondLst>
                                            <p:cond delay="0"/>
                                          </p:stCondLst>
                                        </p:cTn>
                                        <p:tgtEl>
                                          <p:spTgt spid="62"/>
                                        </p:tgtEl>
                                        <p:attrNameLst>
                                          <p:attrName>style.visibility</p:attrName>
                                        </p:attrNameLst>
                                      </p:cBhvr>
                                      <p:to>
                                        <p:strVal val="visible"/>
                                      </p:to>
                                    </p:set>
                                    <p:anim calcmode="lin" valueType="num">
                                      <p:cBhvr>
                                        <p:cTn id="112" dur="500" fill="hold"/>
                                        <p:tgtEl>
                                          <p:spTgt spid="62"/>
                                        </p:tgtEl>
                                        <p:attrNameLst>
                                          <p:attrName>ppt_w</p:attrName>
                                        </p:attrNameLst>
                                      </p:cBhvr>
                                      <p:tavLst>
                                        <p:tav tm="0">
                                          <p:val>
                                            <p:fltVal val="0"/>
                                          </p:val>
                                        </p:tav>
                                        <p:tav tm="100000">
                                          <p:val>
                                            <p:strVal val="#ppt_w"/>
                                          </p:val>
                                        </p:tav>
                                      </p:tavLst>
                                    </p:anim>
                                    <p:anim calcmode="lin" valueType="num">
                                      <p:cBhvr>
                                        <p:cTn id="113" dur="500" fill="hold"/>
                                        <p:tgtEl>
                                          <p:spTgt spid="62"/>
                                        </p:tgtEl>
                                        <p:attrNameLst>
                                          <p:attrName>ppt_h</p:attrName>
                                        </p:attrNameLst>
                                      </p:cBhvr>
                                      <p:tavLst>
                                        <p:tav tm="0">
                                          <p:val>
                                            <p:fltVal val="0"/>
                                          </p:val>
                                        </p:tav>
                                        <p:tav tm="100000">
                                          <p:val>
                                            <p:strVal val="#ppt_h"/>
                                          </p:val>
                                        </p:tav>
                                      </p:tavLst>
                                    </p:anim>
                                    <p:animEffect transition="in" filter="fade">
                                      <p:cBhvr>
                                        <p:cTn id="114" dur="500"/>
                                        <p:tgtEl>
                                          <p:spTgt spid="62"/>
                                        </p:tgtEl>
                                      </p:cBhvr>
                                    </p:animEffect>
                                  </p:childTnLst>
                                </p:cTn>
                              </p:par>
                            </p:childTnLst>
                          </p:cTn>
                        </p:par>
                        <p:par>
                          <p:cTn id="115" fill="hold" nodeType="afterGroup">
                            <p:stCondLst>
                              <p:cond delay="500"/>
                            </p:stCondLst>
                            <p:childTnLst>
                              <p:par>
                                <p:cTn id="116" presetID="16" presetClass="entr" presetSubtype="21" fill="hold" grpId="0" nodeType="afterEffect">
                                  <p:stCondLst>
                                    <p:cond delay="0"/>
                                  </p:stCondLst>
                                  <p:childTnLst>
                                    <p:set>
                                      <p:cBhvr>
                                        <p:cTn id="117" dur="1" fill="hold">
                                          <p:stCondLst>
                                            <p:cond delay="0"/>
                                          </p:stCondLst>
                                        </p:cTn>
                                        <p:tgtEl>
                                          <p:spTgt spid="63"/>
                                        </p:tgtEl>
                                        <p:attrNameLst>
                                          <p:attrName>style.visibility</p:attrName>
                                        </p:attrNameLst>
                                      </p:cBhvr>
                                      <p:to>
                                        <p:strVal val="visible"/>
                                      </p:to>
                                    </p:set>
                                    <p:animEffect transition="in" filter="barn(inVertical)">
                                      <p:cBhvr>
                                        <p:cTn id="118" dur="20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3" grpId="0" animBg="1"/>
      <p:bldP spid="55" grpId="0" animBg="1"/>
      <p:bldP spid="56" grpId="0" animBg="1"/>
      <p:bldP spid="58" grpId="0" animBg="1"/>
      <p:bldP spid="59" grpId="0" animBg="1"/>
      <p:bldP spid="60" grpId="0" animBg="1"/>
      <p:bldP spid="61" grpId="0" animBg="1"/>
      <p:bldP spid="62" grpId="0" animBg="1"/>
      <p:bldP spid="6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685800" y="0"/>
            <a:ext cx="7772400" cy="990600"/>
          </a:xfrm>
        </p:spPr>
        <p:txBody>
          <a:bodyPr/>
          <a:lstStyle/>
          <a:p>
            <a:r>
              <a:rPr lang="en-US" altLang="en-US" dirty="0" smtClean="0"/>
              <a:t>A Complete Lab on a Disc</a:t>
            </a:r>
            <a:br>
              <a:rPr lang="en-US" altLang="en-US" dirty="0" smtClean="0"/>
            </a:br>
            <a:r>
              <a:rPr lang="en-US" altLang="en-US" sz="2000" dirty="0" smtClean="0"/>
              <a:t>Biology and Chemistry Unit</a:t>
            </a:r>
            <a:endParaRPr lang="en-US" altLang="en-US" dirty="0" smtClean="0"/>
          </a:p>
        </p:txBody>
      </p:sp>
      <p:pic>
        <p:nvPicPr>
          <p:cNvPr id="921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8763" y="1565275"/>
            <a:ext cx="4348162"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56163" y="1282700"/>
            <a:ext cx="4049712" cy="392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6538" y="3865563"/>
            <a:ext cx="655637"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9300" y="4311650"/>
            <a:ext cx="569913"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79550" y="4448175"/>
            <a:ext cx="4699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10063" y="1565275"/>
            <a:ext cx="333375"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65638" y="2681288"/>
            <a:ext cx="514350"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81850" y="765175"/>
            <a:ext cx="43180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40650" y="990600"/>
            <a:ext cx="436563"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63750" y="4478338"/>
            <a:ext cx="563563"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5413" y="4410075"/>
            <a:ext cx="504825"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57613" y="4151313"/>
            <a:ext cx="5207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24313" y="3640138"/>
            <a:ext cx="560387"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13113" y="4327525"/>
            <a:ext cx="3825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94188" y="3144838"/>
            <a:ext cx="561975"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91025" y="2133600"/>
            <a:ext cx="436563"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p:cNvSpPr txBox="1">
            <a:spLocks noChangeArrowheads="1"/>
          </p:cNvSpPr>
          <p:nvPr/>
        </p:nvSpPr>
        <p:spPr bwMode="auto">
          <a:xfrm>
            <a:off x="663575" y="5237163"/>
            <a:ext cx="7024688"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חרמון" charset="0"/>
                <a:ea typeface="חרמון" charset="0"/>
                <a:cs typeface="חרמון" charset="0"/>
              </a:defRPr>
            </a:lvl1pPr>
            <a:lvl2pPr marL="742950" indent="-285750" eaLnBrk="0" hangingPunct="0">
              <a:spcBef>
                <a:spcPct val="20000"/>
              </a:spcBef>
              <a:buChar char="–"/>
              <a:defRPr sz="2000">
                <a:solidFill>
                  <a:schemeClr val="tx1"/>
                </a:solidFill>
                <a:latin typeface="חרמון" charset="0"/>
                <a:ea typeface="חרמון" charset="0"/>
                <a:cs typeface="חרמון" charset="0"/>
              </a:defRPr>
            </a:lvl2pPr>
            <a:lvl3pPr marL="1143000" indent="-228600" eaLnBrk="0" hangingPunct="0">
              <a:spcBef>
                <a:spcPct val="20000"/>
              </a:spcBef>
              <a:buChar char="•"/>
              <a:defRPr sz="2000">
                <a:solidFill>
                  <a:schemeClr val="tx1"/>
                </a:solidFill>
                <a:latin typeface="חרמון" charset="0"/>
                <a:ea typeface="חרמון" charset="0"/>
                <a:cs typeface="חרמון" charset="0"/>
              </a:defRPr>
            </a:lvl3pPr>
            <a:lvl4pPr marL="1600200" indent="-228600" eaLnBrk="0" hangingPunct="0">
              <a:spcBef>
                <a:spcPct val="20000"/>
              </a:spcBef>
              <a:buChar char="–"/>
              <a:defRPr sz="2000">
                <a:solidFill>
                  <a:schemeClr val="tx1"/>
                </a:solidFill>
                <a:latin typeface="חרמון" charset="0"/>
                <a:ea typeface="חרמון" charset="0"/>
                <a:cs typeface="חרמון" charset="0"/>
              </a:defRPr>
            </a:lvl4pPr>
            <a:lvl5pPr marL="2057400" indent="-228600" eaLnBrk="0" hangingPunct="0">
              <a:spcBef>
                <a:spcPct val="20000"/>
              </a:spcBef>
              <a:buChar char="»"/>
              <a:defRPr sz="2000">
                <a:solidFill>
                  <a:schemeClr val="tx1"/>
                </a:solidFill>
                <a:latin typeface="חרמון" charset="0"/>
                <a:ea typeface="חרמון" charset="0"/>
                <a:cs typeface="חרמון" charset="0"/>
              </a:defRPr>
            </a:lvl5pPr>
            <a:lvl6pPr marL="25146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6pPr>
            <a:lvl7pPr marL="29718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7pPr>
            <a:lvl8pPr marL="34290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8pPr>
            <a:lvl9pPr marL="38862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9pPr>
          </a:lstStyle>
          <a:p>
            <a:pPr eaLnBrk="1" hangingPunct="1">
              <a:spcBef>
                <a:spcPct val="0"/>
              </a:spcBef>
              <a:buFontTx/>
              <a:buNone/>
            </a:pPr>
            <a:r>
              <a:rPr lang="en-US" altLang="en-US" sz="1400" u="sng" dirty="0"/>
              <a:t>Built-in Sensors</a:t>
            </a:r>
          </a:p>
          <a:p>
            <a:pPr eaLnBrk="1" hangingPunct="1">
              <a:spcBef>
                <a:spcPct val="0"/>
              </a:spcBef>
              <a:buFontTx/>
              <a:buNone/>
            </a:pPr>
            <a:r>
              <a:rPr lang="en-US" altLang="en-US" sz="1400" b="0" i="0" dirty="0"/>
              <a:t>Air Pressure, Barometer, Conductivity, pH, DO2, Light, Universal Input, Thermocouple,</a:t>
            </a:r>
          </a:p>
          <a:p>
            <a:pPr eaLnBrk="1" hangingPunct="1">
              <a:spcBef>
                <a:spcPct val="0"/>
              </a:spcBef>
              <a:buFontTx/>
              <a:buNone/>
            </a:pPr>
            <a:r>
              <a:rPr lang="en-US" altLang="en-US" sz="1400" b="0" i="0" dirty="0"/>
              <a:t>Ambient Temperature, Heart rate, Temperature, Humidity, GPS, Colorimeter, Turbidity </a:t>
            </a:r>
          </a:p>
        </p:txBody>
      </p:sp>
      <p:sp>
        <p:nvSpPr>
          <p:cNvPr id="21" name="Freeform 20"/>
          <p:cNvSpPr>
            <a:spLocks/>
          </p:cNvSpPr>
          <p:nvPr/>
        </p:nvSpPr>
        <p:spPr bwMode="auto">
          <a:xfrm>
            <a:off x="533400" y="3654425"/>
            <a:ext cx="719138" cy="166688"/>
          </a:xfrm>
          <a:custGeom>
            <a:avLst/>
            <a:gdLst>
              <a:gd name="T0" fmla="*/ 0 w 718457"/>
              <a:gd name="T1" fmla="*/ 153922 h 166839"/>
              <a:gd name="T2" fmla="*/ 165807 w 718457"/>
              <a:gd name="T3" fmla="*/ 3286 h 166839"/>
              <a:gd name="T4" fmla="*/ 781665 w 718457"/>
              <a:gd name="T5" fmla="*/ 73578 h 166839"/>
              <a:gd name="T6" fmla="*/ 0 60000 65536"/>
              <a:gd name="T7" fmla="*/ 0 60000 65536"/>
              <a:gd name="T8" fmla="*/ 0 60000 65536"/>
              <a:gd name="T9" fmla="*/ 0 w 718457"/>
              <a:gd name="T10" fmla="*/ 0 h 166839"/>
              <a:gd name="T11" fmla="*/ 718457 w 718457"/>
              <a:gd name="T12" fmla="*/ 166839 h 166839"/>
            </a:gdLst>
            <a:ahLst/>
            <a:cxnLst>
              <a:cxn ang="T6">
                <a:pos x="T0" y="T1"/>
              </a:cxn>
              <a:cxn ang="T7">
                <a:pos x="T2" y="T3"/>
              </a:cxn>
              <a:cxn ang="T8">
                <a:pos x="T4" y="T5"/>
              </a:cxn>
            </a:cxnLst>
            <a:rect l="T9" t="T10" r="T11" b="T12"/>
            <a:pathLst>
              <a:path w="718457" h="166839">
                <a:moveTo>
                  <a:pt x="0" y="166839"/>
                </a:moveTo>
                <a:cubicBezTo>
                  <a:pt x="16328" y="92453"/>
                  <a:pt x="32657" y="18067"/>
                  <a:pt x="152400" y="3553"/>
                </a:cubicBezTo>
                <a:cubicBezTo>
                  <a:pt x="272143" y="-10961"/>
                  <a:pt x="629557" y="19882"/>
                  <a:pt x="718457" y="79753"/>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3" name="Freeform 22"/>
          <p:cNvSpPr>
            <a:spLocks/>
          </p:cNvSpPr>
          <p:nvPr/>
        </p:nvSpPr>
        <p:spPr bwMode="auto">
          <a:xfrm>
            <a:off x="1165225" y="3832225"/>
            <a:ext cx="215900" cy="477838"/>
          </a:xfrm>
          <a:custGeom>
            <a:avLst/>
            <a:gdLst>
              <a:gd name="T0" fmla="*/ 0 w 216481"/>
              <a:gd name="T1" fmla="*/ 387875 h 478972"/>
              <a:gd name="T2" fmla="*/ 162829 w 216481"/>
              <a:gd name="T3" fmla="*/ 273274 h 478972"/>
              <a:gd name="T4" fmla="*/ 128552 w 216481"/>
              <a:gd name="T5" fmla="*/ 0 h 478972"/>
              <a:gd name="T6" fmla="*/ 0 60000 65536"/>
              <a:gd name="T7" fmla="*/ 0 60000 65536"/>
              <a:gd name="T8" fmla="*/ 0 60000 65536"/>
              <a:gd name="T9" fmla="*/ 0 w 216481"/>
              <a:gd name="T10" fmla="*/ 0 h 478972"/>
              <a:gd name="T11" fmla="*/ 216481 w 216481"/>
              <a:gd name="T12" fmla="*/ 478972 h 478972"/>
            </a:gdLst>
            <a:ahLst/>
            <a:cxnLst>
              <a:cxn ang="T6">
                <a:pos x="T0" y="T1"/>
              </a:cxn>
              <a:cxn ang="T7">
                <a:pos x="T2" y="T3"/>
              </a:cxn>
              <a:cxn ang="T8">
                <a:pos x="T4" y="T5"/>
              </a:cxn>
            </a:cxnLst>
            <a:rect l="T9" t="T10" r="T11" b="T12"/>
            <a:pathLst>
              <a:path w="216481" h="478972">
                <a:moveTo>
                  <a:pt x="0" y="478972"/>
                </a:moveTo>
                <a:cubicBezTo>
                  <a:pt x="89807" y="448129"/>
                  <a:pt x="179615" y="417287"/>
                  <a:pt x="206829" y="337458"/>
                </a:cubicBezTo>
                <a:cubicBezTo>
                  <a:pt x="234043" y="257629"/>
                  <a:pt x="198664" y="128814"/>
                  <a:pt x="163286" y="0"/>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4" name="Freeform 23"/>
          <p:cNvSpPr>
            <a:spLocks/>
          </p:cNvSpPr>
          <p:nvPr/>
        </p:nvSpPr>
        <p:spPr bwMode="auto">
          <a:xfrm>
            <a:off x="1611313" y="3798888"/>
            <a:ext cx="207962" cy="598487"/>
          </a:xfrm>
          <a:custGeom>
            <a:avLst/>
            <a:gdLst>
              <a:gd name="T0" fmla="*/ 60265 w 208824"/>
              <a:gd name="T1" fmla="*/ 578759 h 598715"/>
              <a:gd name="T2" fmla="*/ 143126 w 208824"/>
              <a:gd name="T3" fmla="*/ 315688 h 598715"/>
              <a:gd name="T4" fmla="*/ 0 w 208824"/>
              <a:gd name="T5" fmla="*/ 0 h 598715"/>
              <a:gd name="T6" fmla="*/ 0 60000 65536"/>
              <a:gd name="T7" fmla="*/ 0 60000 65536"/>
              <a:gd name="T8" fmla="*/ 0 60000 65536"/>
              <a:gd name="T9" fmla="*/ 0 w 208824"/>
              <a:gd name="T10" fmla="*/ 0 h 598715"/>
              <a:gd name="T11" fmla="*/ 208824 w 208824"/>
              <a:gd name="T12" fmla="*/ 598715 h 598715"/>
            </a:gdLst>
            <a:ahLst/>
            <a:cxnLst>
              <a:cxn ang="T6">
                <a:pos x="T0" y="T1"/>
              </a:cxn>
              <a:cxn ang="T7">
                <a:pos x="T2" y="T3"/>
              </a:cxn>
              <a:cxn ang="T8">
                <a:pos x="T4" y="T5"/>
              </a:cxn>
            </a:cxnLst>
            <a:rect l="T9" t="T10" r="T11" b="T12"/>
            <a:pathLst>
              <a:path w="208824" h="598715">
                <a:moveTo>
                  <a:pt x="87085" y="598715"/>
                </a:moveTo>
                <a:cubicBezTo>
                  <a:pt x="154213" y="512536"/>
                  <a:pt x="221342" y="426358"/>
                  <a:pt x="206828" y="326572"/>
                </a:cubicBezTo>
                <a:cubicBezTo>
                  <a:pt x="192314" y="226786"/>
                  <a:pt x="38100" y="56243"/>
                  <a:pt x="0" y="0"/>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5" name="Freeform 24"/>
          <p:cNvSpPr>
            <a:spLocks/>
          </p:cNvSpPr>
          <p:nvPr/>
        </p:nvSpPr>
        <p:spPr bwMode="auto">
          <a:xfrm>
            <a:off x="2024063" y="3821113"/>
            <a:ext cx="174625" cy="652462"/>
          </a:xfrm>
          <a:custGeom>
            <a:avLst/>
            <a:gdLst>
              <a:gd name="T0" fmla="*/ 72008 w 175461"/>
              <a:gd name="T1" fmla="*/ 595234 h 653143"/>
              <a:gd name="T2" fmla="*/ 846 w 175461"/>
              <a:gd name="T3" fmla="*/ 357139 h 653143"/>
              <a:gd name="T4" fmla="*/ 114703 w 175461"/>
              <a:gd name="T5" fmla="*/ 0 h 653143"/>
              <a:gd name="T6" fmla="*/ 0 60000 65536"/>
              <a:gd name="T7" fmla="*/ 0 60000 65536"/>
              <a:gd name="T8" fmla="*/ 0 60000 65536"/>
              <a:gd name="T9" fmla="*/ 0 w 175461"/>
              <a:gd name="T10" fmla="*/ 0 h 653143"/>
              <a:gd name="T11" fmla="*/ 175461 w 175461"/>
              <a:gd name="T12" fmla="*/ 653143 h 653143"/>
            </a:gdLst>
            <a:ahLst/>
            <a:cxnLst>
              <a:cxn ang="T6">
                <a:pos x="T0" y="T1"/>
              </a:cxn>
              <a:cxn ang="T7">
                <a:pos x="T2" y="T3"/>
              </a:cxn>
              <a:cxn ang="T8">
                <a:pos x="T4" y="T5"/>
              </a:cxn>
            </a:cxnLst>
            <a:rect l="T9" t="T10" r="T11" b="T12"/>
            <a:pathLst>
              <a:path w="175461" h="653143">
                <a:moveTo>
                  <a:pt x="110147" y="653143"/>
                </a:moveTo>
                <a:cubicBezTo>
                  <a:pt x="50275" y="576942"/>
                  <a:pt x="-9596" y="500742"/>
                  <a:pt x="1290" y="391885"/>
                </a:cubicBezTo>
                <a:cubicBezTo>
                  <a:pt x="12176" y="283028"/>
                  <a:pt x="93818" y="141514"/>
                  <a:pt x="175461" y="0"/>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6" name="Freeform 25"/>
          <p:cNvSpPr>
            <a:spLocks/>
          </p:cNvSpPr>
          <p:nvPr/>
        </p:nvSpPr>
        <p:spPr bwMode="auto">
          <a:xfrm>
            <a:off x="2308225" y="3875088"/>
            <a:ext cx="598488" cy="490537"/>
          </a:xfrm>
          <a:custGeom>
            <a:avLst/>
            <a:gdLst>
              <a:gd name="T0" fmla="*/ 578845 w 598715"/>
              <a:gd name="T1" fmla="*/ 554230 h 489857"/>
              <a:gd name="T2" fmla="*/ 136821 w 598715"/>
              <a:gd name="T3" fmla="*/ 394119 h 489857"/>
              <a:gd name="T4" fmla="*/ 0 w 598715"/>
              <a:gd name="T5" fmla="*/ 0 h 489857"/>
              <a:gd name="T6" fmla="*/ 0 60000 65536"/>
              <a:gd name="T7" fmla="*/ 0 60000 65536"/>
              <a:gd name="T8" fmla="*/ 0 60000 65536"/>
              <a:gd name="T9" fmla="*/ 0 w 598715"/>
              <a:gd name="T10" fmla="*/ 0 h 489857"/>
              <a:gd name="T11" fmla="*/ 598715 w 598715"/>
              <a:gd name="T12" fmla="*/ 489857 h 489857"/>
            </a:gdLst>
            <a:ahLst/>
            <a:cxnLst>
              <a:cxn ang="T6">
                <a:pos x="T0" y="T1"/>
              </a:cxn>
              <a:cxn ang="T7">
                <a:pos x="T2" y="T3"/>
              </a:cxn>
              <a:cxn ang="T8">
                <a:pos x="T4" y="T5"/>
              </a:cxn>
            </a:cxnLst>
            <a:rect l="T9" t="T10" r="T11" b="T12"/>
            <a:pathLst>
              <a:path w="598715" h="489857">
                <a:moveTo>
                  <a:pt x="598715" y="489857"/>
                </a:moveTo>
                <a:cubicBezTo>
                  <a:pt x="420008" y="459921"/>
                  <a:pt x="241301" y="429986"/>
                  <a:pt x="141515" y="348343"/>
                </a:cubicBezTo>
                <a:cubicBezTo>
                  <a:pt x="41729" y="266700"/>
                  <a:pt x="20864" y="133350"/>
                  <a:pt x="0" y="0"/>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7" name="Freeform 26"/>
          <p:cNvSpPr>
            <a:spLocks/>
          </p:cNvSpPr>
          <p:nvPr/>
        </p:nvSpPr>
        <p:spPr bwMode="auto">
          <a:xfrm>
            <a:off x="2994025" y="3581400"/>
            <a:ext cx="479425" cy="696913"/>
          </a:xfrm>
          <a:custGeom>
            <a:avLst/>
            <a:gdLst>
              <a:gd name="T0" fmla="*/ 471292 w 479512"/>
              <a:gd name="T1" fmla="*/ 717180 h 696686"/>
              <a:gd name="T2" fmla="*/ 396320 w 479512"/>
              <a:gd name="T3" fmla="*/ 381004 h 696686"/>
              <a:gd name="T4" fmla="*/ 0 w 479512"/>
              <a:gd name="T5" fmla="*/ 0 h 696686"/>
              <a:gd name="T6" fmla="*/ 0 60000 65536"/>
              <a:gd name="T7" fmla="*/ 0 60000 65536"/>
              <a:gd name="T8" fmla="*/ 0 60000 65536"/>
              <a:gd name="T9" fmla="*/ 0 w 479512"/>
              <a:gd name="T10" fmla="*/ 0 h 696686"/>
              <a:gd name="T11" fmla="*/ 479512 w 479512"/>
              <a:gd name="T12" fmla="*/ 696686 h 696686"/>
            </a:gdLst>
            <a:ahLst/>
            <a:cxnLst>
              <a:cxn ang="T6">
                <a:pos x="T0" y="T1"/>
              </a:cxn>
              <a:cxn ang="T7">
                <a:pos x="T2" y="T3"/>
              </a:cxn>
              <a:cxn ang="T8">
                <a:pos x="T4" y="T5"/>
              </a:cxn>
            </a:cxnLst>
            <a:rect l="T9" t="T10" r="T11" b="T12"/>
            <a:pathLst>
              <a:path w="479512" h="696686">
                <a:moveTo>
                  <a:pt x="478972" y="696686"/>
                </a:moveTo>
                <a:cubicBezTo>
                  <a:pt x="480786" y="591457"/>
                  <a:pt x="482601" y="486228"/>
                  <a:pt x="402772" y="370114"/>
                </a:cubicBezTo>
                <a:cubicBezTo>
                  <a:pt x="322943" y="254000"/>
                  <a:pt x="161471" y="127000"/>
                  <a:pt x="0" y="0"/>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8" name="Freeform 27"/>
          <p:cNvSpPr>
            <a:spLocks/>
          </p:cNvSpPr>
          <p:nvPr/>
        </p:nvSpPr>
        <p:spPr bwMode="auto">
          <a:xfrm>
            <a:off x="3562350" y="3471863"/>
            <a:ext cx="442913" cy="631825"/>
          </a:xfrm>
          <a:custGeom>
            <a:avLst/>
            <a:gdLst>
              <a:gd name="T0" fmla="*/ 336509 w 444298"/>
              <a:gd name="T1" fmla="*/ 673086 h 631371"/>
              <a:gd name="T2" fmla="*/ 23208 w 444298"/>
              <a:gd name="T3" fmla="*/ 464193 h 631371"/>
              <a:gd name="T4" fmla="*/ 23208 w 444298"/>
              <a:gd name="T5" fmla="*/ 0 h 631371"/>
              <a:gd name="T6" fmla="*/ 0 60000 65536"/>
              <a:gd name="T7" fmla="*/ 0 60000 65536"/>
              <a:gd name="T8" fmla="*/ 0 60000 65536"/>
              <a:gd name="T9" fmla="*/ 0 w 444298"/>
              <a:gd name="T10" fmla="*/ 0 h 631371"/>
              <a:gd name="T11" fmla="*/ 444298 w 444298"/>
              <a:gd name="T12" fmla="*/ 631371 h 631371"/>
            </a:gdLst>
            <a:ahLst/>
            <a:cxnLst>
              <a:cxn ang="T6">
                <a:pos x="T0" y="T1"/>
              </a:cxn>
              <a:cxn ang="T7">
                <a:pos x="T2" y="T3"/>
              </a:cxn>
              <a:cxn ang="T8">
                <a:pos x="T4" y="T5"/>
              </a:cxn>
            </a:cxnLst>
            <a:rect l="T9" t="T10" r="T11" b="T12"/>
            <a:pathLst>
              <a:path w="444298" h="631371">
                <a:moveTo>
                  <a:pt x="444298" y="631371"/>
                </a:moveTo>
                <a:cubicBezTo>
                  <a:pt x="271941" y="586013"/>
                  <a:pt x="99584" y="540656"/>
                  <a:pt x="30641" y="435428"/>
                </a:cubicBezTo>
                <a:cubicBezTo>
                  <a:pt x="-38302" y="330199"/>
                  <a:pt x="30641" y="0"/>
                  <a:pt x="30641" y="0"/>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9" name="Freeform 28"/>
          <p:cNvSpPr>
            <a:spLocks/>
          </p:cNvSpPr>
          <p:nvPr/>
        </p:nvSpPr>
        <p:spPr bwMode="auto">
          <a:xfrm>
            <a:off x="3603625" y="3254375"/>
            <a:ext cx="576263" cy="360363"/>
          </a:xfrm>
          <a:custGeom>
            <a:avLst/>
            <a:gdLst>
              <a:gd name="T0" fmla="*/ 532653 w 576657"/>
              <a:gd name="T1" fmla="*/ 475672 h 359228"/>
              <a:gd name="T2" fmla="*/ 471192 w 576657"/>
              <a:gd name="T3" fmla="*/ 273868 h 359228"/>
              <a:gd name="T4" fmla="*/ 0 w 576657"/>
              <a:gd name="T5" fmla="*/ 0 h 359228"/>
              <a:gd name="T6" fmla="*/ 0 60000 65536"/>
              <a:gd name="T7" fmla="*/ 0 60000 65536"/>
              <a:gd name="T8" fmla="*/ 0 60000 65536"/>
              <a:gd name="T9" fmla="*/ 0 w 576657"/>
              <a:gd name="T10" fmla="*/ 0 h 359228"/>
              <a:gd name="T11" fmla="*/ 576657 w 576657"/>
              <a:gd name="T12" fmla="*/ 359228 h 359228"/>
            </a:gdLst>
            <a:ahLst/>
            <a:cxnLst>
              <a:cxn ang="T6">
                <a:pos x="T0" y="T1"/>
              </a:cxn>
              <a:cxn ang="T7">
                <a:pos x="T2" y="T3"/>
              </a:cxn>
              <a:cxn ang="T8">
                <a:pos x="T4" y="T5"/>
              </a:cxn>
            </a:cxnLst>
            <a:rect l="T9" t="T10" r="T11" b="T12"/>
            <a:pathLst>
              <a:path w="576657" h="359228">
                <a:moveTo>
                  <a:pt x="566058" y="359228"/>
                </a:moveTo>
                <a:cubicBezTo>
                  <a:pt x="580572" y="312963"/>
                  <a:pt x="595086" y="266699"/>
                  <a:pt x="500743" y="206828"/>
                </a:cubicBezTo>
                <a:cubicBezTo>
                  <a:pt x="406400" y="146957"/>
                  <a:pt x="203200" y="73478"/>
                  <a:pt x="0" y="0"/>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1" name="Freeform 30"/>
          <p:cNvSpPr>
            <a:spLocks/>
          </p:cNvSpPr>
          <p:nvPr/>
        </p:nvSpPr>
        <p:spPr bwMode="auto">
          <a:xfrm>
            <a:off x="3922713" y="2994025"/>
            <a:ext cx="377825" cy="369888"/>
          </a:xfrm>
          <a:custGeom>
            <a:avLst/>
            <a:gdLst>
              <a:gd name="T0" fmla="*/ 501640 w 376610"/>
              <a:gd name="T1" fmla="*/ 350448 h 370115"/>
              <a:gd name="T2" fmla="*/ 66652 w 376610"/>
              <a:gd name="T3" fmla="*/ 278297 h 370115"/>
              <a:gd name="T4" fmla="*/ 8651 w 376610"/>
              <a:gd name="T5" fmla="*/ 0 h 370115"/>
              <a:gd name="T6" fmla="*/ 0 60000 65536"/>
              <a:gd name="T7" fmla="*/ 0 60000 65536"/>
              <a:gd name="T8" fmla="*/ 0 60000 65536"/>
              <a:gd name="T9" fmla="*/ 0 w 376610"/>
              <a:gd name="T10" fmla="*/ 0 h 370115"/>
              <a:gd name="T11" fmla="*/ 376610 w 376610"/>
              <a:gd name="T12" fmla="*/ 370115 h 370115"/>
            </a:gdLst>
            <a:ahLst/>
            <a:cxnLst>
              <a:cxn ang="T6">
                <a:pos x="T0" y="T1"/>
              </a:cxn>
              <a:cxn ang="T7">
                <a:pos x="T2" y="T3"/>
              </a:cxn>
              <a:cxn ang="T8">
                <a:pos x="T4" y="T5"/>
              </a:cxn>
            </a:cxnLst>
            <a:rect l="T9" t="T10" r="T11" b="T12"/>
            <a:pathLst>
              <a:path w="376610" h="370115">
                <a:moveTo>
                  <a:pt x="376610" y="370115"/>
                </a:moveTo>
                <a:cubicBezTo>
                  <a:pt x="244167" y="362858"/>
                  <a:pt x="111725" y="355601"/>
                  <a:pt x="50039" y="293915"/>
                </a:cubicBezTo>
                <a:cubicBezTo>
                  <a:pt x="-11647" y="232229"/>
                  <a:pt x="-2576" y="116114"/>
                  <a:pt x="6496" y="0"/>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240" name="Freeform 10239"/>
          <p:cNvSpPr>
            <a:spLocks/>
          </p:cNvSpPr>
          <p:nvPr/>
        </p:nvSpPr>
        <p:spPr bwMode="auto">
          <a:xfrm>
            <a:off x="4081463" y="2884488"/>
            <a:ext cx="392112" cy="33337"/>
          </a:xfrm>
          <a:custGeom>
            <a:avLst/>
            <a:gdLst>
              <a:gd name="T0" fmla="*/ 412518 w 391886"/>
              <a:gd name="T1" fmla="*/ 204431 h 32657"/>
              <a:gd name="T2" fmla="*/ 240636 w 391886"/>
              <a:gd name="T3" fmla="*/ 0 h 32657"/>
              <a:gd name="T4" fmla="*/ 0 w 391886"/>
              <a:gd name="T5" fmla="*/ 204431 h 32657"/>
              <a:gd name="T6" fmla="*/ 0 60000 65536"/>
              <a:gd name="T7" fmla="*/ 0 60000 65536"/>
              <a:gd name="T8" fmla="*/ 0 60000 65536"/>
              <a:gd name="T9" fmla="*/ 0 w 391886"/>
              <a:gd name="T10" fmla="*/ 0 h 32657"/>
              <a:gd name="T11" fmla="*/ 391886 w 391886"/>
              <a:gd name="T12" fmla="*/ 32657 h 32657"/>
            </a:gdLst>
            <a:ahLst/>
            <a:cxnLst>
              <a:cxn ang="T6">
                <a:pos x="T0" y="T1"/>
              </a:cxn>
              <a:cxn ang="T7">
                <a:pos x="T2" y="T3"/>
              </a:cxn>
              <a:cxn ang="T8">
                <a:pos x="T4" y="T5"/>
              </a:cxn>
            </a:cxnLst>
            <a:rect l="T9" t="T10" r="T11" b="T12"/>
            <a:pathLst>
              <a:path w="391886" h="32657">
                <a:moveTo>
                  <a:pt x="391886" y="32657"/>
                </a:moveTo>
                <a:cubicBezTo>
                  <a:pt x="342900" y="16328"/>
                  <a:pt x="293914" y="0"/>
                  <a:pt x="228600" y="0"/>
                </a:cubicBezTo>
                <a:cubicBezTo>
                  <a:pt x="163286" y="0"/>
                  <a:pt x="81643" y="16328"/>
                  <a:pt x="0" y="32657"/>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246" name="Freeform 10245"/>
          <p:cNvSpPr>
            <a:spLocks/>
          </p:cNvSpPr>
          <p:nvPr/>
        </p:nvSpPr>
        <p:spPr bwMode="auto">
          <a:xfrm>
            <a:off x="4081463" y="2579688"/>
            <a:ext cx="349250" cy="273050"/>
          </a:xfrm>
          <a:custGeom>
            <a:avLst/>
            <a:gdLst>
              <a:gd name="T0" fmla="*/ 439049 w 348343"/>
              <a:gd name="T1" fmla="*/ 0 h 272143"/>
              <a:gd name="T2" fmla="*/ 288130 w 348343"/>
              <a:gd name="T3" fmla="*/ 190283 h 272143"/>
              <a:gd name="T4" fmla="*/ 0 w 348343"/>
              <a:gd name="T5" fmla="*/ 365937 h 272143"/>
              <a:gd name="T6" fmla="*/ 0 60000 65536"/>
              <a:gd name="T7" fmla="*/ 0 60000 65536"/>
              <a:gd name="T8" fmla="*/ 0 60000 65536"/>
              <a:gd name="T9" fmla="*/ 0 w 348343"/>
              <a:gd name="T10" fmla="*/ 0 h 272143"/>
              <a:gd name="T11" fmla="*/ 348343 w 348343"/>
              <a:gd name="T12" fmla="*/ 272143 h 272143"/>
            </a:gdLst>
            <a:ahLst/>
            <a:cxnLst>
              <a:cxn ang="T6">
                <a:pos x="T0" y="T1"/>
              </a:cxn>
              <a:cxn ang="T7">
                <a:pos x="T2" y="T3"/>
              </a:cxn>
              <a:cxn ang="T8">
                <a:pos x="T4" y="T5"/>
              </a:cxn>
            </a:cxnLst>
            <a:rect l="T9" t="T10" r="T11" b="T12"/>
            <a:pathLst>
              <a:path w="348343" h="272143">
                <a:moveTo>
                  <a:pt x="348343" y="0"/>
                </a:moveTo>
                <a:cubicBezTo>
                  <a:pt x="317500" y="48079"/>
                  <a:pt x="286657" y="96158"/>
                  <a:pt x="228600" y="141515"/>
                </a:cubicBezTo>
                <a:cubicBezTo>
                  <a:pt x="170543" y="186872"/>
                  <a:pt x="85271" y="229507"/>
                  <a:pt x="0" y="272143"/>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250" name="Freeform 10249"/>
          <p:cNvSpPr>
            <a:spLocks/>
          </p:cNvSpPr>
          <p:nvPr/>
        </p:nvSpPr>
        <p:spPr bwMode="auto">
          <a:xfrm>
            <a:off x="4025900" y="1839913"/>
            <a:ext cx="263525" cy="336550"/>
          </a:xfrm>
          <a:custGeom>
            <a:avLst/>
            <a:gdLst>
              <a:gd name="T0" fmla="*/ 375584 w 262466"/>
              <a:gd name="T1" fmla="*/ 148 h 337685"/>
              <a:gd name="T2" fmla="*/ 48464 w 262466"/>
              <a:gd name="T3" fmla="*/ 40503 h 337685"/>
              <a:gd name="T4" fmla="*/ 1728 w 262466"/>
              <a:gd name="T5" fmla="*/ 250250 h 337685"/>
              <a:gd name="T6" fmla="*/ 0 60000 65536"/>
              <a:gd name="T7" fmla="*/ 0 60000 65536"/>
              <a:gd name="T8" fmla="*/ 0 60000 65536"/>
              <a:gd name="T9" fmla="*/ 0 w 262466"/>
              <a:gd name="T10" fmla="*/ 0 h 337685"/>
              <a:gd name="T11" fmla="*/ 262466 w 262466"/>
              <a:gd name="T12" fmla="*/ 337685 h 337685"/>
            </a:gdLst>
            <a:ahLst/>
            <a:cxnLst>
              <a:cxn ang="T6">
                <a:pos x="T0" y="T1"/>
              </a:cxn>
              <a:cxn ang="T7">
                <a:pos x="T2" y="T3"/>
              </a:cxn>
              <a:cxn ang="T8">
                <a:pos x="T4" y="T5"/>
              </a:cxn>
            </a:cxnLst>
            <a:rect l="T9" t="T10" r="T11" b="T12"/>
            <a:pathLst>
              <a:path w="262466" h="337685">
                <a:moveTo>
                  <a:pt x="262466" y="228"/>
                </a:moveTo>
                <a:cubicBezTo>
                  <a:pt x="169937" y="-680"/>
                  <a:pt x="77409" y="-1587"/>
                  <a:pt x="33866" y="54656"/>
                </a:cubicBezTo>
                <a:cubicBezTo>
                  <a:pt x="-9677" y="110899"/>
                  <a:pt x="1209" y="337685"/>
                  <a:pt x="1209" y="337685"/>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251" name="Freeform 10250"/>
          <p:cNvSpPr>
            <a:spLocks/>
          </p:cNvSpPr>
          <p:nvPr/>
        </p:nvSpPr>
        <p:spPr bwMode="auto">
          <a:xfrm>
            <a:off x="6745288" y="1066800"/>
            <a:ext cx="428625" cy="544513"/>
          </a:xfrm>
          <a:custGeom>
            <a:avLst/>
            <a:gdLst>
              <a:gd name="T0" fmla="*/ 403111 w 428924"/>
              <a:gd name="T1" fmla="*/ 0 h 544838"/>
              <a:gd name="T2" fmla="*/ 4114 w 428924"/>
              <a:gd name="T3" fmla="*/ 113552 h 544838"/>
              <a:gd name="T4" fmla="*/ 157577 w 428924"/>
              <a:gd name="T5" fmla="*/ 516136 h 544838"/>
              <a:gd name="T6" fmla="*/ 0 60000 65536"/>
              <a:gd name="T7" fmla="*/ 0 60000 65536"/>
              <a:gd name="T8" fmla="*/ 0 60000 65536"/>
              <a:gd name="T9" fmla="*/ 0 w 428924"/>
              <a:gd name="T10" fmla="*/ 0 h 544838"/>
              <a:gd name="T11" fmla="*/ 428924 w 428924"/>
              <a:gd name="T12" fmla="*/ 544838 h 544838"/>
            </a:gdLst>
            <a:ahLst/>
            <a:cxnLst>
              <a:cxn ang="T6">
                <a:pos x="T0" y="T1"/>
              </a:cxn>
              <a:cxn ang="T7">
                <a:pos x="T2" y="T3"/>
              </a:cxn>
              <a:cxn ang="T8">
                <a:pos x="T4" y="T5"/>
              </a:cxn>
            </a:cxnLst>
            <a:rect l="T9" t="T10" r="T11" b="T12"/>
            <a:pathLst>
              <a:path w="428924" h="544838">
                <a:moveTo>
                  <a:pt x="428924" y="0"/>
                </a:moveTo>
                <a:cubicBezTo>
                  <a:pt x="238424" y="14514"/>
                  <a:pt x="47924" y="29029"/>
                  <a:pt x="4381" y="119743"/>
                </a:cubicBezTo>
                <a:cubicBezTo>
                  <a:pt x="-39162" y="210457"/>
                  <a:pt x="258381" y="560615"/>
                  <a:pt x="167667" y="544286"/>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252" name="Freeform 10251"/>
          <p:cNvSpPr>
            <a:spLocks/>
          </p:cNvSpPr>
          <p:nvPr/>
        </p:nvSpPr>
        <p:spPr bwMode="auto">
          <a:xfrm>
            <a:off x="8131175" y="1425575"/>
            <a:ext cx="239713" cy="654050"/>
          </a:xfrm>
          <a:custGeom>
            <a:avLst/>
            <a:gdLst>
              <a:gd name="T0" fmla="*/ 0 w 239485"/>
              <a:gd name="T1" fmla="*/ 0 h 653142"/>
              <a:gd name="T2" fmla="*/ 260650 w 239485"/>
              <a:gd name="T3" fmla="*/ 320277 h 653142"/>
              <a:gd name="T4" fmla="*/ 0 w 239485"/>
              <a:gd name="T5" fmla="*/ 739105 h 653142"/>
              <a:gd name="T6" fmla="*/ 0 60000 65536"/>
              <a:gd name="T7" fmla="*/ 0 60000 65536"/>
              <a:gd name="T8" fmla="*/ 0 60000 65536"/>
              <a:gd name="T9" fmla="*/ 0 w 239485"/>
              <a:gd name="T10" fmla="*/ 0 h 653142"/>
              <a:gd name="T11" fmla="*/ 239485 w 239485"/>
              <a:gd name="T12" fmla="*/ 653142 h 653142"/>
            </a:gdLst>
            <a:ahLst/>
            <a:cxnLst>
              <a:cxn ang="T6">
                <a:pos x="T0" y="T1"/>
              </a:cxn>
              <a:cxn ang="T7">
                <a:pos x="T2" y="T3"/>
              </a:cxn>
              <a:cxn ang="T8">
                <a:pos x="T4" y="T5"/>
              </a:cxn>
            </a:cxnLst>
            <a:rect l="T9" t="T10" r="T11" b="T12"/>
            <a:pathLst>
              <a:path w="239485" h="653142">
                <a:moveTo>
                  <a:pt x="0" y="0"/>
                </a:moveTo>
                <a:cubicBezTo>
                  <a:pt x="119742" y="87085"/>
                  <a:pt x="239485" y="174171"/>
                  <a:pt x="239485" y="283028"/>
                </a:cubicBezTo>
                <a:cubicBezTo>
                  <a:pt x="239485" y="391885"/>
                  <a:pt x="119742" y="522513"/>
                  <a:pt x="0" y="653142"/>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Tree>
    <p:extLst>
      <p:ext uri="{BB962C8B-B14F-4D97-AF65-F5344CB8AC3E}">
        <p14:creationId xmlns:p14="http://schemas.microsoft.com/office/powerpoint/2010/main" val="30056643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16"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par>
                                <p:cTn id="35" presetID="53" presetClass="entr" presetSubtype="16"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53"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p:cTn id="47" dur="500" fill="hold"/>
                                        <p:tgtEl>
                                          <p:spTgt spid="16"/>
                                        </p:tgtEl>
                                        <p:attrNameLst>
                                          <p:attrName>ppt_w</p:attrName>
                                        </p:attrNameLst>
                                      </p:cBhvr>
                                      <p:tavLst>
                                        <p:tav tm="0">
                                          <p:val>
                                            <p:fltVal val="0"/>
                                          </p:val>
                                        </p:tav>
                                        <p:tav tm="100000">
                                          <p:val>
                                            <p:strVal val="#ppt_w"/>
                                          </p:val>
                                        </p:tav>
                                      </p:tavLst>
                                    </p:anim>
                                    <p:anim calcmode="lin" valueType="num">
                                      <p:cBhvr>
                                        <p:cTn id="48" dur="500" fill="hold"/>
                                        <p:tgtEl>
                                          <p:spTgt spid="16"/>
                                        </p:tgtEl>
                                        <p:attrNameLst>
                                          <p:attrName>ppt_h</p:attrName>
                                        </p:attrNameLst>
                                      </p:cBhvr>
                                      <p:tavLst>
                                        <p:tav tm="0">
                                          <p:val>
                                            <p:fltVal val="0"/>
                                          </p:val>
                                        </p:tav>
                                        <p:tav tm="100000">
                                          <p:val>
                                            <p:strVal val="#ppt_h"/>
                                          </p:val>
                                        </p:tav>
                                      </p:tavLst>
                                    </p:anim>
                                    <p:animEffect transition="in" filter="fade">
                                      <p:cBhvr>
                                        <p:cTn id="49" dur="500"/>
                                        <p:tgtEl>
                                          <p:spTgt spid="16"/>
                                        </p:tgtEl>
                                      </p:cBhvr>
                                    </p:animEffect>
                                  </p:childTnLst>
                                </p:cTn>
                              </p:par>
                              <p:par>
                                <p:cTn id="50" presetID="53" presetClass="entr" presetSubtype="16"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p:cTn id="52" dur="500" fill="hold"/>
                                        <p:tgtEl>
                                          <p:spTgt spid="17"/>
                                        </p:tgtEl>
                                        <p:attrNameLst>
                                          <p:attrName>ppt_w</p:attrName>
                                        </p:attrNameLst>
                                      </p:cBhvr>
                                      <p:tavLst>
                                        <p:tav tm="0">
                                          <p:val>
                                            <p:fltVal val="0"/>
                                          </p:val>
                                        </p:tav>
                                        <p:tav tm="100000">
                                          <p:val>
                                            <p:strVal val="#ppt_w"/>
                                          </p:val>
                                        </p:tav>
                                      </p:tavLst>
                                    </p:anim>
                                    <p:anim calcmode="lin" valueType="num">
                                      <p:cBhvr>
                                        <p:cTn id="53" dur="500" fill="hold"/>
                                        <p:tgtEl>
                                          <p:spTgt spid="17"/>
                                        </p:tgtEl>
                                        <p:attrNameLst>
                                          <p:attrName>ppt_h</p:attrName>
                                        </p:attrNameLst>
                                      </p:cBhvr>
                                      <p:tavLst>
                                        <p:tav tm="0">
                                          <p:val>
                                            <p:fltVal val="0"/>
                                          </p:val>
                                        </p:tav>
                                        <p:tav tm="100000">
                                          <p:val>
                                            <p:strVal val="#ppt_h"/>
                                          </p:val>
                                        </p:tav>
                                      </p:tavLst>
                                    </p:anim>
                                    <p:animEffect transition="in" filter="fade">
                                      <p:cBhvr>
                                        <p:cTn id="54" dur="500"/>
                                        <p:tgtEl>
                                          <p:spTgt spid="17"/>
                                        </p:tgtEl>
                                      </p:cBhvr>
                                    </p:animEffect>
                                  </p:childTnLst>
                                </p:cTn>
                              </p:par>
                              <p:par>
                                <p:cTn id="55" presetID="53" presetClass="entr" presetSubtype="16"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p:cTn id="57" dur="500" fill="hold"/>
                                        <p:tgtEl>
                                          <p:spTgt spid="18"/>
                                        </p:tgtEl>
                                        <p:attrNameLst>
                                          <p:attrName>ppt_w</p:attrName>
                                        </p:attrNameLst>
                                      </p:cBhvr>
                                      <p:tavLst>
                                        <p:tav tm="0">
                                          <p:val>
                                            <p:fltVal val="0"/>
                                          </p:val>
                                        </p:tav>
                                        <p:tav tm="100000">
                                          <p:val>
                                            <p:strVal val="#ppt_w"/>
                                          </p:val>
                                        </p:tav>
                                      </p:tavLst>
                                    </p:anim>
                                    <p:anim calcmode="lin" valueType="num">
                                      <p:cBhvr>
                                        <p:cTn id="58" dur="500" fill="hold"/>
                                        <p:tgtEl>
                                          <p:spTgt spid="18"/>
                                        </p:tgtEl>
                                        <p:attrNameLst>
                                          <p:attrName>ppt_h</p:attrName>
                                        </p:attrNameLst>
                                      </p:cBhvr>
                                      <p:tavLst>
                                        <p:tav tm="0">
                                          <p:val>
                                            <p:fltVal val="0"/>
                                          </p:val>
                                        </p:tav>
                                        <p:tav tm="100000">
                                          <p:val>
                                            <p:strVal val="#ppt_h"/>
                                          </p:val>
                                        </p:tav>
                                      </p:tavLst>
                                    </p:anim>
                                    <p:animEffect transition="in" filter="fade">
                                      <p:cBhvr>
                                        <p:cTn id="59" dur="500"/>
                                        <p:tgtEl>
                                          <p:spTgt spid="18"/>
                                        </p:tgtEl>
                                      </p:cBhvr>
                                    </p:animEffect>
                                  </p:childTnLst>
                                </p:cTn>
                              </p:par>
                              <p:par>
                                <p:cTn id="60" presetID="53" presetClass="entr" presetSubtype="16" fill="hold" nodeType="withEffect">
                                  <p:stCondLst>
                                    <p:cond delay="0"/>
                                  </p:stCondLst>
                                  <p:childTnLst>
                                    <p:set>
                                      <p:cBhvr>
                                        <p:cTn id="61" dur="1" fill="hold">
                                          <p:stCondLst>
                                            <p:cond delay="0"/>
                                          </p:stCondLst>
                                        </p:cTn>
                                        <p:tgtEl>
                                          <p:spTgt spid="4"/>
                                        </p:tgtEl>
                                        <p:attrNameLst>
                                          <p:attrName>style.visibility</p:attrName>
                                        </p:attrNameLst>
                                      </p:cBhvr>
                                      <p:to>
                                        <p:strVal val="visible"/>
                                      </p:to>
                                    </p:set>
                                    <p:anim calcmode="lin" valueType="num">
                                      <p:cBhvr>
                                        <p:cTn id="62" dur="500" fill="hold"/>
                                        <p:tgtEl>
                                          <p:spTgt spid="4"/>
                                        </p:tgtEl>
                                        <p:attrNameLst>
                                          <p:attrName>ppt_w</p:attrName>
                                        </p:attrNameLst>
                                      </p:cBhvr>
                                      <p:tavLst>
                                        <p:tav tm="0">
                                          <p:val>
                                            <p:fltVal val="0"/>
                                          </p:val>
                                        </p:tav>
                                        <p:tav tm="100000">
                                          <p:val>
                                            <p:strVal val="#ppt_w"/>
                                          </p:val>
                                        </p:tav>
                                      </p:tavLst>
                                    </p:anim>
                                    <p:anim calcmode="lin" valueType="num">
                                      <p:cBhvr>
                                        <p:cTn id="63" dur="500" fill="hold"/>
                                        <p:tgtEl>
                                          <p:spTgt spid="4"/>
                                        </p:tgtEl>
                                        <p:attrNameLst>
                                          <p:attrName>ppt_h</p:attrName>
                                        </p:attrNameLst>
                                      </p:cBhvr>
                                      <p:tavLst>
                                        <p:tav tm="0">
                                          <p:val>
                                            <p:fltVal val="0"/>
                                          </p:val>
                                        </p:tav>
                                        <p:tav tm="100000">
                                          <p:val>
                                            <p:strVal val="#ppt_h"/>
                                          </p:val>
                                        </p:tav>
                                      </p:tavLst>
                                    </p:anim>
                                    <p:animEffect transition="in" filter="fade">
                                      <p:cBhvr>
                                        <p:cTn id="64" dur="500"/>
                                        <p:tgtEl>
                                          <p:spTgt spid="4"/>
                                        </p:tgtEl>
                                      </p:cBhvr>
                                    </p:animEffect>
                                  </p:childTnLst>
                                </p:cTn>
                              </p:par>
                              <p:par>
                                <p:cTn id="65" presetID="53" presetClass="entr" presetSubtype="16" fill="hold" nodeType="withEffect">
                                  <p:stCondLst>
                                    <p:cond delay="0"/>
                                  </p:stCondLst>
                                  <p:childTnLst>
                                    <p:set>
                                      <p:cBhvr>
                                        <p:cTn id="66" dur="1" fill="hold">
                                          <p:stCondLst>
                                            <p:cond delay="0"/>
                                          </p:stCondLst>
                                        </p:cTn>
                                        <p:tgtEl>
                                          <p:spTgt spid="3"/>
                                        </p:tgtEl>
                                        <p:attrNameLst>
                                          <p:attrName>style.visibility</p:attrName>
                                        </p:attrNameLst>
                                      </p:cBhvr>
                                      <p:to>
                                        <p:strVal val="visible"/>
                                      </p:to>
                                    </p:set>
                                    <p:anim calcmode="lin" valueType="num">
                                      <p:cBhvr>
                                        <p:cTn id="67" dur="500" fill="hold"/>
                                        <p:tgtEl>
                                          <p:spTgt spid="3"/>
                                        </p:tgtEl>
                                        <p:attrNameLst>
                                          <p:attrName>ppt_w</p:attrName>
                                        </p:attrNameLst>
                                      </p:cBhvr>
                                      <p:tavLst>
                                        <p:tav tm="0">
                                          <p:val>
                                            <p:fltVal val="0"/>
                                          </p:val>
                                        </p:tav>
                                        <p:tav tm="100000">
                                          <p:val>
                                            <p:strVal val="#ppt_w"/>
                                          </p:val>
                                        </p:tav>
                                      </p:tavLst>
                                    </p:anim>
                                    <p:anim calcmode="lin" valueType="num">
                                      <p:cBhvr>
                                        <p:cTn id="68" dur="500" fill="hold"/>
                                        <p:tgtEl>
                                          <p:spTgt spid="3"/>
                                        </p:tgtEl>
                                        <p:attrNameLst>
                                          <p:attrName>ppt_h</p:attrName>
                                        </p:attrNameLst>
                                      </p:cBhvr>
                                      <p:tavLst>
                                        <p:tav tm="0">
                                          <p:val>
                                            <p:fltVal val="0"/>
                                          </p:val>
                                        </p:tav>
                                        <p:tav tm="100000">
                                          <p:val>
                                            <p:strVal val="#ppt_h"/>
                                          </p:val>
                                        </p:tav>
                                      </p:tavLst>
                                    </p:anim>
                                    <p:animEffect transition="in" filter="fade">
                                      <p:cBhvr>
                                        <p:cTn id="69" dur="500"/>
                                        <p:tgtEl>
                                          <p:spTgt spid="3"/>
                                        </p:tgtEl>
                                      </p:cBhvr>
                                    </p:animEffect>
                                  </p:childTnLst>
                                </p:cTn>
                              </p:par>
                              <p:par>
                                <p:cTn id="70" presetID="53" presetClass="entr" presetSubtype="16" fill="hold" nodeType="withEffect">
                                  <p:stCondLst>
                                    <p:cond delay="0"/>
                                  </p:stCondLst>
                                  <p:childTnLst>
                                    <p:set>
                                      <p:cBhvr>
                                        <p:cTn id="71" dur="1" fill="hold">
                                          <p:stCondLst>
                                            <p:cond delay="0"/>
                                          </p:stCondLst>
                                        </p:cTn>
                                        <p:tgtEl>
                                          <p:spTgt spid="2"/>
                                        </p:tgtEl>
                                        <p:attrNameLst>
                                          <p:attrName>style.visibility</p:attrName>
                                        </p:attrNameLst>
                                      </p:cBhvr>
                                      <p:to>
                                        <p:strVal val="visible"/>
                                      </p:to>
                                    </p:set>
                                    <p:anim calcmode="lin" valueType="num">
                                      <p:cBhvr>
                                        <p:cTn id="72" dur="500" fill="hold"/>
                                        <p:tgtEl>
                                          <p:spTgt spid="2"/>
                                        </p:tgtEl>
                                        <p:attrNameLst>
                                          <p:attrName>ppt_w</p:attrName>
                                        </p:attrNameLst>
                                      </p:cBhvr>
                                      <p:tavLst>
                                        <p:tav tm="0">
                                          <p:val>
                                            <p:fltVal val="0"/>
                                          </p:val>
                                        </p:tav>
                                        <p:tav tm="100000">
                                          <p:val>
                                            <p:strVal val="#ppt_w"/>
                                          </p:val>
                                        </p:tav>
                                      </p:tavLst>
                                    </p:anim>
                                    <p:anim calcmode="lin" valueType="num">
                                      <p:cBhvr>
                                        <p:cTn id="73" dur="500" fill="hold"/>
                                        <p:tgtEl>
                                          <p:spTgt spid="2"/>
                                        </p:tgtEl>
                                        <p:attrNameLst>
                                          <p:attrName>ppt_h</p:attrName>
                                        </p:attrNameLst>
                                      </p:cBhvr>
                                      <p:tavLst>
                                        <p:tav tm="0">
                                          <p:val>
                                            <p:fltVal val="0"/>
                                          </p:val>
                                        </p:tav>
                                        <p:tav tm="100000">
                                          <p:val>
                                            <p:strVal val="#ppt_h"/>
                                          </p:val>
                                        </p:tav>
                                      </p:tavLst>
                                    </p:anim>
                                    <p:animEffect transition="in" filter="fade">
                                      <p:cBhvr>
                                        <p:cTn id="74" dur="500"/>
                                        <p:tgtEl>
                                          <p:spTgt spid="2"/>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10250"/>
                                        </p:tgtEl>
                                        <p:attrNameLst>
                                          <p:attrName>style.visibility</p:attrName>
                                        </p:attrNameLst>
                                      </p:cBhvr>
                                      <p:to>
                                        <p:strVal val="visible"/>
                                      </p:to>
                                    </p:set>
                                    <p:anim calcmode="lin" valueType="num">
                                      <p:cBhvr>
                                        <p:cTn id="77" dur="500" fill="hold"/>
                                        <p:tgtEl>
                                          <p:spTgt spid="10250"/>
                                        </p:tgtEl>
                                        <p:attrNameLst>
                                          <p:attrName>ppt_w</p:attrName>
                                        </p:attrNameLst>
                                      </p:cBhvr>
                                      <p:tavLst>
                                        <p:tav tm="0">
                                          <p:val>
                                            <p:fltVal val="0"/>
                                          </p:val>
                                        </p:tav>
                                        <p:tav tm="100000">
                                          <p:val>
                                            <p:strVal val="#ppt_w"/>
                                          </p:val>
                                        </p:tav>
                                      </p:tavLst>
                                    </p:anim>
                                    <p:anim calcmode="lin" valueType="num">
                                      <p:cBhvr>
                                        <p:cTn id="78" dur="500" fill="hold"/>
                                        <p:tgtEl>
                                          <p:spTgt spid="10250"/>
                                        </p:tgtEl>
                                        <p:attrNameLst>
                                          <p:attrName>ppt_h</p:attrName>
                                        </p:attrNameLst>
                                      </p:cBhvr>
                                      <p:tavLst>
                                        <p:tav tm="0">
                                          <p:val>
                                            <p:fltVal val="0"/>
                                          </p:val>
                                        </p:tav>
                                        <p:tav tm="100000">
                                          <p:val>
                                            <p:strVal val="#ppt_h"/>
                                          </p:val>
                                        </p:tav>
                                      </p:tavLst>
                                    </p:anim>
                                    <p:animEffect transition="in" filter="fade">
                                      <p:cBhvr>
                                        <p:cTn id="79" dur="500"/>
                                        <p:tgtEl>
                                          <p:spTgt spid="10250"/>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10246"/>
                                        </p:tgtEl>
                                        <p:attrNameLst>
                                          <p:attrName>style.visibility</p:attrName>
                                        </p:attrNameLst>
                                      </p:cBhvr>
                                      <p:to>
                                        <p:strVal val="visible"/>
                                      </p:to>
                                    </p:set>
                                    <p:anim calcmode="lin" valueType="num">
                                      <p:cBhvr>
                                        <p:cTn id="82" dur="500" fill="hold"/>
                                        <p:tgtEl>
                                          <p:spTgt spid="10246"/>
                                        </p:tgtEl>
                                        <p:attrNameLst>
                                          <p:attrName>ppt_w</p:attrName>
                                        </p:attrNameLst>
                                      </p:cBhvr>
                                      <p:tavLst>
                                        <p:tav tm="0">
                                          <p:val>
                                            <p:fltVal val="0"/>
                                          </p:val>
                                        </p:tav>
                                        <p:tav tm="100000">
                                          <p:val>
                                            <p:strVal val="#ppt_w"/>
                                          </p:val>
                                        </p:tav>
                                      </p:tavLst>
                                    </p:anim>
                                    <p:anim calcmode="lin" valueType="num">
                                      <p:cBhvr>
                                        <p:cTn id="83" dur="500" fill="hold"/>
                                        <p:tgtEl>
                                          <p:spTgt spid="10246"/>
                                        </p:tgtEl>
                                        <p:attrNameLst>
                                          <p:attrName>ppt_h</p:attrName>
                                        </p:attrNameLst>
                                      </p:cBhvr>
                                      <p:tavLst>
                                        <p:tav tm="0">
                                          <p:val>
                                            <p:fltVal val="0"/>
                                          </p:val>
                                        </p:tav>
                                        <p:tav tm="100000">
                                          <p:val>
                                            <p:strVal val="#ppt_h"/>
                                          </p:val>
                                        </p:tav>
                                      </p:tavLst>
                                    </p:anim>
                                    <p:animEffect transition="in" filter="fade">
                                      <p:cBhvr>
                                        <p:cTn id="84" dur="500"/>
                                        <p:tgtEl>
                                          <p:spTgt spid="10246"/>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10240"/>
                                        </p:tgtEl>
                                        <p:attrNameLst>
                                          <p:attrName>style.visibility</p:attrName>
                                        </p:attrNameLst>
                                      </p:cBhvr>
                                      <p:to>
                                        <p:strVal val="visible"/>
                                      </p:to>
                                    </p:set>
                                    <p:anim calcmode="lin" valueType="num">
                                      <p:cBhvr>
                                        <p:cTn id="87" dur="500" fill="hold"/>
                                        <p:tgtEl>
                                          <p:spTgt spid="10240"/>
                                        </p:tgtEl>
                                        <p:attrNameLst>
                                          <p:attrName>ppt_w</p:attrName>
                                        </p:attrNameLst>
                                      </p:cBhvr>
                                      <p:tavLst>
                                        <p:tav tm="0">
                                          <p:val>
                                            <p:fltVal val="0"/>
                                          </p:val>
                                        </p:tav>
                                        <p:tav tm="100000">
                                          <p:val>
                                            <p:strVal val="#ppt_w"/>
                                          </p:val>
                                        </p:tav>
                                      </p:tavLst>
                                    </p:anim>
                                    <p:anim calcmode="lin" valueType="num">
                                      <p:cBhvr>
                                        <p:cTn id="88" dur="500" fill="hold"/>
                                        <p:tgtEl>
                                          <p:spTgt spid="10240"/>
                                        </p:tgtEl>
                                        <p:attrNameLst>
                                          <p:attrName>ppt_h</p:attrName>
                                        </p:attrNameLst>
                                      </p:cBhvr>
                                      <p:tavLst>
                                        <p:tav tm="0">
                                          <p:val>
                                            <p:fltVal val="0"/>
                                          </p:val>
                                        </p:tav>
                                        <p:tav tm="100000">
                                          <p:val>
                                            <p:strVal val="#ppt_h"/>
                                          </p:val>
                                        </p:tav>
                                      </p:tavLst>
                                    </p:anim>
                                    <p:animEffect transition="in" filter="fade">
                                      <p:cBhvr>
                                        <p:cTn id="89" dur="500"/>
                                        <p:tgtEl>
                                          <p:spTgt spid="10240"/>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31"/>
                                        </p:tgtEl>
                                        <p:attrNameLst>
                                          <p:attrName>style.visibility</p:attrName>
                                        </p:attrNameLst>
                                      </p:cBhvr>
                                      <p:to>
                                        <p:strVal val="visible"/>
                                      </p:to>
                                    </p:set>
                                    <p:anim calcmode="lin" valueType="num">
                                      <p:cBhvr>
                                        <p:cTn id="92" dur="500" fill="hold"/>
                                        <p:tgtEl>
                                          <p:spTgt spid="31"/>
                                        </p:tgtEl>
                                        <p:attrNameLst>
                                          <p:attrName>ppt_w</p:attrName>
                                        </p:attrNameLst>
                                      </p:cBhvr>
                                      <p:tavLst>
                                        <p:tav tm="0">
                                          <p:val>
                                            <p:fltVal val="0"/>
                                          </p:val>
                                        </p:tav>
                                        <p:tav tm="100000">
                                          <p:val>
                                            <p:strVal val="#ppt_w"/>
                                          </p:val>
                                        </p:tav>
                                      </p:tavLst>
                                    </p:anim>
                                    <p:anim calcmode="lin" valueType="num">
                                      <p:cBhvr>
                                        <p:cTn id="93" dur="500" fill="hold"/>
                                        <p:tgtEl>
                                          <p:spTgt spid="31"/>
                                        </p:tgtEl>
                                        <p:attrNameLst>
                                          <p:attrName>ppt_h</p:attrName>
                                        </p:attrNameLst>
                                      </p:cBhvr>
                                      <p:tavLst>
                                        <p:tav tm="0">
                                          <p:val>
                                            <p:fltVal val="0"/>
                                          </p:val>
                                        </p:tav>
                                        <p:tav tm="100000">
                                          <p:val>
                                            <p:strVal val="#ppt_h"/>
                                          </p:val>
                                        </p:tav>
                                      </p:tavLst>
                                    </p:anim>
                                    <p:animEffect transition="in" filter="fade">
                                      <p:cBhvr>
                                        <p:cTn id="94" dur="500"/>
                                        <p:tgtEl>
                                          <p:spTgt spid="31"/>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29"/>
                                        </p:tgtEl>
                                        <p:attrNameLst>
                                          <p:attrName>style.visibility</p:attrName>
                                        </p:attrNameLst>
                                      </p:cBhvr>
                                      <p:to>
                                        <p:strVal val="visible"/>
                                      </p:to>
                                    </p:set>
                                    <p:anim calcmode="lin" valueType="num">
                                      <p:cBhvr>
                                        <p:cTn id="97" dur="500" fill="hold"/>
                                        <p:tgtEl>
                                          <p:spTgt spid="29"/>
                                        </p:tgtEl>
                                        <p:attrNameLst>
                                          <p:attrName>ppt_w</p:attrName>
                                        </p:attrNameLst>
                                      </p:cBhvr>
                                      <p:tavLst>
                                        <p:tav tm="0">
                                          <p:val>
                                            <p:fltVal val="0"/>
                                          </p:val>
                                        </p:tav>
                                        <p:tav tm="100000">
                                          <p:val>
                                            <p:strVal val="#ppt_w"/>
                                          </p:val>
                                        </p:tav>
                                      </p:tavLst>
                                    </p:anim>
                                    <p:anim calcmode="lin" valueType="num">
                                      <p:cBhvr>
                                        <p:cTn id="98" dur="500" fill="hold"/>
                                        <p:tgtEl>
                                          <p:spTgt spid="29"/>
                                        </p:tgtEl>
                                        <p:attrNameLst>
                                          <p:attrName>ppt_h</p:attrName>
                                        </p:attrNameLst>
                                      </p:cBhvr>
                                      <p:tavLst>
                                        <p:tav tm="0">
                                          <p:val>
                                            <p:fltVal val="0"/>
                                          </p:val>
                                        </p:tav>
                                        <p:tav tm="100000">
                                          <p:val>
                                            <p:strVal val="#ppt_h"/>
                                          </p:val>
                                        </p:tav>
                                      </p:tavLst>
                                    </p:anim>
                                    <p:animEffect transition="in" filter="fade">
                                      <p:cBhvr>
                                        <p:cTn id="99" dur="500"/>
                                        <p:tgtEl>
                                          <p:spTgt spid="29"/>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28"/>
                                        </p:tgtEl>
                                        <p:attrNameLst>
                                          <p:attrName>style.visibility</p:attrName>
                                        </p:attrNameLst>
                                      </p:cBhvr>
                                      <p:to>
                                        <p:strVal val="visible"/>
                                      </p:to>
                                    </p:set>
                                    <p:anim calcmode="lin" valueType="num">
                                      <p:cBhvr>
                                        <p:cTn id="102" dur="500" fill="hold"/>
                                        <p:tgtEl>
                                          <p:spTgt spid="28"/>
                                        </p:tgtEl>
                                        <p:attrNameLst>
                                          <p:attrName>ppt_w</p:attrName>
                                        </p:attrNameLst>
                                      </p:cBhvr>
                                      <p:tavLst>
                                        <p:tav tm="0">
                                          <p:val>
                                            <p:fltVal val="0"/>
                                          </p:val>
                                        </p:tav>
                                        <p:tav tm="100000">
                                          <p:val>
                                            <p:strVal val="#ppt_w"/>
                                          </p:val>
                                        </p:tav>
                                      </p:tavLst>
                                    </p:anim>
                                    <p:anim calcmode="lin" valueType="num">
                                      <p:cBhvr>
                                        <p:cTn id="103" dur="500" fill="hold"/>
                                        <p:tgtEl>
                                          <p:spTgt spid="28"/>
                                        </p:tgtEl>
                                        <p:attrNameLst>
                                          <p:attrName>ppt_h</p:attrName>
                                        </p:attrNameLst>
                                      </p:cBhvr>
                                      <p:tavLst>
                                        <p:tav tm="0">
                                          <p:val>
                                            <p:fltVal val="0"/>
                                          </p:val>
                                        </p:tav>
                                        <p:tav tm="100000">
                                          <p:val>
                                            <p:strVal val="#ppt_h"/>
                                          </p:val>
                                        </p:tav>
                                      </p:tavLst>
                                    </p:anim>
                                    <p:animEffect transition="in" filter="fade">
                                      <p:cBhvr>
                                        <p:cTn id="104" dur="500"/>
                                        <p:tgtEl>
                                          <p:spTgt spid="28"/>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27"/>
                                        </p:tgtEl>
                                        <p:attrNameLst>
                                          <p:attrName>style.visibility</p:attrName>
                                        </p:attrNameLst>
                                      </p:cBhvr>
                                      <p:to>
                                        <p:strVal val="visible"/>
                                      </p:to>
                                    </p:set>
                                    <p:anim calcmode="lin" valueType="num">
                                      <p:cBhvr>
                                        <p:cTn id="107" dur="500" fill="hold"/>
                                        <p:tgtEl>
                                          <p:spTgt spid="27"/>
                                        </p:tgtEl>
                                        <p:attrNameLst>
                                          <p:attrName>ppt_w</p:attrName>
                                        </p:attrNameLst>
                                      </p:cBhvr>
                                      <p:tavLst>
                                        <p:tav tm="0">
                                          <p:val>
                                            <p:fltVal val="0"/>
                                          </p:val>
                                        </p:tav>
                                        <p:tav tm="100000">
                                          <p:val>
                                            <p:strVal val="#ppt_w"/>
                                          </p:val>
                                        </p:tav>
                                      </p:tavLst>
                                    </p:anim>
                                    <p:anim calcmode="lin" valueType="num">
                                      <p:cBhvr>
                                        <p:cTn id="108" dur="500" fill="hold"/>
                                        <p:tgtEl>
                                          <p:spTgt spid="27"/>
                                        </p:tgtEl>
                                        <p:attrNameLst>
                                          <p:attrName>ppt_h</p:attrName>
                                        </p:attrNameLst>
                                      </p:cBhvr>
                                      <p:tavLst>
                                        <p:tav tm="0">
                                          <p:val>
                                            <p:fltVal val="0"/>
                                          </p:val>
                                        </p:tav>
                                        <p:tav tm="100000">
                                          <p:val>
                                            <p:strVal val="#ppt_h"/>
                                          </p:val>
                                        </p:tav>
                                      </p:tavLst>
                                    </p:anim>
                                    <p:animEffect transition="in" filter="fade">
                                      <p:cBhvr>
                                        <p:cTn id="109" dur="500"/>
                                        <p:tgtEl>
                                          <p:spTgt spid="27"/>
                                        </p:tgtEl>
                                      </p:cBhvr>
                                    </p:animEffect>
                                  </p:childTnLst>
                                </p:cTn>
                              </p:par>
                              <p:par>
                                <p:cTn id="110" presetID="53" presetClass="entr" presetSubtype="16" fill="hold" grpId="0" nodeType="withEffect">
                                  <p:stCondLst>
                                    <p:cond delay="0"/>
                                  </p:stCondLst>
                                  <p:childTnLst>
                                    <p:set>
                                      <p:cBhvr>
                                        <p:cTn id="111" dur="1" fill="hold">
                                          <p:stCondLst>
                                            <p:cond delay="0"/>
                                          </p:stCondLst>
                                        </p:cTn>
                                        <p:tgtEl>
                                          <p:spTgt spid="26"/>
                                        </p:tgtEl>
                                        <p:attrNameLst>
                                          <p:attrName>style.visibility</p:attrName>
                                        </p:attrNameLst>
                                      </p:cBhvr>
                                      <p:to>
                                        <p:strVal val="visible"/>
                                      </p:to>
                                    </p:set>
                                    <p:anim calcmode="lin" valueType="num">
                                      <p:cBhvr>
                                        <p:cTn id="112" dur="500" fill="hold"/>
                                        <p:tgtEl>
                                          <p:spTgt spid="26"/>
                                        </p:tgtEl>
                                        <p:attrNameLst>
                                          <p:attrName>ppt_w</p:attrName>
                                        </p:attrNameLst>
                                      </p:cBhvr>
                                      <p:tavLst>
                                        <p:tav tm="0">
                                          <p:val>
                                            <p:fltVal val="0"/>
                                          </p:val>
                                        </p:tav>
                                        <p:tav tm="100000">
                                          <p:val>
                                            <p:strVal val="#ppt_w"/>
                                          </p:val>
                                        </p:tav>
                                      </p:tavLst>
                                    </p:anim>
                                    <p:anim calcmode="lin" valueType="num">
                                      <p:cBhvr>
                                        <p:cTn id="113" dur="500" fill="hold"/>
                                        <p:tgtEl>
                                          <p:spTgt spid="26"/>
                                        </p:tgtEl>
                                        <p:attrNameLst>
                                          <p:attrName>ppt_h</p:attrName>
                                        </p:attrNameLst>
                                      </p:cBhvr>
                                      <p:tavLst>
                                        <p:tav tm="0">
                                          <p:val>
                                            <p:fltVal val="0"/>
                                          </p:val>
                                        </p:tav>
                                        <p:tav tm="100000">
                                          <p:val>
                                            <p:strVal val="#ppt_h"/>
                                          </p:val>
                                        </p:tav>
                                      </p:tavLst>
                                    </p:anim>
                                    <p:animEffect transition="in" filter="fade">
                                      <p:cBhvr>
                                        <p:cTn id="114" dur="500"/>
                                        <p:tgtEl>
                                          <p:spTgt spid="26"/>
                                        </p:tgtEl>
                                      </p:cBhvr>
                                    </p:animEffect>
                                  </p:childTnLst>
                                </p:cTn>
                              </p:par>
                              <p:par>
                                <p:cTn id="115" presetID="53" presetClass="entr" presetSubtype="16" fill="hold" grpId="0" nodeType="withEffect">
                                  <p:stCondLst>
                                    <p:cond delay="0"/>
                                  </p:stCondLst>
                                  <p:childTnLst>
                                    <p:set>
                                      <p:cBhvr>
                                        <p:cTn id="116" dur="1" fill="hold">
                                          <p:stCondLst>
                                            <p:cond delay="0"/>
                                          </p:stCondLst>
                                        </p:cTn>
                                        <p:tgtEl>
                                          <p:spTgt spid="25"/>
                                        </p:tgtEl>
                                        <p:attrNameLst>
                                          <p:attrName>style.visibility</p:attrName>
                                        </p:attrNameLst>
                                      </p:cBhvr>
                                      <p:to>
                                        <p:strVal val="visible"/>
                                      </p:to>
                                    </p:set>
                                    <p:anim calcmode="lin" valueType="num">
                                      <p:cBhvr>
                                        <p:cTn id="117" dur="500" fill="hold"/>
                                        <p:tgtEl>
                                          <p:spTgt spid="25"/>
                                        </p:tgtEl>
                                        <p:attrNameLst>
                                          <p:attrName>ppt_w</p:attrName>
                                        </p:attrNameLst>
                                      </p:cBhvr>
                                      <p:tavLst>
                                        <p:tav tm="0">
                                          <p:val>
                                            <p:fltVal val="0"/>
                                          </p:val>
                                        </p:tav>
                                        <p:tav tm="100000">
                                          <p:val>
                                            <p:strVal val="#ppt_w"/>
                                          </p:val>
                                        </p:tav>
                                      </p:tavLst>
                                    </p:anim>
                                    <p:anim calcmode="lin" valueType="num">
                                      <p:cBhvr>
                                        <p:cTn id="118" dur="500" fill="hold"/>
                                        <p:tgtEl>
                                          <p:spTgt spid="25"/>
                                        </p:tgtEl>
                                        <p:attrNameLst>
                                          <p:attrName>ppt_h</p:attrName>
                                        </p:attrNameLst>
                                      </p:cBhvr>
                                      <p:tavLst>
                                        <p:tav tm="0">
                                          <p:val>
                                            <p:fltVal val="0"/>
                                          </p:val>
                                        </p:tav>
                                        <p:tav tm="100000">
                                          <p:val>
                                            <p:strVal val="#ppt_h"/>
                                          </p:val>
                                        </p:tav>
                                      </p:tavLst>
                                    </p:anim>
                                    <p:animEffect transition="in" filter="fade">
                                      <p:cBhvr>
                                        <p:cTn id="119" dur="500"/>
                                        <p:tgtEl>
                                          <p:spTgt spid="25"/>
                                        </p:tgtEl>
                                      </p:cBhvr>
                                    </p:animEffect>
                                  </p:childTnLst>
                                </p:cTn>
                              </p:par>
                              <p:par>
                                <p:cTn id="120" presetID="53" presetClass="entr" presetSubtype="16" fill="hold" grpId="0" nodeType="withEffect">
                                  <p:stCondLst>
                                    <p:cond delay="0"/>
                                  </p:stCondLst>
                                  <p:childTnLst>
                                    <p:set>
                                      <p:cBhvr>
                                        <p:cTn id="121" dur="1" fill="hold">
                                          <p:stCondLst>
                                            <p:cond delay="0"/>
                                          </p:stCondLst>
                                        </p:cTn>
                                        <p:tgtEl>
                                          <p:spTgt spid="24"/>
                                        </p:tgtEl>
                                        <p:attrNameLst>
                                          <p:attrName>style.visibility</p:attrName>
                                        </p:attrNameLst>
                                      </p:cBhvr>
                                      <p:to>
                                        <p:strVal val="visible"/>
                                      </p:to>
                                    </p:set>
                                    <p:anim calcmode="lin" valueType="num">
                                      <p:cBhvr>
                                        <p:cTn id="122" dur="500" fill="hold"/>
                                        <p:tgtEl>
                                          <p:spTgt spid="24"/>
                                        </p:tgtEl>
                                        <p:attrNameLst>
                                          <p:attrName>ppt_w</p:attrName>
                                        </p:attrNameLst>
                                      </p:cBhvr>
                                      <p:tavLst>
                                        <p:tav tm="0">
                                          <p:val>
                                            <p:fltVal val="0"/>
                                          </p:val>
                                        </p:tav>
                                        <p:tav tm="100000">
                                          <p:val>
                                            <p:strVal val="#ppt_w"/>
                                          </p:val>
                                        </p:tav>
                                      </p:tavLst>
                                    </p:anim>
                                    <p:anim calcmode="lin" valueType="num">
                                      <p:cBhvr>
                                        <p:cTn id="123" dur="500" fill="hold"/>
                                        <p:tgtEl>
                                          <p:spTgt spid="24"/>
                                        </p:tgtEl>
                                        <p:attrNameLst>
                                          <p:attrName>ppt_h</p:attrName>
                                        </p:attrNameLst>
                                      </p:cBhvr>
                                      <p:tavLst>
                                        <p:tav tm="0">
                                          <p:val>
                                            <p:fltVal val="0"/>
                                          </p:val>
                                        </p:tav>
                                        <p:tav tm="100000">
                                          <p:val>
                                            <p:strVal val="#ppt_h"/>
                                          </p:val>
                                        </p:tav>
                                      </p:tavLst>
                                    </p:anim>
                                    <p:animEffect transition="in" filter="fade">
                                      <p:cBhvr>
                                        <p:cTn id="124" dur="500"/>
                                        <p:tgtEl>
                                          <p:spTgt spid="24"/>
                                        </p:tgtEl>
                                      </p:cBhvr>
                                    </p:animEffect>
                                  </p:childTnLst>
                                </p:cTn>
                              </p:par>
                              <p:par>
                                <p:cTn id="125" presetID="53" presetClass="entr" presetSubtype="16" fill="hold" grpId="0" nodeType="withEffect">
                                  <p:stCondLst>
                                    <p:cond delay="0"/>
                                  </p:stCondLst>
                                  <p:childTnLst>
                                    <p:set>
                                      <p:cBhvr>
                                        <p:cTn id="126" dur="1" fill="hold">
                                          <p:stCondLst>
                                            <p:cond delay="0"/>
                                          </p:stCondLst>
                                        </p:cTn>
                                        <p:tgtEl>
                                          <p:spTgt spid="23"/>
                                        </p:tgtEl>
                                        <p:attrNameLst>
                                          <p:attrName>style.visibility</p:attrName>
                                        </p:attrNameLst>
                                      </p:cBhvr>
                                      <p:to>
                                        <p:strVal val="visible"/>
                                      </p:to>
                                    </p:set>
                                    <p:anim calcmode="lin" valueType="num">
                                      <p:cBhvr>
                                        <p:cTn id="127" dur="500" fill="hold"/>
                                        <p:tgtEl>
                                          <p:spTgt spid="23"/>
                                        </p:tgtEl>
                                        <p:attrNameLst>
                                          <p:attrName>ppt_w</p:attrName>
                                        </p:attrNameLst>
                                      </p:cBhvr>
                                      <p:tavLst>
                                        <p:tav tm="0">
                                          <p:val>
                                            <p:fltVal val="0"/>
                                          </p:val>
                                        </p:tav>
                                        <p:tav tm="100000">
                                          <p:val>
                                            <p:strVal val="#ppt_w"/>
                                          </p:val>
                                        </p:tav>
                                      </p:tavLst>
                                    </p:anim>
                                    <p:anim calcmode="lin" valueType="num">
                                      <p:cBhvr>
                                        <p:cTn id="128" dur="500" fill="hold"/>
                                        <p:tgtEl>
                                          <p:spTgt spid="23"/>
                                        </p:tgtEl>
                                        <p:attrNameLst>
                                          <p:attrName>ppt_h</p:attrName>
                                        </p:attrNameLst>
                                      </p:cBhvr>
                                      <p:tavLst>
                                        <p:tav tm="0">
                                          <p:val>
                                            <p:fltVal val="0"/>
                                          </p:val>
                                        </p:tav>
                                        <p:tav tm="100000">
                                          <p:val>
                                            <p:strVal val="#ppt_h"/>
                                          </p:val>
                                        </p:tav>
                                      </p:tavLst>
                                    </p:anim>
                                    <p:animEffect transition="in" filter="fade">
                                      <p:cBhvr>
                                        <p:cTn id="129" dur="500"/>
                                        <p:tgtEl>
                                          <p:spTgt spid="23"/>
                                        </p:tgtEl>
                                      </p:cBhvr>
                                    </p:animEffect>
                                  </p:childTnLst>
                                </p:cTn>
                              </p:par>
                              <p:par>
                                <p:cTn id="130" presetID="53" presetClass="entr" presetSubtype="16" fill="hold" grpId="0" nodeType="withEffect">
                                  <p:stCondLst>
                                    <p:cond delay="0"/>
                                  </p:stCondLst>
                                  <p:childTnLst>
                                    <p:set>
                                      <p:cBhvr>
                                        <p:cTn id="131" dur="1" fill="hold">
                                          <p:stCondLst>
                                            <p:cond delay="0"/>
                                          </p:stCondLst>
                                        </p:cTn>
                                        <p:tgtEl>
                                          <p:spTgt spid="21"/>
                                        </p:tgtEl>
                                        <p:attrNameLst>
                                          <p:attrName>style.visibility</p:attrName>
                                        </p:attrNameLst>
                                      </p:cBhvr>
                                      <p:to>
                                        <p:strVal val="visible"/>
                                      </p:to>
                                    </p:set>
                                    <p:anim calcmode="lin" valueType="num">
                                      <p:cBhvr>
                                        <p:cTn id="132" dur="500" fill="hold"/>
                                        <p:tgtEl>
                                          <p:spTgt spid="21"/>
                                        </p:tgtEl>
                                        <p:attrNameLst>
                                          <p:attrName>ppt_w</p:attrName>
                                        </p:attrNameLst>
                                      </p:cBhvr>
                                      <p:tavLst>
                                        <p:tav tm="0">
                                          <p:val>
                                            <p:fltVal val="0"/>
                                          </p:val>
                                        </p:tav>
                                        <p:tav tm="100000">
                                          <p:val>
                                            <p:strVal val="#ppt_w"/>
                                          </p:val>
                                        </p:tav>
                                      </p:tavLst>
                                    </p:anim>
                                    <p:anim calcmode="lin" valueType="num">
                                      <p:cBhvr>
                                        <p:cTn id="133" dur="500" fill="hold"/>
                                        <p:tgtEl>
                                          <p:spTgt spid="21"/>
                                        </p:tgtEl>
                                        <p:attrNameLst>
                                          <p:attrName>ppt_h</p:attrName>
                                        </p:attrNameLst>
                                      </p:cBhvr>
                                      <p:tavLst>
                                        <p:tav tm="0">
                                          <p:val>
                                            <p:fltVal val="0"/>
                                          </p:val>
                                        </p:tav>
                                        <p:tav tm="100000">
                                          <p:val>
                                            <p:strVal val="#ppt_h"/>
                                          </p:val>
                                        </p:tav>
                                      </p:tavLst>
                                    </p:anim>
                                    <p:animEffect transition="in" filter="fade">
                                      <p:cBhvr>
                                        <p:cTn id="134" dur="500"/>
                                        <p:tgtEl>
                                          <p:spTgt spid="21"/>
                                        </p:tgtEl>
                                      </p:cBhvr>
                                    </p:animEffect>
                                  </p:childTnLst>
                                </p:cTn>
                              </p:par>
                              <p:par>
                                <p:cTn id="135" presetID="53" presetClass="entr" presetSubtype="16" fill="hold" grpId="0" nodeType="withEffect">
                                  <p:stCondLst>
                                    <p:cond delay="0"/>
                                  </p:stCondLst>
                                  <p:childTnLst>
                                    <p:set>
                                      <p:cBhvr>
                                        <p:cTn id="136" dur="1" fill="hold">
                                          <p:stCondLst>
                                            <p:cond delay="0"/>
                                          </p:stCondLst>
                                        </p:cTn>
                                        <p:tgtEl>
                                          <p:spTgt spid="10251"/>
                                        </p:tgtEl>
                                        <p:attrNameLst>
                                          <p:attrName>style.visibility</p:attrName>
                                        </p:attrNameLst>
                                      </p:cBhvr>
                                      <p:to>
                                        <p:strVal val="visible"/>
                                      </p:to>
                                    </p:set>
                                    <p:anim calcmode="lin" valueType="num">
                                      <p:cBhvr>
                                        <p:cTn id="137" dur="500" fill="hold"/>
                                        <p:tgtEl>
                                          <p:spTgt spid="10251"/>
                                        </p:tgtEl>
                                        <p:attrNameLst>
                                          <p:attrName>ppt_w</p:attrName>
                                        </p:attrNameLst>
                                      </p:cBhvr>
                                      <p:tavLst>
                                        <p:tav tm="0">
                                          <p:val>
                                            <p:fltVal val="0"/>
                                          </p:val>
                                        </p:tav>
                                        <p:tav tm="100000">
                                          <p:val>
                                            <p:strVal val="#ppt_w"/>
                                          </p:val>
                                        </p:tav>
                                      </p:tavLst>
                                    </p:anim>
                                    <p:anim calcmode="lin" valueType="num">
                                      <p:cBhvr>
                                        <p:cTn id="138" dur="500" fill="hold"/>
                                        <p:tgtEl>
                                          <p:spTgt spid="10251"/>
                                        </p:tgtEl>
                                        <p:attrNameLst>
                                          <p:attrName>ppt_h</p:attrName>
                                        </p:attrNameLst>
                                      </p:cBhvr>
                                      <p:tavLst>
                                        <p:tav tm="0">
                                          <p:val>
                                            <p:fltVal val="0"/>
                                          </p:val>
                                        </p:tav>
                                        <p:tav tm="100000">
                                          <p:val>
                                            <p:strVal val="#ppt_h"/>
                                          </p:val>
                                        </p:tav>
                                      </p:tavLst>
                                    </p:anim>
                                    <p:animEffect transition="in" filter="fade">
                                      <p:cBhvr>
                                        <p:cTn id="139" dur="500"/>
                                        <p:tgtEl>
                                          <p:spTgt spid="10251"/>
                                        </p:tgtEl>
                                      </p:cBhvr>
                                    </p:animEffect>
                                  </p:childTnLst>
                                </p:cTn>
                              </p:par>
                              <p:par>
                                <p:cTn id="140" presetID="53" presetClass="entr" presetSubtype="16" fill="hold" grpId="0" nodeType="withEffect">
                                  <p:stCondLst>
                                    <p:cond delay="0"/>
                                  </p:stCondLst>
                                  <p:childTnLst>
                                    <p:set>
                                      <p:cBhvr>
                                        <p:cTn id="141" dur="1" fill="hold">
                                          <p:stCondLst>
                                            <p:cond delay="0"/>
                                          </p:stCondLst>
                                        </p:cTn>
                                        <p:tgtEl>
                                          <p:spTgt spid="10252"/>
                                        </p:tgtEl>
                                        <p:attrNameLst>
                                          <p:attrName>style.visibility</p:attrName>
                                        </p:attrNameLst>
                                      </p:cBhvr>
                                      <p:to>
                                        <p:strVal val="visible"/>
                                      </p:to>
                                    </p:set>
                                    <p:anim calcmode="lin" valueType="num">
                                      <p:cBhvr>
                                        <p:cTn id="142" dur="500" fill="hold"/>
                                        <p:tgtEl>
                                          <p:spTgt spid="10252"/>
                                        </p:tgtEl>
                                        <p:attrNameLst>
                                          <p:attrName>ppt_w</p:attrName>
                                        </p:attrNameLst>
                                      </p:cBhvr>
                                      <p:tavLst>
                                        <p:tav tm="0">
                                          <p:val>
                                            <p:fltVal val="0"/>
                                          </p:val>
                                        </p:tav>
                                        <p:tav tm="100000">
                                          <p:val>
                                            <p:strVal val="#ppt_w"/>
                                          </p:val>
                                        </p:tav>
                                      </p:tavLst>
                                    </p:anim>
                                    <p:anim calcmode="lin" valueType="num">
                                      <p:cBhvr>
                                        <p:cTn id="143" dur="500" fill="hold"/>
                                        <p:tgtEl>
                                          <p:spTgt spid="10252"/>
                                        </p:tgtEl>
                                        <p:attrNameLst>
                                          <p:attrName>ppt_h</p:attrName>
                                        </p:attrNameLst>
                                      </p:cBhvr>
                                      <p:tavLst>
                                        <p:tav tm="0">
                                          <p:val>
                                            <p:fltVal val="0"/>
                                          </p:val>
                                        </p:tav>
                                        <p:tav tm="100000">
                                          <p:val>
                                            <p:strVal val="#ppt_h"/>
                                          </p:val>
                                        </p:tav>
                                      </p:tavLst>
                                    </p:anim>
                                    <p:animEffect transition="in" filter="fade">
                                      <p:cBhvr>
                                        <p:cTn id="144" dur="500"/>
                                        <p:tgtEl>
                                          <p:spTgt spid="10252"/>
                                        </p:tgtEl>
                                      </p:cBhvr>
                                    </p:animEffect>
                                  </p:childTnLst>
                                </p:cTn>
                              </p:par>
                            </p:childTnLst>
                          </p:cTn>
                        </p:par>
                        <p:par>
                          <p:cTn id="145" fill="hold" nodeType="afterGroup">
                            <p:stCondLst>
                              <p:cond delay="500"/>
                            </p:stCondLst>
                            <p:childTnLst>
                              <p:par>
                                <p:cTn id="146" presetID="16" presetClass="entr" presetSubtype="21" fill="hold" grpId="0" nodeType="afterEffect">
                                  <p:stCondLst>
                                    <p:cond delay="0"/>
                                  </p:stCondLst>
                                  <p:childTnLst>
                                    <p:set>
                                      <p:cBhvr>
                                        <p:cTn id="147" dur="1" fill="hold">
                                          <p:stCondLst>
                                            <p:cond delay="0"/>
                                          </p:stCondLst>
                                        </p:cTn>
                                        <p:tgtEl>
                                          <p:spTgt spid="22"/>
                                        </p:tgtEl>
                                        <p:attrNameLst>
                                          <p:attrName>style.visibility</p:attrName>
                                        </p:attrNameLst>
                                      </p:cBhvr>
                                      <p:to>
                                        <p:strVal val="visible"/>
                                      </p:to>
                                    </p:set>
                                    <p:animEffect transition="in" filter="barn(inVertical)">
                                      <p:cBhvr>
                                        <p:cTn id="148"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1" grpId="0" animBg="1"/>
      <p:bldP spid="23" grpId="0" animBg="1"/>
      <p:bldP spid="24" grpId="0" animBg="1"/>
      <p:bldP spid="25" grpId="0" animBg="1"/>
      <p:bldP spid="26" grpId="0" animBg="1"/>
      <p:bldP spid="27" grpId="0" animBg="1"/>
      <p:bldP spid="28" grpId="0" animBg="1"/>
      <p:bldP spid="29" grpId="0" animBg="1"/>
      <p:bldP spid="31" grpId="0" animBg="1"/>
      <p:bldP spid="10240" grpId="0" animBg="1"/>
      <p:bldP spid="10246" grpId="0" animBg="1"/>
      <p:bldP spid="10250" grpId="0" animBg="1"/>
      <p:bldP spid="10251" grpId="0" animBg="1"/>
      <p:bldP spid="1025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685800" y="-99392"/>
            <a:ext cx="7772400" cy="1143000"/>
          </a:xfrm>
        </p:spPr>
        <p:txBody>
          <a:bodyPr/>
          <a:lstStyle/>
          <a:p>
            <a:r>
              <a:rPr lang="en-US" altLang="en-US" dirty="0" smtClean="0"/>
              <a:t>A Complete Lab on a Disc</a:t>
            </a:r>
            <a:br>
              <a:rPr lang="en-US" altLang="en-US" dirty="0" smtClean="0"/>
            </a:br>
            <a:r>
              <a:rPr lang="en-US" altLang="en-US" sz="2000" dirty="0" smtClean="0"/>
              <a:t>Physics Unit</a:t>
            </a:r>
            <a:endParaRPr lang="en-US" altLang="en-US" dirty="0" smtClean="0"/>
          </a:p>
        </p:txBody>
      </p:sp>
      <p:pic>
        <p:nvPicPr>
          <p:cNvPr id="2560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0975" y="1582738"/>
            <a:ext cx="5257800" cy="386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14888" y="1268413"/>
            <a:ext cx="4083050"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4300" y="3621088"/>
            <a:ext cx="415925"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9175" y="4699000"/>
            <a:ext cx="520700"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24375" y="3438525"/>
            <a:ext cx="296863"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00963" y="935038"/>
            <a:ext cx="4826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49425" y="4578350"/>
            <a:ext cx="479425"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83563" y="1341438"/>
            <a:ext cx="2968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0225" y="4073525"/>
            <a:ext cx="46672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05125" y="4579938"/>
            <a:ext cx="560388"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p:cNvSpPr txBox="1">
            <a:spLocks noChangeArrowheads="1"/>
          </p:cNvSpPr>
          <p:nvPr/>
        </p:nvSpPr>
        <p:spPr bwMode="auto">
          <a:xfrm>
            <a:off x="484188" y="5278438"/>
            <a:ext cx="84042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חרמון" charset="0"/>
                <a:ea typeface="חרמון" charset="0"/>
                <a:cs typeface="חרמון" charset="0"/>
              </a:defRPr>
            </a:lvl1pPr>
            <a:lvl2pPr marL="742950" indent="-285750" eaLnBrk="0" hangingPunct="0">
              <a:spcBef>
                <a:spcPct val="20000"/>
              </a:spcBef>
              <a:buChar char="–"/>
              <a:defRPr sz="2000">
                <a:solidFill>
                  <a:schemeClr val="tx1"/>
                </a:solidFill>
                <a:latin typeface="חרמון" charset="0"/>
                <a:ea typeface="חרמון" charset="0"/>
                <a:cs typeface="חרמון" charset="0"/>
              </a:defRPr>
            </a:lvl2pPr>
            <a:lvl3pPr marL="1143000" indent="-228600" eaLnBrk="0" hangingPunct="0">
              <a:spcBef>
                <a:spcPct val="20000"/>
              </a:spcBef>
              <a:buChar char="•"/>
              <a:defRPr sz="2000">
                <a:solidFill>
                  <a:schemeClr val="tx1"/>
                </a:solidFill>
                <a:latin typeface="חרמון" charset="0"/>
                <a:ea typeface="חרמון" charset="0"/>
                <a:cs typeface="חרמון" charset="0"/>
              </a:defRPr>
            </a:lvl3pPr>
            <a:lvl4pPr marL="1600200" indent="-228600" eaLnBrk="0" hangingPunct="0">
              <a:spcBef>
                <a:spcPct val="20000"/>
              </a:spcBef>
              <a:buChar char="–"/>
              <a:defRPr sz="2000">
                <a:solidFill>
                  <a:schemeClr val="tx1"/>
                </a:solidFill>
                <a:latin typeface="חרמון" charset="0"/>
                <a:ea typeface="חרמון" charset="0"/>
                <a:cs typeface="חרמון" charset="0"/>
              </a:defRPr>
            </a:lvl4pPr>
            <a:lvl5pPr marL="2057400" indent="-228600" eaLnBrk="0" hangingPunct="0">
              <a:spcBef>
                <a:spcPct val="20000"/>
              </a:spcBef>
              <a:buChar char="»"/>
              <a:defRPr sz="2000">
                <a:solidFill>
                  <a:schemeClr val="tx1"/>
                </a:solidFill>
                <a:latin typeface="חרמון" charset="0"/>
                <a:ea typeface="חרמון" charset="0"/>
                <a:cs typeface="חרמון" charset="0"/>
              </a:defRPr>
            </a:lvl5pPr>
            <a:lvl6pPr marL="25146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6pPr>
            <a:lvl7pPr marL="29718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7pPr>
            <a:lvl8pPr marL="34290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8pPr>
            <a:lvl9pPr marL="38862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9pPr>
          </a:lstStyle>
          <a:p>
            <a:pPr eaLnBrk="1" hangingPunct="1">
              <a:spcBef>
                <a:spcPct val="0"/>
              </a:spcBef>
              <a:buFontTx/>
              <a:buNone/>
            </a:pPr>
            <a:r>
              <a:rPr lang="en-US" altLang="en-US" sz="1400" u="sng" dirty="0"/>
              <a:t>Built-in Sensors</a:t>
            </a:r>
          </a:p>
          <a:p>
            <a:pPr eaLnBrk="1" hangingPunct="1">
              <a:spcBef>
                <a:spcPct val="0"/>
              </a:spcBef>
              <a:buFontTx/>
              <a:buNone/>
            </a:pPr>
            <a:r>
              <a:rPr lang="en-US" altLang="en-US" sz="1400" b="0" i="0" dirty="0"/>
              <a:t>Air Pressure, Voltage, Low Voltage, Light, Universal Input, Ambient Temperature, Temperature, Current, </a:t>
            </a:r>
          </a:p>
          <a:p>
            <a:pPr eaLnBrk="1" hangingPunct="1">
              <a:spcBef>
                <a:spcPct val="0"/>
              </a:spcBef>
              <a:buFontTx/>
              <a:buNone/>
            </a:pPr>
            <a:r>
              <a:rPr lang="en-US" altLang="en-US" sz="1400" b="0" i="0" dirty="0"/>
              <a:t>Distance, Microphone, </a:t>
            </a:r>
            <a:r>
              <a:rPr lang="en-US" altLang="en-US" sz="1400" b="0" i="0" dirty="0" smtClean="0"/>
              <a:t>Accelerometer</a:t>
            </a:r>
            <a:endParaRPr lang="en-US" altLang="en-US" sz="1400" b="0" i="0" dirty="0"/>
          </a:p>
        </p:txBody>
      </p:sp>
      <p:sp>
        <p:nvSpPr>
          <p:cNvPr id="2" name="Freeform 1"/>
          <p:cNvSpPr>
            <a:spLocks/>
          </p:cNvSpPr>
          <p:nvPr/>
        </p:nvSpPr>
        <p:spPr bwMode="auto">
          <a:xfrm>
            <a:off x="374650" y="3379788"/>
            <a:ext cx="376238" cy="179387"/>
          </a:xfrm>
          <a:custGeom>
            <a:avLst/>
            <a:gdLst>
              <a:gd name="T0" fmla="*/ 5962 w 376610"/>
              <a:gd name="T1" fmla="*/ 202212 h 179143"/>
              <a:gd name="T2" fmla="*/ 45827 w 376610"/>
              <a:gd name="T3" fmla="*/ 5606 h 179143"/>
              <a:gd name="T4" fmla="*/ 344901 w 376610"/>
              <a:gd name="T5" fmla="*/ 54760 h 179143"/>
              <a:gd name="T6" fmla="*/ 0 60000 65536"/>
              <a:gd name="T7" fmla="*/ 0 60000 65536"/>
              <a:gd name="T8" fmla="*/ 0 60000 65536"/>
              <a:gd name="T9" fmla="*/ 0 w 376610"/>
              <a:gd name="T10" fmla="*/ 0 h 179143"/>
              <a:gd name="T11" fmla="*/ 376610 w 376610"/>
              <a:gd name="T12" fmla="*/ 179143 h 179143"/>
            </a:gdLst>
            <a:ahLst/>
            <a:cxnLst>
              <a:cxn ang="T6">
                <a:pos x="T0" y="T1"/>
              </a:cxn>
              <a:cxn ang="T7">
                <a:pos x="T2" y="T3"/>
              </a:cxn>
              <a:cxn ang="T8">
                <a:pos x="T4" y="T5"/>
              </a:cxn>
            </a:cxnLst>
            <a:rect l="T9" t="T10" r="T11" b="T12"/>
            <a:pathLst>
              <a:path w="376610" h="179143">
                <a:moveTo>
                  <a:pt x="6496" y="179143"/>
                </a:moveTo>
                <a:cubicBezTo>
                  <a:pt x="-2576" y="102942"/>
                  <a:pt x="-11647" y="26742"/>
                  <a:pt x="50039" y="4971"/>
                </a:cubicBezTo>
                <a:cubicBezTo>
                  <a:pt x="111725" y="-16801"/>
                  <a:pt x="309482" y="39443"/>
                  <a:pt x="376610" y="48514"/>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 name="Freeform 2"/>
          <p:cNvSpPr>
            <a:spLocks/>
          </p:cNvSpPr>
          <p:nvPr/>
        </p:nvSpPr>
        <p:spPr bwMode="auto">
          <a:xfrm>
            <a:off x="957263" y="3570288"/>
            <a:ext cx="187325" cy="598487"/>
          </a:xfrm>
          <a:custGeom>
            <a:avLst/>
            <a:gdLst>
              <a:gd name="T0" fmla="*/ 0 w 186754"/>
              <a:gd name="T1" fmla="*/ 578759 h 598715"/>
              <a:gd name="T2" fmla="*/ 242829 w 186754"/>
              <a:gd name="T3" fmla="*/ 273595 h 598715"/>
              <a:gd name="T4" fmla="*/ 99988 w 186754"/>
              <a:gd name="T5" fmla="*/ 0 h 598715"/>
              <a:gd name="T6" fmla="*/ 0 60000 65536"/>
              <a:gd name="T7" fmla="*/ 0 60000 65536"/>
              <a:gd name="T8" fmla="*/ 0 60000 65536"/>
              <a:gd name="T9" fmla="*/ 0 w 186754"/>
              <a:gd name="T10" fmla="*/ 0 h 598715"/>
              <a:gd name="T11" fmla="*/ 186754 w 186754"/>
              <a:gd name="T12" fmla="*/ 598715 h 598715"/>
            </a:gdLst>
            <a:ahLst/>
            <a:cxnLst>
              <a:cxn ang="T6">
                <a:pos x="T0" y="T1"/>
              </a:cxn>
              <a:cxn ang="T7">
                <a:pos x="T2" y="T3"/>
              </a:cxn>
              <a:cxn ang="T8">
                <a:pos x="T4" y="T5"/>
              </a:cxn>
            </a:cxnLst>
            <a:rect l="T9" t="T10" r="T11" b="T12"/>
            <a:pathLst>
              <a:path w="186754" h="598715">
                <a:moveTo>
                  <a:pt x="0" y="598715"/>
                </a:moveTo>
                <a:cubicBezTo>
                  <a:pt x="86178" y="490765"/>
                  <a:pt x="172357" y="382815"/>
                  <a:pt x="185057" y="283029"/>
                </a:cubicBezTo>
                <a:cubicBezTo>
                  <a:pt x="197757" y="183243"/>
                  <a:pt x="136978" y="91621"/>
                  <a:pt x="76200" y="0"/>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8" name="Freeform 27"/>
          <p:cNvSpPr>
            <a:spLocks/>
          </p:cNvSpPr>
          <p:nvPr/>
        </p:nvSpPr>
        <p:spPr bwMode="auto">
          <a:xfrm>
            <a:off x="1316038" y="3852863"/>
            <a:ext cx="376237" cy="566737"/>
          </a:xfrm>
          <a:custGeom>
            <a:avLst/>
            <a:gdLst>
              <a:gd name="T0" fmla="*/ 0 w 500743"/>
              <a:gd name="T1" fmla="*/ 2147483647 h 489857"/>
              <a:gd name="T2" fmla="*/ 2 w 500743"/>
              <a:gd name="T3" fmla="*/ 2147483647 h 489857"/>
              <a:gd name="T4" fmla="*/ 2 w 500743"/>
              <a:gd name="T5" fmla="*/ 2147483647 h 489857"/>
              <a:gd name="T6" fmla="*/ 2 w 500743"/>
              <a:gd name="T7" fmla="*/ 0 h 489857"/>
              <a:gd name="T8" fmla="*/ 0 60000 65536"/>
              <a:gd name="T9" fmla="*/ 0 60000 65536"/>
              <a:gd name="T10" fmla="*/ 0 60000 65536"/>
              <a:gd name="T11" fmla="*/ 0 60000 65536"/>
              <a:gd name="T12" fmla="*/ 0 w 500743"/>
              <a:gd name="T13" fmla="*/ 0 h 489857"/>
              <a:gd name="T14" fmla="*/ 500743 w 500743"/>
              <a:gd name="T15" fmla="*/ 489857 h 489857"/>
            </a:gdLst>
            <a:ahLst/>
            <a:cxnLst>
              <a:cxn ang="T8">
                <a:pos x="T0" y="T1"/>
              </a:cxn>
              <a:cxn ang="T9">
                <a:pos x="T2" y="T3"/>
              </a:cxn>
              <a:cxn ang="T10">
                <a:pos x="T4" y="T5"/>
              </a:cxn>
              <a:cxn ang="T11">
                <a:pos x="T6" y="T7"/>
              </a:cxn>
            </a:cxnLst>
            <a:rect l="T12" t="T13" r="T14" b="T15"/>
            <a:pathLst>
              <a:path w="500743" h="489857">
                <a:moveTo>
                  <a:pt x="0" y="489857"/>
                </a:moveTo>
                <a:cubicBezTo>
                  <a:pt x="20864" y="413657"/>
                  <a:pt x="41729" y="337457"/>
                  <a:pt x="97972" y="304800"/>
                </a:cubicBezTo>
                <a:cubicBezTo>
                  <a:pt x="154215" y="272143"/>
                  <a:pt x="270329" y="344714"/>
                  <a:pt x="337457" y="293914"/>
                </a:cubicBezTo>
                <a:cubicBezTo>
                  <a:pt x="404586" y="243114"/>
                  <a:pt x="473529" y="59872"/>
                  <a:pt x="500743" y="0"/>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9" name="Freeform 28"/>
          <p:cNvSpPr>
            <a:spLocks/>
          </p:cNvSpPr>
          <p:nvPr/>
        </p:nvSpPr>
        <p:spPr bwMode="auto">
          <a:xfrm>
            <a:off x="1858963" y="3852863"/>
            <a:ext cx="503237" cy="654050"/>
          </a:xfrm>
          <a:custGeom>
            <a:avLst/>
            <a:gdLst>
              <a:gd name="T0" fmla="*/ 63440 w 503648"/>
              <a:gd name="T1" fmla="*/ 739003 h 653143"/>
              <a:gd name="T2" fmla="*/ 33071 w 503648"/>
              <a:gd name="T3" fmla="*/ 541931 h 653143"/>
              <a:gd name="T4" fmla="*/ 468353 w 503648"/>
              <a:gd name="T5" fmla="*/ 0 h 653143"/>
              <a:gd name="T6" fmla="*/ 0 60000 65536"/>
              <a:gd name="T7" fmla="*/ 0 60000 65536"/>
              <a:gd name="T8" fmla="*/ 0 60000 65536"/>
              <a:gd name="T9" fmla="*/ 0 w 503648"/>
              <a:gd name="T10" fmla="*/ 0 h 653143"/>
              <a:gd name="T11" fmla="*/ 503648 w 503648"/>
              <a:gd name="T12" fmla="*/ 653143 h 653143"/>
            </a:gdLst>
            <a:ahLst/>
            <a:cxnLst>
              <a:cxn ang="T6">
                <a:pos x="T0" y="T1"/>
              </a:cxn>
              <a:cxn ang="T7">
                <a:pos x="T2" y="T3"/>
              </a:cxn>
              <a:cxn ang="T8">
                <a:pos x="T4" y="T5"/>
              </a:cxn>
            </a:cxnLst>
            <a:rect l="T9" t="T10" r="T11" b="T12"/>
            <a:pathLst>
              <a:path w="503648" h="653143">
                <a:moveTo>
                  <a:pt x="68219" y="653143"/>
                </a:moveTo>
                <a:cubicBezTo>
                  <a:pt x="15605" y="620485"/>
                  <a:pt x="-37009" y="587828"/>
                  <a:pt x="35562" y="478971"/>
                </a:cubicBezTo>
                <a:cubicBezTo>
                  <a:pt x="108133" y="370114"/>
                  <a:pt x="305890" y="185057"/>
                  <a:pt x="503648" y="0"/>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1" name="Freeform 30"/>
          <p:cNvSpPr>
            <a:spLocks/>
          </p:cNvSpPr>
          <p:nvPr/>
        </p:nvSpPr>
        <p:spPr bwMode="auto">
          <a:xfrm>
            <a:off x="2392363" y="3897313"/>
            <a:ext cx="666750" cy="762000"/>
          </a:xfrm>
          <a:custGeom>
            <a:avLst/>
            <a:gdLst>
              <a:gd name="T0" fmla="*/ 126464 w 667171"/>
              <a:gd name="T1" fmla="*/ 762000 h 762000"/>
              <a:gd name="T2" fmla="*/ 33844 w 667171"/>
              <a:gd name="T3" fmla="*/ 468085 h 762000"/>
              <a:gd name="T4" fmla="*/ 630721 w 667171"/>
              <a:gd name="T5" fmla="*/ 0 h 762000"/>
              <a:gd name="T6" fmla="*/ 0 60000 65536"/>
              <a:gd name="T7" fmla="*/ 0 60000 65536"/>
              <a:gd name="T8" fmla="*/ 0 60000 65536"/>
              <a:gd name="T9" fmla="*/ 0 w 667171"/>
              <a:gd name="T10" fmla="*/ 0 h 762000"/>
              <a:gd name="T11" fmla="*/ 667171 w 667171"/>
              <a:gd name="T12" fmla="*/ 762000 h 762000"/>
            </a:gdLst>
            <a:ahLst/>
            <a:cxnLst>
              <a:cxn ang="T6">
                <a:pos x="T0" y="T1"/>
              </a:cxn>
              <a:cxn ang="T7">
                <a:pos x="T2" y="T3"/>
              </a:cxn>
              <a:cxn ang="T8">
                <a:pos x="T4" y="T5"/>
              </a:cxn>
            </a:cxnLst>
            <a:rect l="T9" t="T10" r="T11" b="T12"/>
            <a:pathLst>
              <a:path w="667171" h="762000">
                <a:moveTo>
                  <a:pt x="133771" y="762000"/>
                </a:moveTo>
                <a:cubicBezTo>
                  <a:pt x="40335" y="678542"/>
                  <a:pt x="-53101" y="595085"/>
                  <a:pt x="35799" y="468085"/>
                </a:cubicBezTo>
                <a:cubicBezTo>
                  <a:pt x="124699" y="341085"/>
                  <a:pt x="395935" y="170542"/>
                  <a:pt x="667171" y="0"/>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1264" name="Freeform 11263"/>
          <p:cNvSpPr>
            <a:spLocks/>
          </p:cNvSpPr>
          <p:nvPr/>
        </p:nvSpPr>
        <p:spPr bwMode="auto">
          <a:xfrm>
            <a:off x="3178175" y="3679825"/>
            <a:ext cx="296863" cy="838200"/>
          </a:xfrm>
          <a:custGeom>
            <a:avLst/>
            <a:gdLst>
              <a:gd name="T0" fmla="*/ 0 w 296544"/>
              <a:gd name="T1" fmla="*/ 838200 h 838200"/>
              <a:gd name="T2" fmla="*/ 323429 w 296544"/>
              <a:gd name="T3" fmla="*/ 598715 h 838200"/>
              <a:gd name="T4" fmla="*/ 131765 w 296544"/>
              <a:gd name="T5" fmla="*/ 0 h 838200"/>
              <a:gd name="T6" fmla="*/ 0 60000 65536"/>
              <a:gd name="T7" fmla="*/ 0 60000 65536"/>
              <a:gd name="T8" fmla="*/ 0 60000 65536"/>
              <a:gd name="T9" fmla="*/ 0 w 296544"/>
              <a:gd name="T10" fmla="*/ 0 h 838200"/>
              <a:gd name="T11" fmla="*/ 296544 w 296544"/>
              <a:gd name="T12" fmla="*/ 838200 h 838200"/>
            </a:gdLst>
            <a:ahLst/>
            <a:cxnLst>
              <a:cxn ang="T6">
                <a:pos x="T0" y="T1"/>
              </a:cxn>
              <a:cxn ang="T7">
                <a:pos x="T2" y="T3"/>
              </a:cxn>
              <a:cxn ang="T8">
                <a:pos x="T4" y="T5"/>
              </a:cxn>
            </a:cxnLst>
            <a:rect l="T9" t="T10" r="T11" b="T12"/>
            <a:pathLst>
              <a:path w="296544" h="838200">
                <a:moveTo>
                  <a:pt x="0" y="838200"/>
                </a:moveTo>
                <a:cubicBezTo>
                  <a:pt x="136978" y="788307"/>
                  <a:pt x="273957" y="738415"/>
                  <a:pt x="293914" y="598715"/>
                </a:cubicBezTo>
                <a:cubicBezTo>
                  <a:pt x="313871" y="459015"/>
                  <a:pt x="216806" y="229507"/>
                  <a:pt x="119742" y="0"/>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1265" name="Freeform 11264"/>
          <p:cNvSpPr>
            <a:spLocks/>
          </p:cNvSpPr>
          <p:nvPr/>
        </p:nvSpPr>
        <p:spPr bwMode="auto">
          <a:xfrm>
            <a:off x="3590925" y="3668713"/>
            <a:ext cx="165100" cy="750887"/>
          </a:xfrm>
          <a:custGeom>
            <a:avLst/>
            <a:gdLst>
              <a:gd name="T0" fmla="*/ 124255 w 164686"/>
              <a:gd name="T1" fmla="*/ 731177 h 751114"/>
              <a:gd name="T2" fmla="*/ 1757 w 164686"/>
              <a:gd name="T3" fmla="*/ 476854 h 751114"/>
              <a:gd name="T4" fmla="*/ 205922 w 164686"/>
              <a:gd name="T5" fmla="*/ 0 h 751114"/>
              <a:gd name="T6" fmla="*/ 0 60000 65536"/>
              <a:gd name="T7" fmla="*/ 0 60000 65536"/>
              <a:gd name="T8" fmla="*/ 0 60000 65536"/>
              <a:gd name="T9" fmla="*/ 0 w 164686"/>
              <a:gd name="T10" fmla="*/ 0 h 751114"/>
              <a:gd name="T11" fmla="*/ 164686 w 164686"/>
              <a:gd name="T12" fmla="*/ 751114 h 751114"/>
            </a:gdLst>
            <a:ahLst/>
            <a:cxnLst>
              <a:cxn ang="T6">
                <a:pos x="T0" y="T1"/>
              </a:cxn>
              <a:cxn ang="T7">
                <a:pos x="T2" y="T3"/>
              </a:cxn>
              <a:cxn ang="T8">
                <a:pos x="T4" y="T5"/>
              </a:cxn>
            </a:cxnLst>
            <a:rect l="T9" t="T10" r="T11" b="T12"/>
            <a:pathLst>
              <a:path w="164686" h="751114">
                <a:moveTo>
                  <a:pt x="99372" y="751114"/>
                </a:moveTo>
                <a:cubicBezTo>
                  <a:pt x="44943" y="683078"/>
                  <a:pt x="-9485" y="615043"/>
                  <a:pt x="1401" y="489857"/>
                </a:cubicBezTo>
                <a:cubicBezTo>
                  <a:pt x="12287" y="364671"/>
                  <a:pt x="88486" y="182335"/>
                  <a:pt x="164686" y="0"/>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1270" name="Freeform 11269"/>
          <p:cNvSpPr>
            <a:spLocks/>
          </p:cNvSpPr>
          <p:nvPr/>
        </p:nvSpPr>
        <p:spPr bwMode="auto">
          <a:xfrm>
            <a:off x="4081463" y="3330575"/>
            <a:ext cx="436562" cy="425450"/>
          </a:xfrm>
          <a:custGeom>
            <a:avLst/>
            <a:gdLst>
              <a:gd name="T0" fmla="*/ 543989 w 435472"/>
              <a:gd name="T1" fmla="*/ 513464 h 424542"/>
              <a:gd name="T2" fmla="*/ 68043 w 435472"/>
              <a:gd name="T3" fmla="*/ 276476 h 424542"/>
              <a:gd name="T4" fmla="*/ 13653 w 435472"/>
              <a:gd name="T5" fmla="*/ 0 h 424542"/>
              <a:gd name="T6" fmla="*/ 0 60000 65536"/>
              <a:gd name="T7" fmla="*/ 0 60000 65536"/>
              <a:gd name="T8" fmla="*/ 0 60000 65536"/>
              <a:gd name="T9" fmla="*/ 0 w 435472"/>
              <a:gd name="T10" fmla="*/ 0 h 424542"/>
              <a:gd name="T11" fmla="*/ 435472 w 435472"/>
              <a:gd name="T12" fmla="*/ 424542 h 424542"/>
            </a:gdLst>
            <a:ahLst/>
            <a:cxnLst>
              <a:cxn ang="T6">
                <a:pos x="T0" y="T1"/>
              </a:cxn>
              <a:cxn ang="T7">
                <a:pos x="T2" y="T3"/>
              </a:cxn>
              <a:cxn ang="T8">
                <a:pos x="T4" y="T5"/>
              </a:cxn>
            </a:cxnLst>
            <a:rect l="T9" t="T10" r="T11" b="T12"/>
            <a:pathLst>
              <a:path w="435472" h="424542">
                <a:moveTo>
                  <a:pt x="435472" y="424542"/>
                </a:moveTo>
                <a:cubicBezTo>
                  <a:pt x="280350" y="361949"/>
                  <a:pt x="125229" y="299357"/>
                  <a:pt x="54472" y="228600"/>
                </a:cubicBezTo>
                <a:cubicBezTo>
                  <a:pt x="-16285" y="157843"/>
                  <a:pt x="-2678" y="78921"/>
                  <a:pt x="10930" y="0"/>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1271" name="Freeform 11270"/>
          <p:cNvSpPr>
            <a:spLocks/>
          </p:cNvSpPr>
          <p:nvPr/>
        </p:nvSpPr>
        <p:spPr bwMode="auto">
          <a:xfrm>
            <a:off x="6378575" y="1087438"/>
            <a:ext cx="1274763" cy="708025"/>
          </a:xfrm>
          <a:custGeom>
            <a:avLst/>
            <a:gdLst>
              <a:gd name="T0" fmla="*/ 1378705 w 1273628"/>
              <a:gd name="T1" fmla="*/ 157120 h 708370"/>
              <a:gd name="T2" fmla="*/ 978057 w 1273628"/>
              <a:gd name="T3" fmla="*/ 32032 h 708370"/>
              <a:gd name="T4" fmla="*/ 0 w 1273628"/>
              <a:gd name="T5" fmla="*/ 678315 h 708370"/>
              <a:gd name="T6" fmla="*/ 0 60000 65536"/>
              <a:gd name="T7" fmla="*/ 0 60000 65536"/>
              <a:gd name="T8" fmla="*/ 0 60000 65536"/>
              <a:gd name="T9" fmla="*/ 0 w 1273628"/>
              <a:gd name="T10" fmla="*/ 0 h 708370"/>
              <a:gd name="T11" fmla="*/ 1273628 w 1273628"/>
              <a:gd name="T12" fmla="*/ 708370 h 708370"/>
            </a:gdLst>
            <a:ahLst/>
            <a:cxnLst>
              <a:cxn ang="T6">
                <a:pos x="T0" y="T1"/>
              </a:cxn>
              <a:cxn ang="T7">
                <a:pos x="T2" y="T3"/>
              </a:cxn>
              <a:cxn ang="T8">
                <a:pos x="T4" y="T5"/>
              </a:cxn>
            </a:cxnLst>
            <a:rect l="T9" t="T10" r="T11" b="T12"/>
            <a:pathLst>
              <a:path w="1273628" h="708370">
                <a:moveTo>
                  <a:pt x="1273628" y="164084"/>
                </a:moveTo>
                <a:cubicBezTo>
                  <a:pt x="1194706" y="53413"/>
                  <a:pt x="1115785" y="-57258"/>
                  <a:pt x="903514" y="33456"/>
                </a:cubicBezTo>
                <a:cubicBezTo>
                  <a:pt x="691243" y="124170"/>
                  <a:pt x="345621" y="416270"/>
                  <a:pt x="0" y="708370"/>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1272" name="Freeform 11271"/>
          <p:cNvSpPr>
            <a:spLocks/>
          </p:cNvSpPr>
          <p:nvPr/>
        </p:nvSpPr>
        <p:spPr bwMode="auto">
          <a:xfrm>
            <a:off x="7043738" y="1958975"/>
            <a:ext cx="1670050" cy="1077913"/>
          </a:xfrm>
          <a:custGeom>
            <a:avLst/>
            <a:gdLst>
              <a:gd name="T0" fmla="*/ 1262758 w 1670529"/>
              <a:gd name="T1" fmla="*/ 0 h 1077685"/>
              <a:gd name="T2" fmla="*/ 1549263 w 1670529"/>
              <a:gd name="T3" fmla="*/ 354965 h 1077685"/>
              <a:gd name="T4" fmla="*/ 0 w 1670529"/>
              <a:gd name="T5" fmla="*/ 1098165 h 1077685"/>
              <a:gd name="T6" fmla="*/ 0 60000 65536"/>
              <a:gd name="T7" fmla="*/ 0 60000 65536"/>
              <a:gd name="T8" fmla="*/ 0 60000 65536"/>
              <a:gd name="T9" fmla="*/ 0 w 1670529"/>
              <a:gd name="T10" fmla="*/ 0 h 1077685"/>
              <a:gd name="T11" fmla="*/ 1670529 w 1670529"/>
              <a:gd name="T12" fmla="*/ 1077685 h 1077685"/>
            </a:gdLst>
            <a:ahLst/>
            <a:cxnLst>
              <a:cxn ang="T6">
                <a:pos x="T0" y="T1"/>
              </a:cxn>
              <a:cxn ang="T7">
                <a:pos x="T2" y="T3"/>
              </a:cxn>
              <a:cxn ang="T8">
                <a:pos x="T4" y="T5"/>
              </a:cxn>
            </a:cxnLst>
            <a:rect l="T9" t="T10" r="T11" b="T12"/>
            <a:pathLst>
              <a:path w="1670529" h="1077685">
                <a:moveTo>
                  <a:pt x="1295400" y="0"/>
                </a:moveTo>
                <a:cubicBezTo>
                  <a:pt x="1550307" y="84364"/>
                  <a:pt x="1805214" y="168728"/>
                  <a:pt x="1589314" y="348342"/>
                </a:cubicBezTo>
                <a:cubicBezTo>
                  <a:pt x="1373414" y="527956"/>
                  <a:pt x="686707" y="802820"/>
                  <a:pt x="0" y="1077685"/>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4" name="Freeform 3"/>
          <p:cNvSpPr>
            <a:spLocks/>
          </p:cNvSpPr>
          <p:nvPr/>
        </p:nvSpPr>
        <p:spPr bwMode="auto">
          <a:xfrm>
            <a:off x="3848100" y="3648075"/>
            <a:ext cx="334963" cy="542925"/>
          </a:xfrm>
          <a:custGeom>
            <a:avLst/>
            <a:gdLst>
              <a:gd name="T0" fmla="*/ 286447 w 335541"/>
              <a:gd name="T1" fmla="*/ 490522 h 543331"/>
              <a:gd name="T2" fmla="*/ 130947 w 335541"/>
              <a:gd name="T3" fmla="*/ 481606 h 543331"/>
              <a:gd name="T4" fmla="*/ 286447 w 335541"/>
              <a:gd name="T5" fmla="*/ 231882 h 543331"/>
              <a:gd name="T6" fmla="*/ 0 w 335541"/>
              <a:gd name="T7" fmla="*/ 0 h 543331"/>
              <a:gd name="T8" fmla="*/ 0 60000 65536"/>
              <a:gd name="T9" fmla="*/ 0 60000 65536"/>
              <a:gd name="T10" fmla="*/ 0 60000 65536"/>
              <a:gd name="T11" fmla="*/ 0 60000 65536"/>
              <a:gd name="T12" fmla="*/ 0 w 335541"/>
              <a:gd name="T13" fmla="*/ 0 h 543331"/>
              <a:gd name="T14" fmla="*/ 335541 w 335541"/>
              <a:gd name="T15" fmla="*/ 543331 h 543331"/>
            </a:gdLst>
            <a:ahLst/>
            <a:cxnLst>
              <a:cxn ang="T8">
                <a:pos x="T0" y="T1"/>
              </a:cxn>
              <a:cxn ang="T9">
                <a:pos x="T2" y="T3"/>
              </a:cxn>
              <a:cxn ang="T10">
                <a:pos x="T4" y="T5"/>
              </a:cxn>
              <a:cxn ang="T11">
                <a:pos x="T6" y="T7"/>
              </a:cxn>
            </a:cxnLst>
            <a:rect l="T12" t="T13" r="T14" b="T15"/>
            <a:pathLst>
              <a:path w="335541" h="543331">
                <a:moveTo>
                  <a:pt x="333375" y="523875"/>
                </a:moveTo>
                <a:cubicBezTo>
                  <a:pt x="242887" y="542131"/>
                  <a:pt x="152400" y="560387"/>
                  <a:pt x="152400" y="514350"/>
                </a:cubicBezTo>
                <a:cubicBezTo>
                  <a:pt x="152400" y="468313"/>
                  <a:pt x="358775" y="333375"/>
                  <a:pt x="333375" y="247650"/>
                </a:cubicBezTo>
                <a:cubicBezTo>
                  <a:pt x="307975" y="161925"/>
                  <a:pt x="153987" y="80962"/>
                  <a:pt x="0" y="0"/>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pic>
        <p:nvPicPr>
          <p:cNvPr id="7" name="Picture 6"/>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51238" y="4318000"/>
            <a:ext cx="509587"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9175" y="4352925"/>
            <a:ext cx="51435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14800" y="3984625"/>
            <a:ext cx="50165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21741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par>
                                <p:cTn id="25" presetID="53" presetClass="entr" presetSubtype="16"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par>
                                <p:cTn id="30" presetID="53" presetClass="entr" presetSubtype="16"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par>
                                <p:cTn id="40" presetID="53" presetClass="entr" presetSubtype="16" fill="hold" nodeType="with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p:cTn id="42" dur="500" fill="hold"/>
                                        <p:tgtEl>
                                          <p:spTgt spid="5"/>
                                        </p:tgtEl>
                                        <p:attrNameLst>
                                          <p:attrName>ppt_w</p:attrName>
                                        </p:attrNameLst>
                                      </p:cBhvr>
                                      <p:tavLst>
                                        <p:tav tm="0">
                                          <p:val>
                                            <p:fltVal val="0"/>
                                          </p:val>
                                        </p:tav>
                                        <p:tav tm="100000">
                                          <p:val>
                                            <p:strVal val="#ppt_w"/>
                                          </p:val>
                                        </p:tav>
                                      </p:tavLst>
                                    </p:anim>
                                    <p:anim calcmode="lin" valueType="num">
                                      <p:cBhvr>
                                        <p:cTn id="43" dur="500" fill="hold"/>
                                        <p:tgtEl>
                                          <p:spTgt spid="5"/>
                                        </p:tgtEl>
                                        <p:attrNameLst>
                                          <p:attrName>ppt_h</p:attrName>
                                        </p:attrNameLst>
                                      </p:cBhvr>
                                      <p:tavLst>
                                        <p:tav tm="0">
                                          <p:val>
                                            <p:fltVal val="0"/>
                                          </p:val>
                                        </p:tav>
                                        <p:tav tm="100000">
                                          <p:val>
                                            <p:strVal val="#ppt_h"/>
                                          </p:val>
                                        </p:tav>
                                      </p:tavLst>
                                    </p:anim>
                                    <p:animEffect transition="in" filter="fade">
                                      <p:cBhvr>
                                        <p:cTn id="44" dur="500"/>
                                        <p:tgtEl>
                                          <p:spTgt spid="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1264"/>
                                        </p:tgtEl>
                                        <p:attrNameLst>
                                          <p:attrName>style.visibility</p:attrName>
                                        </p:attrNameLst>
                                      </p:cBhvr>
                                      <p:to>
                                        <p:strVal val="visible"/>
                                      </p:to>
                                    </p:set>
                                    <p:anim calcmode="lin" valueType="num">
                                      <p:cBhvr>
                                        <p:cTn id="47" dur="500" fill="hold"/>
                                        <p:tgtEl>
                                          <p:spTgt spid="11264"/>
                                        </p:tgtEl>
                                        <p:attrNameLst>
                                          <p:attrName>ppt_w</p:attrName>
                                        </p:attrNameLst>
                                      </p:cBhvr>
                                      <p:tavLst>
                                        <p:tav tm="0">
                                          <p:val>
                                            <p:fltVal val="0"/>
                                          </p:val>
                                        </p:tav>
                                        <p:tav tm="100000">
                                          <p:val>
                                            <p:strVal val="#ppt_w"/>
                                          </p:val>
                                        </p:tav>
                                      </p:tavLst>
                                    </p:anim>
                                    <p:anim calcmode="lin" valueType="num">
                                      <p:cBhvr>
                                        <p:cTn id="48" dur="500" fill="hold"/>
                                        <p:tgtEl>
                                          <p:spTgt spid="11264"/>
                                        </p:tgtEl>
                                        <p:attrNameLst>
                                          <p:attrName>ppt_h</p:attrName>
                                        </p:attrNameLst>
                                      </p:cBhvr>
                                      <p:tavLst>
                                        <p:tav tm="0">
                                          <p:val>
                                            <p:fltVal val="0"/>
                                          </p:val>
                                        </p:tav>
                                        <p:tav tm="100000">
                                          <p:val>
                                            <p:strVal val="#ppt_h"/>
                                          </p:val>
                                        </p:tav>
                                      </p:tavLst>
                                    </p:anim>
                                    <p:animEffect transition="in" filter="fade">
                                      <p:cBhvr>
                                        <p:cTn id="49" dur="500"/>
                                        <p:tgtEl>
                                          <p:spTgt spid="11264"/>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1265"/>
                                        </p:tgtEl>
                                        <p:attrNameLst>
                                          <p:attrName>style.visibility</p:attrName>
                                        </p:attrNameLst>
                                      </p:cBhvr>
                                      <p:to>
                                        <p:strVal val="visible"/>
                                      </p:to>
                                    </p:set>
                                    <p:anim calcmode="lin" valueType="num">
                                      <p:cBhvr>
                                        <p:cTn id="52" dur="500" fill="hold"/>
                                        <p:tgtEl>
                                          <p:spTgt spid="11265"/>
                                        </p:tgtEl>
                                        <p:attrNameLst>
                                          <p:attrName>ppt_w</p:attrName>
                                        </p:attrNameLst>
                                      </p:cBhvr>
                                      <p:tavLst>
                                        <p:tav tm="0">
                                          <p:val>
                                            <p:fltVal val="0"/>
                                          </p:val>
                                        </p:tav>
                                        <p:tav tm="100000">
                                          <p:val>
                                            <p:strVal val="#ppt_w"/>
                                          </p:val>
                                        </p:tav>
                                      </p:tavLst>
                                    </p:anim>
                                    <p:anim calcmode="lin" valueType="num">
                                      <p:cBhvr>
                                        <p:cTn id="53" dur="500" fill="hold"/>
                                        <p:tgtEl>
                                          <p:spTgt spid="11265"/>
                                        </p:tgtEl>
                                        <p:attrNameLst>
                                          <p:attrName>ppt_h</p:attrName>
                                        </p:attrNameLst>
                                      </p:cBhvr>
                                      <p:tavLst>
                                        <p:tav tm="0">
                                          <p:val>
                                            <p:fltVal val="0"/>
                                          </p:val>
                                        </p:tav>
                                        <p:tav tm="100000">
                                          <p:val>
                                            <p:strVal val="#ppt_h"/>
                                          </p:val>
                                        </p:tav>
                                      </p:tavLst>
                                    </p:anim>
                                    <p:animEffect transition="in" filter="fade">
                                      <p:cBhvr>
                                        <p:cTn id="54" dur="500"/>
                                        <p:tgtEl>
                                          <p:spTgt spid="11265"/>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1270"/>
                                        </p:tgtEl>
                                        <p:attrNameLst>
                                          <p:attrName>style.visibility</p:attrName>
                                        </p:attrNameLst>
                                      </p:cBhvr>
                                      <p:to>
                                        <p:strVal val="visible"/>
                                      </p:to>
                                    </p:set>
                                    <p:anim calcmode="lin" valueType="num">
                                      <p:cBhvr>
                                        <p:cTn id="57" dur="500" fill="hold"/>
                                        <p:tgtEl>
                                          <p:spTgt spid="11270"/>
                                        </p:tgtEl>
                                        <p:attrNameLst>
                                          <p:attrName>ppt_w</p:attrName>
                                        </p:attrNameLst>
                                      </p:cBhvr>
                                      <p:tavLst>
                                        <p:tav tm="0">
                                          <p:val>
                                            <p:fltVal val="0"/>
                                          </p:val>
                                        </p:tav>
                                        <p:tav tm="100000">
                                          <p:val>
                                            <p:strVal val="#ppt_w"/>
                                          </p:val>
                                        </p:tav>
                                      </p:tavLst>
                                    </p:anim>
                                    <p:anim calcmode="lin" valueType="num">
                                      <p:cBhvr>
                                        <p:cTn id="58" dur="500" fill="hold"/>
                                        <p:tgtEl>
                                          <p:spTgt spid="11270"/>
                                        </p:tgtEl>
                                        <p:attrNameLst>
                                          <p:attrName>ppt_h</p:attrName>
                                        </p:attrNameLst>
                                      </p:cBhvr>
                                      <p:tavLst>
                                        <p:tav tm="0">
                                          <p:val>
                                            <p:fltVal val="0"/>
                                          </p:val>
                                        </p:tav>
                                        <p:tav tm="100000">
                                          <p:val>
                                            <p:strVal val="#ppt_h"/>
                                          </p:val>
                                        </p:tav>
                                      </p:tavLst>
                                    </p:anim>
                                    <p:animEffect transition="in" filter="fade">
                                      <p:cBhvr>
                                        <p:cTn id="59" dur="500"/>
                                        <p:tgtEl>
                                          <p:spTgt spid="11270"/>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31"/>
                                        </p:tgtEl>
                                        <p:attrNameLst>
                                          <p:attrName>style.visibility</p:attrName>
                                        </p:attrNameLst>
                                      </p:cBhvr>
                                      <p:to>
                                        <p:strVal val="visible"/>
                                      </p:to>
                                    </p:set>
                                    <p:anim calcmode="lin" valueType="num">
                                      <p:cBhvr>
                                        <p:cTn id="62" dur="500" fill="hold"/>
                                        <p:tgtEl>
                                          <p:spTgt spid="31"/>
                                        </p:tgtEl>
                                        <p:attrNameLst>
                                          <p:attrName>ppt_w</p:attrName>
                                        </p:attrNameLst>
                                      </p:cBhvr>
                                      <p:tavLst>
                                        <p:tav tm="0">
                                          <p:val>
                                            <p:fltVal val="0"/>
                                          </p:val>
                                        </p:tav>
                                        <p:tav tm="100000">
                                          <p:val>
                                            <p:strVal val="#ppt_w"/>
                                          </p:val>
                                        </p:tav>
                                      </p:tavLst>
                                    </p:anim>
                                    <p:anim calcmode="lin" valueType="num">
                                      <p:cBhvr>
                                        <p:cTn id="63" dur="500" fill="hold"/>
                                        <p:tgtEl>
                                          <p:spTgt spid="31"/>
                                        </p:tgtEl>
                                        <p:attrNameLst>
                                          <p:attrName>ppt_h</p:attrName>
                                        </p:attrNameLst>
                                      </p:cBhvr>
                                      <p:tavLst>
                                        <p:tav tm="0">
                                          <p:val>
                                            <p:fltVal val="0"/>
                                          </p:val>
                                        </p:tav>
                                        <p:tav tm="100000">
                                          <p:val>
                                            <p:strVal val="#ppt_h"/>
                                          </p:val>
                                        </p:tav>
                                      </p:tavLst>
                                    </p:anim>
                                    <p:animEffect transition="in" filter="fade">
                                      <p:cBhvr>
                                        <p:cTn id="64" dur="500"/>
                                        <p:tgtEl>
                                          <p:spTgt spid="31"/>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anim calcmode="lin" valueType="num">
                                      <p:cBhvr>
                                        <p:cTn id="67" dur="500" fill="hold"/>
                                        <p:tgtEl>
                                          <p:spTgt spid="29"/>
                                        </p:tgtEl>
                                        <p:attrNameLst>
                                          <p:attrName>ppt_w</p:attrName>
                                        </p:attrNameLst>
                                      </p:cBhvr>
                                      <p:tavLst>
                                        <p:tav tm="0">
                                          <p:val>
                                            <p:fltVal val="0"/>
                                          </p:val>
                                        </p:tav>
                                        <p:tav tm="100000">
                                          <p:val>
                                            <p:strVal val="#ppt_w"/>
                                          </p:val>
                                        </p:tav>
                                      </p:tavLst>
                                    </p:anim>
                                    <p:anim calcmode="lin" valueType="num">
                                      <p:cBhvr>
                                        <p:cTn id="68" dur="500" fill="hold"/>
                                        <p:tgtEl>
                                          <p:spTgt spid="29"/>
                                        </p:tgtEl>
                                        <p:attrNameLst>
                                          <p:attrName>ppt_h</p:attrName>
                                        </p:attrNameLst>
                                      </p:cBhvr>
                                      <p:tavLst>
                                        <p:tav tm="0">
                                          <p:val>
                                            <p:fltVal val="0"/>
                                          </p:val>
                                        </p:tav>
                                        <p:tav tm="100000">
                                          <p:val>
                                            <p:strVal val="#ppt_h"/>
                                          </p:val>
                                        </p:tav>
                                      </p:tavLst>
                                    </p:anim>
                                    <p:animEffect transition="in" filter="fade">
                                      <p:cBhvr>
                                        <p:cTn id="69" dur="500"/>
                                        <p:tgtEl>
                                          <p:spTgt spid="29"/>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28"/>
                                        </p:tgtEl>
                                        <p:attrNameLst>
                                          <p:attrName>style.visibility</p:attrName>
                                        </p:attrNameLst>
                                      </p:cBhvr>
                                      <p:to>
                                        <p:strVal val="visible"/>
                                      </p:to>
                                    </p:set>
                                    <p:anim calcmode="lin" valueType="num">
                                      <p:cBhvr>
                                        <p:cTn id="72" dur="500" fill="hold"/>
                                        <p:tgtEl>
                                          <p:spTgt spid="28"/>
                                        </p:tgtEl>
                                        <p:attrNameLst>
                                          <p:attrName>ppt_w</p:attrName>
                                        </p:attrNameLst>
                                      </p:cBhvr>
                                      <p:tavLst>
                                        <p:tav tm="0">
                                          <p:val>
                                            <p:fltVal val="0"/>
                                          </p:val>
                                        </p:tav>
                                        <p:tav tm="100000">
                                          <p:val>
                                            <p:strVal val="#ppt_w"/>
                                          </p:val>
                                        </p:tav>
                                      </p:tavLst>
                                    </p:anim>
                                    <p:anim calcmode="lin" valueType="num">
                                      <p:cBhvr>
                                        <p:cTn id="73" dur="500" fill="hold"/>
                                        <p:tgtEl>
                                          <p:spTgt spid="28"/>
                                        </p:tgtEl>
                                        <p:attrNameLst>
                                          <p:attrName>ppt_h</p:attrName>
                                        </p:attrNameLst>
                                      </p:cBhvr>
                                      <p:tavLst>
                                        <p:tav tm="0">
                                          <p:val>
                                            <p:fltVal val="0"/>
                                          </p:val>
                                        </p:tav>
                                        <p:tav tm="100000">
                                          <p:val>
                                            <p:strVal val="#ppt_h"/>
                                          </p:val>
                                        </p:tav>
                                      </p:tavLst>
                                    </p:anim>
                                    <p:animEffect transition="in" filter="fade">
                                      <p:cBhvr>
                                        <p:cTn id="74" dur="500"/>
                                        <p:tgtEl>
                                          <p:spTgt spid="28"/>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3"/>
                                        </p:tgtEl>
                                        <p:attrNameLst>
                                          <p:attrName>style.visibility</p:attrName>
                                        </p:attrNameLst>
                                      </p:cBhvr>
                                      <p:to>
                                        <p:strVal val="visible"/>
                                      </p:to>
                                    </p:set>
                                    <p:anim calcmode="lin" valueType="num">
                                      <p:cBhvr>
                                        <p:cTn id="77" dur="500" fill="hold"/>
                                        <p:tgtEl>
                                          <p:spTgt spid="3"/>
                                        </p:tgtEl>
                                        <p:attrNameLst>
                                          <p:attrName>ppt_w</p:attrName>
                                        </p:attrNameLst>
                                      </p:cBhvr>
                                      <p:tavLst>
                                        <p:tav tm="0">
                                          <p:val>
                                            <p:fltVal val="0"/>
                                          </p:val>
                                        </p:tav>
                                        <p:tav tm="100000">
                                          <p:val>
                                            <p:strVal val="#ppt_w"/>
                                          </p:val>
                                        </p:tav>
                                      </p:tavLst>
                                    </p:anim>
                                    <p:anim calcmode="lin" valueType="num">
                                      <p:cBhvr>
                                        <p:cTn id="78" dur="500" fill="hold"/>
                                        <p:tgtEl>
                                          <p:spTgt spid="3"/>
                                        </p:tgtEl>
                                        <p:attrNameLst>
                                          <p:attrName>ppt_h</p:attrName>
                                        </p:attrNameLst>
                                      </p:cBhvr>
                                      <p:tavLst>
                                        <p:tav tm="0">
                                          <p:val>
                                            <p:fltVal val="0"/>
                                          </p:val>
                                        </p:tav>
                                        <p:tav tm="100000">
                                          <p:val>
                                            <p:strVal val="#ppt_h"/>
                                          </p:val>
                                        </p:tav>
                                      </p:tavLst>
                                    </p:anim>
                                    <p:animEffect transition="in" filter="fade">
                                      <p:cBhvr>
                                        <p:cTn id="79" dur="500"/>
                                        <p:tgtEl>
                                          <p:spTgt spid="3"/>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2"/>
                                        </p:tgtEl>
                                        <p:attrNameLst>
                                          <p:attrName>style.visibility</p:attrName>
                                        </p:attrNameLst>
                                      </p:cBhvr>
                                      <p:to>
                                        <p:strVal val="visible"/>
                                      </p:to>
                                    </p:set>
                                    <p:anim calcmode="lin" valueType="num">
                                      <p:cBhvr>
                                        <p:cTn id="82" dur="500" fill="hold"/>
                                        <p:tgtEl>
                                          <p:spTgt spid="2"/>
                                        </p:tgtEl>
                                        <p:attrNameLst>
                                          <p:attrName>ppt_w</p:attrName>
                                        </p:attrNameLst>
                                      </p:cBhvr>
                                      <p:tavLst>
                                        <p:tav tm="0">
                                          <p:val>
                                            <p:fltVal val="0"/>
                                          </p:val>
                                        </p:tav>
                                        <p:tav tm="100000">
                                          <p:val>
                                            <p:strVal val="#ppt_w"/>
                                          </p:val>
                                        </p:tav>
                                      </p:tavLst>
                                    </p:anim>
                                    <p:anim calcmode="lin" valueType="num">
                                      <p:cBhvr>
                                        <p:cTn id="83" dur="500" fill="hold"/>
                                        <p:tgtEl>
                                          <p:spTgt spid="2"/>
                                        </p:tgtEl>
                                        <p:attrNameLst>
                                          <p:attrName>ppt_h</p:attrName>
                                        </p:attrNameLst>
                                      </p:cBhvr>
                                      <p:tavLst>
                                        <p:tav tm="0">
                                          <p:val>
                                            <p:fltVal val="0"/>
                                          </p:val>
                                        </p:tav>
                                        <p:tav tm="100000">
                                          <p:val>
                                            <p:strVal val="#ppt_h"/>
                                          </p:val>
                                        </p:tav>
                                      </p:tavLst>
                                    </p:anim>
                                    <p:animEffect transition="in" filter="fade">
                                      <p:cBhvr>
                                        <p:cTn id="84" dur="500"/>
                                        <p:tgtEl>
                                          <p:spTgt spid="2"/>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11271"/>
                                        </p:tgtEl>
                                        <p:attrNameLst>
                                          <p:attrName>style.visibility</p:attrName>
                                        </p:attrNameLst>
                                      </p:cBhvr>
                                      <p:to>
                                        <p:strVal val="visible"/>
                                      </p:to>
                                    </p:set>
                                    <p:anim calcmode="lin" valueType="num">
                                      <p:cBhvr>
                                        <p:cTn id="87" dur="500" fill="hold"/>
                                        <p:tgtEl>
                                          <p:spTgt spid="11271"/>
                                        </p:tgtEl>
                                        <p:attrNameLst>
                                          <p:attrName>ppt_w</p:attrName>
                                        </p:attrNameLst>
                                      </p:cBhvr>
                                      <p:tavLst>
                                        <p:tav tm="0">
                                          <p:val>
                                            <p:fltVal val="0"/>
                                          </p:val>
                                        </p:tav>
                                        <p:tav tm="100000">
                                          <p:val>
                                            <p:strVal val="#ppt_w"/>
                                          </p:val>
                                        </p:tav>
                                      </p:tavLst>
                                    </p:anim>
                                    <p:anim calcmode="lin" valueType="num">
                                      <p:cBhvr>
                                        <p:cTn id="88" dur="500" fill="hold"/>
                                        <p:tgtEl>
                                          <p:spTgt spid="11271"/>
                                        </p:tgtEl>
                                        <p:attrNameLst>
                                          <p:attrName>ppt_h</p:attrName>
                                        </p:attrNameLst>
                                      </p:cBhvr>
                                      <p:tavLst>
                                        <p:tav tm="0">
                                          <p:val>
                                            <p:fltVal val="0"/>
                                          </p:val>
                                        </p:tav>
                                        <p:tav tm="100000">
                                          <p:val>
                                            <p:strVal val="#ppt_h"/>
                                          </p:val>
                                        </p:tav>
                                      </p:tavLst>
                                    </p:anim>
                                    <p:animEffect transition="in" filter="fade">
                                      <p:cBhvr>
                                        <p:cTn id="89" dur="500"/>
                                        <p:tgtEl>
                                          <p:spTgt spid="11271"/>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11272"/>
                                        </p:tgtEl>
                                        <p:attrNameLst>
                                          <p:attrName>style.visibility</p:attrName>
                                        </p:attrNameLst>
                                      </p:cBhvr>
                                      <p:to>
                                        <p:strVal val="visible"/>
                                      </p:to>
                                    </p:set>
                                    <p:anim calcmode="lin" valueType="num">
                                      <p:cBhvr>
                                        <p:cTn id="92" dur="500" fill="hold"/>
                                        <p:tgtEl>
                                          <p:spTgt spid="11272"/>
                                        </p:tgtEl>
                                        <p:attrNameLst>
                                          <p:attrName>ppt_w</p:attrName>
                                        </p:attrNameLst>
                                      </p:cBhvr>
                                      <p:tavLst>
                                        <p:tav tm="0">
                                          <p:val>
                                            <p:fltVal val="0"/>
                                          </p:val>
                                        </p:tav>
                                        <p:tav tm="100000">
                                          <p:val>
                                            <p:strVal val="#ppt_w"/>
                                          </p:val>
                                        </p:tav>
                                      </p:tavLst>
                                    </p:anim>
                                    <p:anim calcmode="lin" valueType="num">
                                      <p:cBhvr>
                                        <p:cTn id="93" dur="500" fill="hold"/>
                                        <p:tgtEl>
                                          <p:spTgt spid="11272"/>
                                        </p:tgtEl>
                                        <p:attrNameLst>
                                          <p:attrName>ppt_h</p:attrName>
                                        </p:attrNameLst>
                                      </p:cBhvr>
                                      <p:tavLst>
                                        <p:tav tm="0">
                                          <p:val>
                                            <p:fltVal val="0"/>
                                          </p:val>
                                        </p:tav>
                                        <p:tav tm="100000">
                                          <p:val>
                                            <p:strVal val="#ppt_h"/>
                                          </p:val>
                                        </p:tav>
                                      </p:tavLst>
                                    </p:anim>
                                    <p:animEffect transition="in" filter="fade">
                                      <p:cBhvr>
                                        <p:cTn id="94" dur="500"/>
                                        <p:tgtEl>
                                          <p:spTgt spid="11272"/>
                                        </p:tgtEl>
                                      </p:cBhvr>
                                    </p:animEffect>
                                  </p:childTnLst>
                                </p:cTn>
                              </p:par>
                              <p:par>
                                <p:cTn id="95" presetID="53" presetClass="entr" presetSubtype="16" fill="hold" nodeType="withEffect">
                                  <p:stCondLst>
                                    <p:cond delay="0"/>
                                  </p:stCondLst>
                                  <p:childTnLst>
                                    <p:set>
                                      <p:cBhvr>
                                        <p:cTn id="96" dur="1" fill="hold">
                                          <p:stCondLst>
                                            <p:cond delay="0"/>
                                          </p:stCondLst>
                                        </p:cTn>
                                        <p:tgtEl>
                                          <p:spTgt spid="10"/>
                                        </p:tgtEl>
                                        <p:attrNameLst>
                                          <p:attrName>style.visibility</p:attrName>
                                        </p:attrNameLst>
                                      </p:cBhvr>
                                      <p:to>
                                        <p:strVal val="visible"/>
                                      </p:to>
                                    </p:set>
                                    <p:anim calcmode="lin" valueType="num">
                                      <p:cBhvr>
                                        <p:cTn id="97" dur="500" fill="hold"/>
                                        <p:tgtEl>
                                          <p:spTgt spid="10"/>
                                        </p:tgtEl>
                                        <p:attrNameLst>
                                          <p:attrName>ppt_w</p:attrName>
                                        </p:attrNameLst>
                                      </p:cBhvr>
                                      <p:tavLst>
                                        <p:tav tm="0">
                                          <p:val>
                                            <p:fltVal val="0"/>
                                          </p:val>
                                        </p:tav>
                                        <p:tav tm="100000">
                                          <p:val>
                                            <p:strVal val="#ppt_w"/>
                                          </p:val>
                                        </p:tav>
                                      </p:tavLst>
                                    </p:anim>
                                    <p:anim calcmode="lin" valueType="num">
                                      <p:cBhvr>
                                        <p:cTn id="98" dur="500" fill="hold"/>
                                        <p:tgtEl>
                                          <p:spTgt spid="10"/>
                                        </p:tgtEl>
                                        <p:attrNameLst>
                                          <p:attrName>ppt_h</p:attrName>
                                        </p:attrNameLst>
                                      </p:cBhvr>
                                      <p:tavLst>
                                        <p:tav tm="0">
                                          <p:val>
                                            <p:fltVal val="0"/>
                                          </p:val>
                                        </p:tav>
                                        <p:tav tm="100000">
                                          <p:val>
                                            <p:strVal val="#ppt_h"/>
                                          </p:val>
                                        </p:tav>
                                      </p:tavLst>
                                    </p:anim>
                                    <p:animEffect transition="in" filter="fade">
                                      <p:cBhvr>
                                        <p:cTn id="99" dur="500"/>
                                        <p:tgtEl>
                                          <p:spTgt spid="10"/>
                                        </p:tgtEl>
                                      </p:cBhvr>
                                    </p:animEffect>
                                  </p:childTnLst>
                                </p:cTn>
                              </p:par>
                              <p:par>
                                <p:cTn id="100" presetID="53" presetClass="entr" presetSubtype="16" fill="hold" nodeType="withEffect">
                                  <p:stCondLst>
                                    <p:cond delay="0"/>
                                  </p:stCondLst>
                                  <p:childTnLst>
                                    <p:set>
                                      <p:cBhvr>
                                        <p:cTn id="101" dur="1" fill="hold">
                                          <p:stCondLst>
                                            <p:cond delay="0"/>
                                          </p:stCondLst>
                                        </p:cTn>
                                        <p:tgtEl>
                                          <p:spTgt spid="7"/>
                                        </p:tgtEl>
                                        <p:attrNameLst>
                                          <p:attrName>style.visibility</p:attrName>
                                        </p:attrNameLst>
                                      </p:cBhvr>
                                      <p:to>
                                        <p:strVal val="visible"/>
                                      </p:to>
                                    </p:set>
                                    <p:anim calcmode="lin" valueType="num">
                                      <p:cBhvr>
                                        <p:cTn id="102" dur="500" fill="hold"/>
                                        <p:tgtEl>
                                          <p:spTgt spid="7"/>
                                        </p:tgtEl>
                                        <p:attrNameLst>
                                          <p:attrName>ppt_w</p:attrName>
                                        </p:attrNameLst>
                                      </p:cBhvr>
                                      <p:tavLst>
                                        <p:tav tm="0">
                                          <p:val>
                                            <p:fltVal val="0"/>
                                          </p:val>
                                        </p:tav>
                                        <p:tav tm="100000">
                                          <p:val>
                                            <p:strVal val="#ppt_w"/>
                                          </p:val>
                                        </p:tav>
                                      </p:tavLst>
                                    </p:anim>
                                    <p:anim calcmode="lin" valueType="num">
                                      <p:cBhvr>
                                        <p:cTn id="103" dur="500" fill="hold"/>
                                        <p:tgtEl>
                                          <p:spTgt spid="7"/>
                                        </p:tgtEl>
                                        <p:attrNameLst>
                                          <p:attrName>ppt_h</p:attrName>
                                        </p:attrNameLst>
                                      </p:cBhvr>
                                      <p:tavLst>
                                        <p:tav tm="0">
                                          <p:val>
                                            <p:fltVal val="0"/>
                                          </p:val>
                                        </p:tav>
                                        <p:tav tm="100000">
                                          <p:val>
                                            <p:strVal val="#ppt_h"/>
                                          </p:val>
                                        </p:tav>
                                      </p:tavLst>
                                    </p:anim>
                                    <p:animEffect transition="in" filter="fade">
                                      <p:cBhvr>
                                        <p:cTn id="104" dur="500"/>
                                        <p:tgtEl>
                                          <p:spTgt spid="7"/>
                                        </p:tgtEl>
                                      </p:cBhvr>
                                    </p:animEffect>
                                  </p:childTnLst>
                                </p:cTn>
                              </p:par>
                              <p:par>
                                <p:cTn id="105" presetID="53" presetClass="entr" presetSubtype="16" fill="hold" nodeType="withEffect">
                                  <p:stCondLst>
                                    <p:cond delay="0"/>
                                  </p:stCondLst>
                                  <p:childTnLst>
                                    <p:set>
                                      <p:cBhvr>
                                        <p:cTn id="106" dur="1" fill="hold">
                                          <p:stCondLst>
                                            <p:cond delay="0"/>
                                          </p:stCondLst>
                                        </p:cTn>
                                        <p:tgtEl>
                                          <p:spTgt spid="8"/>
                                        </p:tgtEl>
                                        <p:attrNameLst>
                                          <p:attrName>style.visibility</p:attrName>
                                        </p:attrNameLst>
                                      </p:cBhvr>
                                      <p:to>
                                        <p:strVal val="visible"/>
                                      </p:to>
                                    </p:set>
                                    <p:anim calcmode="lin" valueType="num">
                                      <p:cBhvr>
                                        <p:cTn id="107" dur="500" fill="hold"/>
                                        <p:tgtEl>
                                          <p:spTgt spid="8"/>
                                        </p:tgtEl>
                                        <p:attrNameLst>
                                          <p:attrName>ppt_w</p:attrName>
                                        </p:attrNameLst>
                                      </p:cBhvr>
                                      <p:tavLst>
                                        <p:tav tm="0">
                                          <p:val>
                                            <p:fltVal val="0"/>
                                          </p:val>
                                        </p:tav>
                                        <p:tav tm="100000">
                                          <p:val>
                                            <p:strVal val="#ppt_w"/>
                                          </p:val>
                                        </p:tav>
                                      </p:tavLst>
                                    </p:anim>
                                    <p:anim calcmode="lin" valueType="num">
                                      <p:cBhvr>
                                        <p:cTn id="108" dur="500" fill="hold"/>
                                        <p:tgtEl>
                                          <p:spTgt spid="8"/>
                                        </p:tgtEl>
                                        <p:attrNameLst>
                                          <p:attrName>ppt_h</p:attrName>
                                        </p:attrNameLst>
                                      </p:cBhvr>
                                      <p:tavLst>
                                        <p:tav tm="0">
                                          <p:val>
                                            <p:fltVal val="0"/>
                                          </p:val>
                                        </p:tav>
                                        <p:tav tm="100000">
                                          <p:val>
                                            <p:strVal val="#ppt_h"/>
                                          </p:val>
                                        </p:tav>
                                      </p:tavLst>
                                    </p:anim>
                                    <p:animEffect transition="in" filter="fade">
                                      <p:cBhvr>
                                        <p:cTn id="109" dur="500"/>
                                        <p:tgtEl>
                                          <p:spTgt spid="8"/>
                                        </p:tgtEl>
                                      </p:cBhvr>
                                    </p:animEffect>
                                  </p:childTnLst>
                                </p:cTn>
                              </p:par>
                              <p:par>
                                <p:cTn id="110" presetID="53" presetClass="entr" presetSubtype="16" fill="hold" grpId="0" nodeType="withEffect">
                                  <p:stCondLst>
                                    <p:cond delay="0"/>
                                  </p:stCondLst>
                                  <p:childTnLst>
                                    <p:set>
                                      <p:cBhvr>
                                        <p:cTn id="111" dur="1" fill="hold">
                                          <p:stCondLst>
                                            <p:cond delay="0"/>
                                          </p:stCondLst>
                                        </p:cTn>
                                        <p:tgtEl>
                                          <p:spTgt spid="4"/>
                                        </p:tgtEl>
                                        <p:attrNameLst>
                                          <p:attrName>style.visibility</p:attrName>
                                        </p:attrNameLst>
                                      </p:cBhvr>
                                      <p:to>
                                        <p:strVal val="visible"/>
                                      </p:to>
                                    </p:set>
                                    <p:anim calcmode="lin" valueType="num">
                                      <p:cBhvr>
                                        <p:cTn id="112" dur="500" fill="hold"/>
                                        <p:tgtEl>
                                          <p:spTgt spid="4"/>
                                        </p:tgtEl>
                                        <p:attrNameLst>
                                          <p:attrName>ppt_w</p:attrName>
                                        </p:attrNameLst>
                                      </p:cBhvr>
                                      <p:tavLst>
                                        <p:tav tm="0">
                                          <p:val>
                                            <p:fltVal val="0"/>
                                          </p:val>
                                        </p:tav>
                                        <p:tav tm="100000">
                                          <p:val>
                                            <p:strVal val="#ppt_w"/>
                                          </p:val>
                                        </p:tav>
                                      </p:tavLst>
                                    </p:anim>
                                    <p:anim calcmode="lin" valueType="num">
                                      <p:cBhvr>
                                        <p:cTn id="113" dur="500" fill="hold"/>
                                        <p:tgtEl>
                                          <p:spTgt spid="4"/>
                                        </p:tgtEl>
                                        <p:attrNameLst>
                                          <p:attrName>ppt_h</p:attrName>
                                        </p:attrNameLst>
                                      </p:cBhvr>
                                      <p:tavLst>
                                        <p:tav tm="0">
                                          <p:val>
                                            <p:fltVal val="0"/>
                                          </p:val>
                                        </p:tav>
                                        <p:tav tm="100000">
                                          <p:val>
                                            <p:strVal val="#ppt_h"/>
                                          </p:val>
                                        </p:tav>
                                      </p:tavLst>
                                    </p:anim>
                                    <p:animEffect transition="in" filter="fade">
                                      <p:cBhvr>
                                        <p:cTn id="114" dur="500"/>
                                        <p:tgtEl>
                                          <p:spTgt spid="4"/>
                                        </p:tgtEl>
                                      </p:cBhvr>
                                    </p:animEffect>
                                  </p:childTnLst>
                                </p:cTn>
                              </p:par>
                            </p:childTnLst>
                          </p:cTn>
                        </p:par>
                        <p:par>
                          <p:cTn id="115" fill="hold" nodeType="afterGroup">
                            <p:stCondLst>
                              <p:cond delay="500"/>
                            </p:stCondLst>
                            <p:childTnLst>
                              <p:par>
                                <p:cTn id="116" presetID="16" presetClass="entr" presetSubtype="21" fill="hold" grpId="0" nodeType="afterEffect">
                                  <p:stCondLst>
                                    <p:cond delay="0"/>
                                  </p:stCondLst>
                                  <p:childTnLst>
                                    <p:set>
                                      <p:cBhvr>
                                        <p:cTn id="117" dur="1" fill="hold">
                                          <p:stCondLst>
                                            <p:cond delay="0"/>
                                          </p:stCondLst>
                                        </p:cTn>
                                        <p:tgtEl>
                                          <p:spTgt spid="27"/>
                                        </p:tgtEl>
                                        <p:attrNameLst>
                                          <p:attrName>style.visibility</p:attrName>
                                        </p:attrNameLst>
                                      </p:cBhvr>
                                      <p:to>
                                        <p:strVal val="visible"/>
                                      </p:to>
                                    </p:set>
                                    <p:animEffect transition="in" filter="barn(inVertical)">
                                      <p:cBhvr>
                                        <p:cTn id="118"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 grpId="0" animBg="1"/>
      <p:bldP spid="3" grpId="0" animBg="1"/>
      <p:bldP spid="28" grpId="0" animBg="1"/>
      <p:bldP spid="29" grpId="0" animBg="1"/>
      <p:bldP spid="31" grpId="0" animBg="1"/>
      <p:bldP spid="11264" grpId="0" animBg="1"/>
      <p:bldP spid="11265" grpId="0" animBg="1"/>
      <p:bldP spid="11270" grpId="0" animBg="1"/>
      <p:bldP spid="11271" grpId="0" animBg="1"/>
      <p:bldP spid="11272"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384"/>
            <a:ext cx="7772400" cy="1143000"/>
          </a:xfrm>
        </p:spPr>
        <p:txBody>
          <a:bodyPr/>
          <a:lstStyle/>
          <a:p>
            <a:pPr eaLnBrk="1" hangingPunct="1"/>
            <a:r>
              <a:rPr lang="en-US" altLang="en-US" dirty="0" smtClean="0"/>
              <a:t>Globisens Science Content</a:t>
            </a:r>
            <a:r>
              <a:rPr lang="en-US" altLang="en-US" sz="2400" dirty="0" smtClean="0"/>
              <a:t/>
            </a:r>
            <a:br>
              <a:rPr lang="en-US" altLang="en-US" sz="2400" dirty="0" smtClean="0"/>
            </a:br>
            <a:r>
              <a:rPr lang="en-US" altLang="en-US" sz="2000" dirty="0" smtClean="0"/>
              <a:t>Analysis software, Experiment guides, Simulations</a:t>
            </a:r>
          </a:p>
        </p:txBody>
      </p:sp>
      <p:sp>
        <p:nvSpPr>
          <p:cNvPr id="9219" name="Content Placeholder 16"/>
          <p:cNvSpPr>
            <a:spLocks noGrp="1"/>
          </p:cNvSpPr>
          <p:nvPr>
            <p:ph idx="1"/>
          </p:nvPr>
        </p:nvSpPr>
        <p:spPr>
          <a:xfrm>
            <a:off x="658813" y="4941888"/>
            <a:ext cx="7772400" cy="1131887"/>
          </a:xfrm>
        </p:spPr>
        <p:txBody>
          <a:bodyPr/>
          <a:lstStyle/>
          <a:p>
            <a:r>
              <a:rPr lang="en-US" altLang="en-US" sz="1800" dirty="0" smtClean="0"/>
              <a:t>Over 100 learning units and science simulations</a:t>
            </a:r>
          </a:p>
          <a:p>
            <a:r>
              <a:rPr lang="en-US" altLang="en-US" sz="1800" dirty="0" smtClean="0"/>
              <a:t>Cross platform analysis software</a:t>
            </a:r>
          </a:p>
          <a:p>
            <a:r>
              <a:rPr lang="en-US" altLang="en-US" sz="1800" dirty="0" smtClean="0"/>
              <a:t>1300 pages of experiment guides in Physics, Biology and Chemistry</a:t>
            </a:r>
          </a:p>
        </p:txBody>
      </p:sp>
      <p:grpSp>
        <p:nvGrpSpPr>
          <p:cNvPr id="9220" name="Group 4"/>
          <p:cNvGrpSpPr>
            <a:grpSpLocks/>
          </p:cNvGrpSpPr>
          <p:nvPr/>
        </p:nvGrpSpPr>
        <p:grpSpPr bwMode="auto">
          <a:xfrm>
            <a:off x="5792788" y="1454150"/>
            <a:ext cx="2095500" cy="3275013"/>
            <a:chOff x="6875463" y="1120775"/>
            <a:chExt cx="2095500" cy="3275013"/>
          </a:xfrm>
        </p:grpSpPr>
        <p:pic>
          <p:nvPicPr>
            <p:cNvPr id="9229" name="Picture 2"/>
            <p:cNvPicPr>
              <a:picLocks noChangeAspect="1" noChangeArrowheads="1"/>
            </p:cNvPicPr>
            <p:nvPr/>
          </p:nvPicPr>
          <p:blipFill>
            <a:blip r:embed="rId4">
              <a:extLst>
                <a:ext uri="{28A0092B-C50C-407E-A947-70E740481C1C}">
                  <a14:useLocalDpi xmlns:a14="http://schemas.microsoft.com/office/drawing/2010/main" val="0"/>
                </a:ext>
              </a:extLst>
            </a:blip>
            <a:srcRect l="5273" t="8789" r="3320" b="5518"/>
            <a:stretch>
              <a:fillRect/>
            </a:stretch>
          </p:blipFill>
          <p:spPr bwMode="auto">
            <a:xfrm>
              <a:off x="7305675" y="3181350"/>
              <a:ext cx="1665288" cy="1214438"/>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30" name="Picture 4"/>
            <p:cNvPicPr>
              <a:picLocks noChangeAspect="1" noChangeArrowheads="1"/>
            </p:cNvPicPr>
            <p:nvPr/>
          </p:nvPicPr>
          <p:blipFill>
            <a:blip r:embed="rId5">
              <a:extLst>
                <a:ext uri="{28A0092B-C50C-407E-A947-70E740481C1C}">
                  <a14:useLocalDpi xmlns:a14="http://schemas.microsoft.com/office/drawing/2010/main" val="0"/>
                </a:ext>
              </a:extLst>
            </a:blip>
            <a:srcRect l="5469" t="8984" r="3711" b="6055"/>
            <a:stretch>
              <a:fillRect/>
            </a:stretch>
          </p:blipFill>
          <p:spPr bwMode="auto">
            <a:xfrm>
              <a:off x="7380288" y="1120775"/>
              <a:ext cx="1590675" cy="12144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31" name="Picture 2"/>
            <p:cNvPicPr>
              <a:picLocks noChangeAspect="1" noChangeArrowheads="1"/>
            </p:cNvPicPr>
            <p:nvPr/>
          </p:nvPicPr>
          <p:blipFill>
            <a:blip r:embed="rId6">
              <a:extLst>
                <a:ext uri="{28A0092B-C50C-407E-A947-70E740481C1C}">
                  <a14:useLocalDpi xmlns:a14="http://schemas.microsoft.com/office/drawing/2010/main" val="0"/>
                </a:ext>
              </a:extLst>
            </a:blip>
            <a:srcRect l="5273" t="9521" r="3320" b="5518"/>
            <a:stretch>
              <a:fillRect/>
            </a:stretch>
          </p:blipFill>
          <p:spPr bwMode="auto">
            <a:xfrm>
              <a:off x="6875463" y="2117725"/>
              <a:ext cx="1665154" cy="1260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9221" name="Group 2"/>
          <p:cNvGrpSpPr>
            <a:grpSpLocks/>
          </p:cNvGrpSpPr>
          <p:nvPr/>
        </p:nvGrpSpPr>
        <p:grpSpPr bwMode="auto">
          <a:xfrm>
            <a:off x="660400" y="1358900"/>
            <a:ext cx="2498725" cy="3457575"/>
            <a:chOff x="144069" y="1784060"/>
            <a:chExt cx="2498016" cy="3457322"/>
          </a:xfrm>
        </p:grpSpPr>
        <p:pic>
          <p:nvPicPr>
            <p:cNvPr id="9226" name="Picture 10"/>
            <p:cNvPicPr>
              <a:picLocks noChangeAspect="1" noChangeArrowheads="1"/>
            </p:cNvPicPr>
            <p:nvPr/>
          </p:nvPicPr>
          <p:blipFill>
            <a:blip r:embed="rId7">
              <a:extLst>
                <a:ext uri="{28A0092B-C50C-407E-A947-70E740481C1C}">
                  <a14:useLocalDpi xmlns:a14="http://schemas.microsoft.com/office/drawing/2010/main" val="0"/>
                </a:ext>
              </a:extLst>
            </a:blip>
            <a:srcRect l="5360" r="65131" b="57234"/>
            <a:stretch>
              <a:fillRect/>
            </a:stretch>
          </p:blipFill>
          <p:spPr bwMode="auto">
            <a:xfrm>
              <a:off x="179512" y="1784060"/>
              <a:ext cx="1944216" cy="1448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7" name="Picture 12"/>
            <p:cNvPicPr>
              <a:picLocks noChangeAspect="1" noChangeArrowheads="1"/>
            </p:cNvPicPr>
            <p:nvPr/>
          </p:nvPicPr>
          <p:blipFill>
            <a:blip r:embed="rId7">
              <a:extLst>
                <a:ext uri="{28A0092B-C50C-407E-A947-70E740481C1C}">
                  <a14:useLocalDpi xmlns:a14="http://schemas.microsoft.com/office/drawing/2010/main" val="0"/>
                </a:ext>
              </a:extLst>
            </a:blip>
            <a:srcRect l="51674" t="52576" r="17410" b="4201"/>
            <a:stretch>
              <a:fillRect/>
            </a:stretch>
          </p:blipFill>
          <p:spPr bwMode="auto">
            <a:xfrm>
              <a:off x="683568" y="2813057"/>
              <a:ext cx="1958517" cy="1407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8" name="Picture 10"/>
            <p:cNvPicPr>
              <a:picLocks noChangeAspect="1" noChangeArrowheads="1"/>
            </p:cNvPicPr>
            <p:nvPr/>
          </p:nvPicPr>
          <p:blipFill>
            <a:blip r:embed="rId7">
              <a:extLst>
                <a:ext uri="{28A0092B-C50C-407E-A947-70E740481C1C}">
                  <a14:useLocalDpi xmlns:a14="http://schemas.microsoft.com/office/drawing/2010/main" val="0"/>
                </a:ext>
              </a:extLst>
            </a:blip>
            <a:srcRect l="17297" t="50000" r="50000" b="3578"/>
            <a:stretch>
              <a:fillRect/>
            </a:stretch>
          </p:blipFill>
          <p:spPr bwMode="auto">
            <a:xfrm>
              <a:off x="144069" y="3689988"/>
              <a:ext cx="2126502" cy="1551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222" name="Group 3"/>
          <p:cNvGrpSpPr>
            <a:grpSpLocks/>
          </p:cNvGrpSpPr>
          <p:nvPr/>
        </p:nvGrpSpPr>
        <p:grpSpPr bwMode="auto">
          <a:xfrm>
            <a:off x="3419475" y="1422400"/>
            <a:ext cx="2079625" cy="3333750"/>
            <a:chOff x="4644008" y="1134269"/>
            <a:chExt cx="2079849" cy="3332956"/>
          </a:xfrm>
        </p:grpSpPr>
        <p:pic>
          <p:nvPicPr>
            <p:cNvPr id="9223" name="Picture 9" descr="Frequency.bmp"/>
            <p:cNvPicPr>
              <a:picLocks noChangeAspect="1"/>
            </p:cNvPicPr>
            <p:nvPr/>
          </p:nvPicPr>
          <p:blipFill>
            <a:blip r:embed="rId8">
              <a:extLst>
                <a:ext uri="{28A0092B-C50C-407E-A947-70E740481C1C}">
                  <a14:useLocalDpi xmlns:a14="http://schemas.microsoft.com/office/drawing/2010/main" val="0"/>
                </a:ext>
              </a:extLst>
            </a:blip>
            <a:srcRect l="1834" t="3317" r="1836" b="1762"/>
            <a:stretch>
              <a:fillRect/>
            </a:stretch>
          </p:blipFill>
          <p:spPr bwMode="auto">
            <a:xfrm>
              <a:off x="4969669" y="1134269"/>
              <a:ext cx="1598612" cy="1187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2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44008" y="2117725"/>
              <a:ext cx="1743075" cy="1314450"/>
            </a:xfrm>
            <a:prstGeom prst="rect">
              <a:avLst/>
            </a:prstGeom>
            <a:noFill/>
            <a:ln w="317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9225" name="Picture 12"/>
            <p:cNvPicPr>
              <a:picLocks noChangeAspect="1" noChangeArrowheads="1"/>
            </p:cNvPicPr>
            <p:nvPr/>
          </p:nvPicPr>
          <p:blipFill>
            <a:blip r:embed="rId10">
              <a:extLst>
                <a:ext uri="{28A0092B-C50C-407E-A947-70E740481C1C}">
                  <a14:useLocalDpi xmlns:a14="http://schemas.microsoft.com/office/drawing/2010/main" val="0"/>
                </a:ext>
              </a:extLst>
            </a:blip>
            <a:srcRect t="2599" r="32939" b="5141"/>
            <a:stretch>
              <a:fillRect/>
            </a:stretch>
          </p:blipFill>
          <p:spPr bwMode="auto">
            <a:xfrm>
              <a:off x="4969669" y="3109912"/>
              <a:ext cx="1754188" cy="135731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Tree>
    <p:custDataLst>
      <p:tags r:id="rId1"/>
    </p:custDataLst>
    <p:extLst>
      <p:ext uri="{BB962C8B-B14F-4D97-AF65-F5344CB8AC3E}">
        <p14:creationId xmlns:p14="http://schemas.microsoft.com/office/powerpoint/2010/main" val="4270008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 y="-26988"/>
            <a:ext cx="9209088"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itle 1"/>
          <p:cNvSpPr>
            <a:spLocks noGrp="1"/>
          </p:cNvSpPr>
          <p:nvPr>
            <p:ph type="title"/>
          </p:nvPr>
        </p:nvSpPr>
        <p:spPr>
          <a:xfrm>
            <a:off x="468313" y="0"/>
            <a:ext cx="8486775" cy="692150"/>
          </a:xfrm>
        </p:spPr>
        <p:txBody>
          <a:bodyPr/>
          <a:lstStyle/>
          <a:p>
            <a:pPr eaLnBrk="1" hangingPunct="1"/>
            <a:r>
              <a:rPr lang="en-US" altLang="en-US" dirty="0" smtClean="0"/>
              <a:t>Labdisc Mobile Science Cart</a:t>
            </a:r>
            <a:br>
              <a:rPr lang="en-US" altLang="en-US" dirty="0" smtClean="0"/>
            </a:br>
            <a:r>
              <a:rPr lang="en-US" altLang="en-US" sz="2000" dirty="0" smtClean="0"/>
              <a:t>Complete classroom solution</a:t>
            </a:r>
            <a:endParaRPr lang="en-US" altLang="en-US" sz="1800" dirty="0" smtClean="0"/>
          </a:p>
        </p:txBody>
      </p:sp>
    </p:spTree>
    <p:extLst>
      <p:ext uri="{BB962C8B-B14F-4D97-AF65-F5344CB8AC3E}">
        <p14:creationId xmlns:p14="http://schemas.microsoft.com/office/powerpoint/2010/main" val="411237992"/>
      </p:ext>
    </p:extLst>
  </p:cSld>
  <p:clrMapOvr>
    <a:masterClrMapping/>
  </p:clrMapOvr>
  <p:transition spd="med">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4|1|1.3|1.2|2|1.3|1.3|1.2"/>
</p:tagLst>
</file>

<file path=ppt/tags/tag2.xml><?xml version="1.0" encoding="utf-8"?>
<p:tagLst xmlns:a="http://schemas.openxmlformats.org/drawingml/2006/main" xmlns:r="http://schemas.openxmlformats.org/officeDocument/2006/relationships" xmlns:p="http://schemas.openxmlformats.org/presentationml/2006/main">
  <p:tag name="TIMING" val="|1.1|1.3|2|1.2|1.1"/>
</p:tagLst>
</file>

<file path=ppt/tags/tag3.xml><?xml version="1.0" encoding="utf-8"?>
<p:tagLst xmlns:a="http://schemas.openxmlformats.org/drawingml/2006/main" xmlns:r="http://schemas.openxmlformats.org/officeDocument/2006/relationships" xmlns:p="http://schemas.openxmlformats.org/presentationml/2006/main">
  <p:tag name="TIMING" val="|1.5"/>
</p:tagLst>
</file>

<file path=ppt/tags/tag4.xml><?xml version="1.0" encoding="utf-8"?>
<p:tagLst xmlns:a="http://schemas.openxmlformats.org/drawingml/2006/main" xmlns:r="http://schemas.openxmlformats.org/officeDocument/2006/relationships" xmlns:p="http://schemas.openxmlformats.org/presentationml/2006/main">
  <p:tag name="TIMING" val="|1.4|1.8|2|1.3|1.2"/>
</p:tagLst>
</file>

<file path=ppt/tags/tag5.xml><?xml version="1.0" encoding="utf-8"?>
<p:tagLst xmlns:a="http://schemas.openxmlformats.org/drawingml/2006/main" xmlns:r="http://schemas.openxmlformats.org/officeDocument/2006/relationships" xmlns:p="http://schemas.openxmlformats.org/presentationml/2006/main">
  <p:tag name="TIMING" val="|0.7|1.6|1.6|1.5|1.7|1.4|1.6|1.4|1.7|1.7"/>
</p:tagLst>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חרמון"/>
        <a:ea typeface="חרמון"/>
        <a:cs typeface="חרמון"/>
      </a:majorFont>
      <a:minorFont>
        <a:latin typeface="חרמון"/>
        <a:ea typeface="חרמון"/>
        <a:cs typeface="חרמון"/>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1" u="none" strike="noStrike" cap="none" normalizeH="0" baseline="0">
            <a:ln>
              <a:noFill/>
            </a:ln>
            <a:solidFill>
              <a:schemeClr val="tx1"/>
            </a:solidFill>
            <a:effectLst/>
            <a:latin typeface="חרמון" charset="0"/>
            <a:ea typeface="חרמון" charset="0"/>
            <a:cs typeface="חרמון"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1" u="none" strike="noStrike" cap="none" normalizeH="0" baseline="0">
            <a:ln>
              <a:noFill/>
            </a:ln>
            <a:solidFill>
              <a:schemeClr val="tx1"/>
            </a:solidFill>
            <a:effectLst/>
            <a:latin typeface="חרמון" charset="0"/>
            <a:ea typeface="חרמון" charset="0"/>
            <a:cs typeface="חרמון"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853</TotalTime>
  <Words>725</Words>
  <Application>Microsoft Office PowerPoint</Application>
  <PresentationFormat>On-screen Show (4:3)</PresentationFormat>
  <Paragraphs>135</Paragraphs>
  <Slides>17</Slides>
  <Notes>14</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Blank</vt:lpstr>
      <vt:lpstr>PowerPoint Presentation</vt:lpstr>
      <vt:lpstr>Science and STEM education</vt:lpstr>
      <vt:lpstr>PowerPoint Presentation</vt:lpstr>
      <vt:lpstr>PowerPoint Presentation</vt:lpstr>
      <vt:lpstr>A Complete Lab on a Disc General Science Unit</vt:lpstr>
      <vt:lpstr>A Complete Lab on a Disc Biology and Chemistry Unit</vt:lpstr>
      <vt:lpstr>A Complete Lab on a Disc Physics Unit</vt:lpstr>
      <vt:lpstr>Globisens Science Content Analysis software, Experiment guides, Simulations</vt:lpstr>
      <vt:lpstr>Labdisc Mobile Science Cart Complete classroom solution</vt:lpstr>
      <vt:lpstr>PowerPoint Presentation</vt:lpstr>
      <vt:lpstr>  </vt:lpstr>
      <vt:lpstr>PowerPoint Presentation</vt:lpstr>
      <vt:lpstr>2nd graders Chile</vt:lpstr>
      <vt:lpstr>  </vt:lpstr>
      <vt:lpstr>PowerPoint Presentation</vt:lpstr>
      <vt:lpstr>What does the research say?</vt:lpstr>
      <vt:lpstr>Globisens Ltd</vt:lpstr>
    </vt:vector>
  </TitlesOfParts>
  <Company>Dekel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Doron</dc:creator>
  <cp:lastModifiedBy>Dov Bruker</cp:lastModifiedBy>
  <cp:revision>215</cp:revision>
  <dcterms:created xsi:type="dcterms:W3CDTF">2001-09-11T17:55:02Z</dcterms:created>
  <dcterms:modified xsi:type="dcterms:W3CDTF">2017-02-16T16:24:24Z</dcterms:modified>
</cp:coreProperties>
</file>