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1"/>
  </p:sldMasterIdLst>
  <p:notesMasterIdLst>
    <p:notesMasterId r:id="rId20"/>
  </p:notesMasterIdLst>
  <p:sldIdLst>
    <p:sldId id="340" r:id="rId2"/>
    <p:sldId id="341" r:id="rId3"/>
    <p:sldId id="338" r:id="rId4"/>
    <p:sldId id="312" r:id="rId5"/>
    <p:sldId id="314" r:id="rId6"/>
    <p:sldId id="316" r:id="rId7"/>
    <p:sldId id="334" r:id="rId8"/>
    <p:sldId id="318" r:id="rId9"/>
    <p:sldId id="268" r:id="rId10"/>
    <p:sldId id="324" r:id="rId11"/>
    <p:sldId id="272" r:id="rId12"/>
    <p:sldId id="326" r:id="rId13"/>
    <p:sldId id="327" r:id="rId14"/>
    <p:sldId id="275" r:id="rId15"/>
    <p:sldId id="276" r:id="rId16"/>
    <p:sldId id="274" r:id="rId17"/>
    <p:sldId id="339" r:id="rId18"/>
    <p:sldId id="333" r:id="rId19"/>
  </p:sldIdLst>
  <p:sldSz cx="9144000" cy="5143500" type="screen16x9"/>
  <p:notesSz cx="6858000" cy="9144000"/>
  <p:embeddedFontLst>
    <p:embeddedFont>
      <p:font typeface="Raleway" pitchFamily="2" charset="0"/>
      <p:regular r:id="rId21"/>
      <p:bold r:id="rId22"/>
      <p:italic r:id="rId23"/>
      <p:boldItalic r:id="rId24"/>
    </p:embeddedFont>
    <p:embeddedFont>
      <p:font typeface="Raleway Medium" pitchFamily="2" charset="0"/>
      <p:regular r:id="rId25"/>
      <p:italic r:id="rId26"/>
    </p:embeddedFont>
    <p:embeddedFont>
      <p:font typeface="Raleway SemiBold"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91" userDrawn="1">
          <p15:clr>
            <a:srgbClr val="747775"/>
          </p15:clr>
        </p15:guide>
        <p15:guide id="2" pos="2880">
          <p15:clr>
            <a:srgbClr val="747775"/>
          </p15:clr>
        </p15:guide>
        <p15:guide id="3" orient="horz" pos="804" userDrawn="1">
          <p15:clr>
            <a:srgbClr val="747775"/>
          </p15:clr>
        </p15:guide>
        <p15:guide id="4" orient="horz" pos="2686" userDrawn="1">
          <p15:clr>
            <a:srgbClr val="747775"/>
          </p15:clr>
        </p15:guide>
        <p15:guide id="5" orient="horz" pos="2831" userDrawn="1">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v Bruker" initials="DB" lastIdx="1" clrIdx="0">
    <p:extLst>
      <p:ext uri="{19B8F6BF-5375-455C-9EA6-DF929625EA0E}">
        <p15:presenceInfo xmlns:p15="http://schemas.microsoft.com/office/powerpoint/2012/main" userId="06514bac2fa716c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B351"/>
    <a:srgbClr val="AEE675"/>
    <a:srgbClr val="615B57"/>
    <a:srgbClr val="A6DE6D"/>
    <a:srgbClr val="C2DB5E"/>
    <a:srgbClr val="DCED62"/>
    <a:srgbClr val="F2F2F2"/>
    <a:srgbClr val="909697"/>
    <a:srgbClr val="13935C"/>
    <a:srgbClr val="86C9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816"/>
    <p:restoredTop sz="96340" autoAdjust="0"/>
  </p:normalViewPr>
  <p:slideViewPr>
    <p:cSldViewPr snapToGrid="0">
      <p:cViewPr varScale="1">
        <p:scale>
          <a:sx n="144" d="100"/>
          <a:sy n="144" d="100"/>
        </p:scale>
        <p:origin x="294" y="120"/>
      </p:cViewPr>
      <p:guideLst>
        <p:guide orient="horz" pos="2391"/>
        <p:guide pos="2880"/>
        <p:guide orient="horz" pos="804"/>
        <p:guide orient="horz" pos="2686"/>
        <p:guide orient="horz" pos="2831"/>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2841ad83c2b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2841ad83c2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dirty="0"/>
              <a:t>Revolutionizing the school science</a:t>
            </a:r>
            <a:r>
              <a:rPr lang="en-US" b="1" baseline="0" dirty="0"/>
              <a:t> Labs </a:t>
            </a:r>
          </a:p>
          <a:p>
            <a:endParaRPr lang="en-US" baseline="0" dirty="0"/>
          </a:p>
          <a:p>
            <a:r>
              <a:rPr lang="en-US" baseline="0" dirty="0"/>
              <a:t>Today we will show you the </a:t>
            </a:r>
            <a:r>
              <a:rPr lang="en-US" baseline="0" dirty="0" err="1"/>
              <a:t>Labdisc</a:t>
            </a:r>
            <a:r>
              <a:rPr lang="en-US" baseline="0" dirty="0"/>
              <a:t> – a computer based science Laboratory which revolutionized Science Labs in terms of performance, ease of use and cost.</a:t>
            </a:r>
          </a:p>
          <a:p>
            <a:endParaRPr lang="en-US" baseline="0" dirty="0"/>
          </a:p>
          <a:p>
            <a:pPr marL="171450" indent="-171450">
              <a:buFont typeface="Arial" panose="020B0604020202020204" pitchFamily="34" charset="0"/>
              <a:buChar char="•"/>
            </a:pPr>
            <a:r>
              <a:rPr lang="en-US" baseline="0" dirty="0"/>
              <a:t>Launched in late 2011,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Won 5 international GOLD medals, including the latest BEST of BETT 2017 in London out of 700 companies.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Today we are proud of having over 80,000 </a:t>
            </a:r>
            <a:r>
              <a:rPr lang="en-US" baseline="0" dirty="0" err="1"/>
              <a:t>Labdisc</a:t>
            </a:r>
            <a:r>
              <a:rPr lang="en-US" baseline="0" dirty="0"/>
              <a:t> in over 30 countries and in 22 languages. </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36537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62F1F6-CC7D-9543-9543-71F998DB5555}" type="slidenum">
              <a:rPr lang="en-US" altLang="en-US" smtClean="0"/>
              <a:pPr>
                <a:defRPr/>
              </a:pPr>
              <a:t>11</a:t>
            </a:fld>
            <a:endParaRPr lang="en-US" altLang="en-US" dirty="0"/>
          </a:p>
        </p:txBody>
      </p:sp>
    </p:spTree>
    <p:extLst>
      <p:ext uri="{BB962C8B-B14F-4D97-AF65-F5344CB8AC3E}">
        <p14:creationId xmlns:p14="http://schemas.microsoft.com/office/powerpoint/2010/main" val="1026714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381000" y="685800"/>
            <a:ext cx="6096000" cy="3429000"/>
          </a:xfrm>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ctr"/>
            <a:r>
              <a:rPr lang="en-GB" altLang="en-US" b="1" baseline="0" dirty="0">
                <a:latin typeface="Calibri" pitchFamily="34" charset="0"/>
              </a:rPr>
              <a:t>Doing Science in very early age</a:t>
            </a:r>
          </a:p>
          <a:p>
            <a:pPr fontAlgn="ctr"/>
            <a:endParaRPr lang="en-GB" altLang="en-US" baseline="0" dirty="0">
              <a:latin typeface="Calibri" pitchFamily="34" charset="0"/>
            </a:endParaRPr>
          </a:p>
          <a:p>
            <a:pPr fontAlgn="ctr"/>
            <a:r>
              <a:rPr lang="en-GB" altLang="en-US" baseline="0" dirty="0">
                <a:latin typeface="Calibri" pitchFamily="34" charset="0"/>
              </a:rPr>
              <a:t>The Labdisc </a:t>
            </a:r>
            <a:r>
              <a:rPr lang="en-GB" altLang="en-US" b="1" i="1" baseline="0" dirty="0">
                <a:latin typeface="Calibri" pitchFamily="34" charset="0"/>
              </a:rPr>
              <a:t>ease of use, with built in sensor, no cables and no need for calibration </a:t>
            </a:r>
          </a:p>
          <a:p>
            <a:pPr fontAlgn="ctr"/>
            <a:endParaRPr lang="en-GB" altLang="en-US" b="1" i="1" baseline="0" dirty="0">
              <a:latin typeface="Calibri" pitchFamily="34" charset="0"/>
            </a:endParaRPr>
          </a:p>
          <a:p>
            <a:pPr fontAlgn="ctr"/>
            <a:r>
              <a:rPr lang="en-GB" altLang="en-US" b="1" i="1" baseline="0" dirty="0">
                <a:latin typeface="Calibri" pitchFamily="34" charset="0"/>
              </a:rPr>
              <a:t>It is the ONLY laboratory suitable for Elementary school teachers which usually are not technology savvy</a:t>
            </a:r>
          </a:p>
          <a:p>
            <a:pPr fontAlgn="ctr"/>
            <a:endParaRPr lang="en-GB" altLang="en-US" baseline="0" dirty="0">
              <a:latin typeface="Calibri" pitchFamily="34" charset="0"/>
            </a:endParaRPr>
          </a:p>
          <a:p>
            <a:pPr fontAlgn="ctr"/>
            <a:r>
              <a:rPr lang="en-GB" altLang="en-US" dirty="0">
                <a:latin typeface="Calibri" pitchFamily="34" charset="0"/>
              </a:rPr>
              <a:t>In this slide you can see 8 years old Chilean students building a small greenhouse and measuring the temperature inside and outside</a:t>
            </a:r>
            <a:r>
              <a:rPr lang="en-GB" altLang="en-US" baseline="0" dirty="0">
                <a:latin typeface="Calibri" pitchFamily="34" charset="0"/>
              </a:rPr>
              <a:t> - showing the greenhouse effect.</a:t>
            </a:r>
          </a:p>
          <a:p>
            <a:pPr fontAlgn="ctr"/>
            <a:endParaRPr lang="en-GB" altLang="en-US" baseline="0" dirty="0">
              <a:latin typeface="Calibri" pitchFamily="34" charset="0"/>
            </a:endParaRPr>
          </a:p>
          <a:p>
            <a:pPr fontAlgn="ctr"/>
            <a:r>
              <a:rPr lang="en-GB" altLang="en-US" baseline="0" dirty="0">
                <a:latin typeface="Calibri" pitchFamily="34" charset="0"/>
              </a:rPr>
              <a:t>Another group is doing water quality experimenting of filtering water through soil. </a:t>
            </a:r>
          </a:p>
          <a:p>
            <a:pPr fontAlgn="ctr"/>
            <a:endParaRPr lang="en-GB" altLang="en-US" baseline="0" dirty="0">
              <a:latin typeface="Calibri" pitchFamily="34" charset="0"/>
            </a:endParaRPr>
          </a:p>
          <a:p>
            <a:pPr fontAlgn="ctr"/>
            <a:r>
              <a:rPr lang="en-GB" altLang="en-US" b="1" i="1" baseline="0" dirty="0">
                <a:latin typeface="Calibri" pitchFamily="34" charset="0"/>
              </a:rPr>
              <a:t>Look at their eyes and body language – they are totally engaged. Not very typical in science lessons!</a:t>
            </a:r>
          </a:p>
          <a:p>
            <a:pPr fontAlgn="ctr"/>
            <a:endParaRPr lang="en-GB" altLang="en-US" baseline="0" dirty="0">
              <a:latin typeface="Calibri" pitchFamily="34"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EBA168E2-5337-4AFD-A07A-D701C34FC6F6}" type="slidenum">
              <a:rPr lang="en-US" altLang="en-US"/>
              <a:pPr eaLnBrk="1" hangingPunct="1">
                <a:spcBef>
                  <a:spcPct val="0"/>
                </a:spcBef>
              </a:pPr>
              <a:t>12</a:t>
            </a:fld>
            <a:endParaRPr lang="en-US" altLang="en-US" dirty="0"/>
          </a:p>
        </p:txBody>
      </p:sp>
    </p:spTree>
    <p:extLst>
      <p:ext uri="{BB962C8B-B14F-4D97-AF65-F5344CB8AC3E}">
        <p14:creationId xmlns:p14="http://schemas.microsoft.com/office/powerpoint/2010/main" val="2997562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Labdisc Pilot</a:t>
            </a:r>
            <a:r>
              <a:rPr lang="en-US" b="1" baseline="0" dirty="0"/>
              <a:t> project – Azerbaijan case Study</a:t>
            </a:r>
          </a:p>
          <a:p>
            <a:endParaRPr lang="en-US" b="1" baseline="0" dirty="0"/>
          </a:p>
          <a:p>
            <a:r>
              <a:rPr lang="en-US" sz="1200" b="1" i="1" kern="1200" dirty="0">
                <a:solidFill>
                  <a:schemeClr val="tx1"/>
                </a:solidFill>
                <a:effectLst/>
                <a:latin typeface="חרמון" charset="0"/>
                <a:ea typeface="חרמון" charset="0"/>
                <a:cs typeface="חרמון" charset="0"/>
              </a:rPr>
              <a:t>“A picture is worth a thousand words”</a:t>
            </a:r>
          </a:p>
          <a:p>
            <a:endParaRPr lang="en-US" sz="1200" kern="1200" dirty="0">
              <a:solidFill>
                <a:schemeClr val="tx1"/>
              </a:solidFill>
              <a:effectLst/>
              <a:latin typeface="חרמון" charset="0"/>
              <a:ea typeface="חרמון" charset="0"/>
              <a:cs typeface="חרמון" charset="0"/>
            </a:endParaRPr>
          </a:p>
          <a:p>
            <a:r>
              <a:rPr lang="en-US" sz="1200" kern="1200" dirty="0">
                <a:solidFill>
                  <a:schemeClr val="tx1"/>
                </a:solidFill>
                <a:effectLst/>
                <a:latin typeface="חרמון" charset="0"/>
                <a:ea typeface="חרמון" charset="0"/>
                <a:cs typeface="חרמון" charset="0"/>
              </a:rPr>
              <a:t>This photomontage was made out of the thousands of photos, sent to us by teachers participating in our science project in Baku. </a:t>
            </a:r>
          </a:p>
          <a:p>
            <a:endParaRPr lang="en-US" sz="1400" kern="1200" dirty="0">
              <a:solidFill>
                <a:schemeClr val="tx1"/>
              </a:solidFill>
              <a:effectLst/>
              <a:latin typeface="חרמון" charset="0"/>
              <a:ea typeface="חרמון" charset="0"/>
              <a:cs typeface="חרמון" charset="0"/>
            </a:endParaRPr>
          </a:p>
          <a:p>
            <a:r>
              <a:rPr lang="en-US" sz="1200" kern="1200" dirty="0">
                <a:solidFill>
                  <a:schemeClr val="tx1"/>
                </a:solidFill>
                <a:effectLst/>
                <a:latin typeface="חרמון" charset="0"/>
                <a:ea typeface="חרמון" charset="0"/>
                <a:cs typeface="חרמון" charset="0"/>
              </a:rPr>
              <a:t>Pilot project included: </a:t>
            </a:r>
          </a:p>
          <a:p>
            <a:endParaRPr lang="en-US" sz="1400" kern="1200" dirty="0">
              <a:solidFill>
                <a:schemeClr val="tx1"/>
              </a:solidFill>
              <a:effectLst/>
              <a:latin typeface="חרמון" charset="0"/>
              <a:ea typeface="חרמון" charset="0"/>
              <a:cs typeface="חרמון" charset="0"/>
            </a:endParaRPr>
          </a:p>
          <a:p>
            <a:pPr marL="171450" lvl="0" indent="-171450">
              <a:buFont typeface="Arial" panose="020B0604020202020204" pitchFamily="34" charset="0"/>
              <a:buChar char="•"/>
            </a:pPr>
            <a:r>
              <a:rPr lang="en-US" sz="1200" b="1" i="1" kern="1200" dirty="0">
                <a:solidFill>
                  <a:schemeClr val="tx1"/>
                </a:solidFill>
                <a:effectLst/>
                <a:latin typeface="חרמון" charset="0"/>
                <a:ea typeface="חרמון" charset="0"/>
                <a:cs typeface="חרמון" charset="0"/>
              </a:rPr>
              <a:t>50 high schools </a:t>
            </a:r>
            <a:r>
              <a:rPr lang="en-US" sz="1200" kern="1200" dirty="0">
                <a:solidFill>
                  <a:schemeClr val="tx1"/>
                </a:solidFill>
                <a:effectLst/>
                <a:latin typeface="חרמון" charset="0"/>
                <a:ea typeface="חרמון" charset="0"/>
                <a:cs typeface="חרמון" charset="0"/>
              </a:rPr>
              <a:t>– each equipped with 2 full science carts</a:t>
            </a:r>
            <a:r>
              <a:rPr lang="en-US" sz="1200" kern="1200" baseline="0" dirty="0">
                <a:solidFill>
                  <a:schemeClr val="tx1"/>
                </a:solidFill>
                <a:effectLst/>
                <a:latin typeface="חרמון" charset="0"/>
                <a:ea typeface="חרמון" charset="0"/>
                <a:cs typeface="חרמון" charset="0"/>
              </a:rPr>
              <a:t> (16 Biochem, 16 Physio and Android tablets).</a:t>
            </a:r>
            <a:endParaRPr lang="en-US" sz="1400" kern="1200" dirty="0">
              <a:solidFill>
                <a:schemeClr val="tx1"/>
              </a:solidFill>
              <a:effectLst/>
              <a:latin typeface="חרמון" charset="0"/>
              <a:ea typeface="חרמון" charset="0"/>
              <a:cs typeface="חרמון" charset="0"/>
            </a:endParaRPr>
          </a:p>
          <a:p>
            <a:pPr marL="171450" lvl="0" indent="-171450">
              <a:buFont typeface="Arial" panose="020B0604020202020204" pitchFamily="34" charset="0"/>
              <a:buChar char="•"/>
            </a:pPr>
            <a:r>
              <a:rPr lang="en-US" sz="1200" b="1" i="1" kern="1200" dirty="0">
                <a:solidFill>
                  <a:schemeClr val="tx1"/>
                </a:solidFill>
                <a:effectLst/>
                <a:latin typeface="חרמון" charset="0"/>
                <a:ea typeface="חרמון" charset="0"/>
                <a:cs typeface="חרמון" charset="0"/>
              </a:rPr>
              <a:t>Localization</a:t>
            </a:r>
            <a:r>
              <a:rPr lang="en-US" sz="1200" b="1" i="1" kern="1200" baseline="0" dirty="0">
                <a:solidFill>
                  <a:schemeClr val="tx1"/>
                </a:solidFill>
                <a:effectLst/>
                <a:latin typeface="חרמון" charset="0"/>
                <a:ea typeface="חרמון" charset="0"/>
                <a:cs typeface="חרמון" charset="0"/>
              </a:rPr>
              <a:t> phase  </a:t>
            </a:r>
            <a:r>
              <a:rPr lang="en-US" sz="1200" kern="1200" baseline="0" dirty="0">
                <a:solidFill>
                  <a:schemeClr val="tx1"/>
                </a:solidFill>
                <a:effectLst/>
                <a:latin typeface="חרמון" charset="0"/>
                <a:ea typeface="חרמון" charset="0"/>
                <a:cs typeface="חרמון" charset="0"/>
              </a:rPr>
              <a:t>- </a:t>
            </a:r>
            <a:r>
              <a:rPr lang="en-US" sz="1200" kern="1200" dirty="0">
                <a:solidFill>
                  <a:schemeClr val="tx1"/>
                </a:solidFill>
                <a:effectLst/>
                <a:latin typeface="חרמון" charset="0"/>
                <a:ea typeface="חרמון" charset="0"/>
                <a:cs typeface="חרמון" charset="0"/>
              </a:rPr>
              <a:t>Translation</a:t>
            </a:r>
            <a:r>
              <a:rPr lang="en-US" sz="1200" kern="1200" baseline="0" dirty="0">
                <a:solidFill>
                  <a:schemeClr val="tx1"/>
                </a:solidFill>
                <a:effectLst/>
                <a:latin typeface="חרמון" charset="0"/>
                <a:ea typeface="חרמון" charset="0"/>
                <a:cs typeface="חרמון" charset="0"/>
              </a:rPr>
              <a:t> of our software and experiment books </a:t>
            </a:r>
            <a:r>
              <a:rPr lang="en-US" sz="1200" kern="1200" dirty="0">
                <a:solidFill>
                  <a:schemeClr val="tx1"/>
                </a:solidFill>
                <a:effectLst/>
                <a:latin typeface="חרמון" charset="0"/>
                <a:ea typeface="חרמון" charset="0"/>
                <a:cs typeface="חרמון" charset="0"/>
              </a:rPr>
              <a:t>to the local language.</a:t>
            </a:r>
            <a:r>
              <a:rPr lang="en-US" sz="1400" kern="1200" baseline="0" dirty="0">
                <a:solidFill>
                  <a:schemeClr val="tx1"/>
                </a:solidFill>
                <a:effectLst/>
                <a:latin typeface="חרמון" charset="0"/>
                <a:ea typeface="חרמון" charset="0"/>
                <a:cs typeface="חרמון" charset="0"/>
              </a:rPr>
              <a:t> </a:t>
            </a:r>
            <a:r>
              <a:rPr lang="en-US" sz="1200" kern="1200" dirty="0">
                <a:solidFill>
                  <a:schemeClr val="tx1"/>
                </a:solidFill>
                <a:effectLst/>
                <a:latin typeface="חרמון" charset="0"/>
                <a:ea typeface="חרמון" charset="0"/>
                <a:cs typeface="חרמון" charset="0"/>
              </a:rPr>
              <a:t>Correlate our experiment guides with the local science syllabus.</a:t>
            </a:r>
            <a:endParaRPr lang="en-US" sz="1400" kern="1200" dirty="0">
              <a:solidFill>
                <a:schemeClr val="tx1"/>
              </a:solidFill>
              <a:effectLst/>
              <a:latin typeface="חרמון" charset="0"/>
              <a:ea typeface="חרמון" charset="0"/>
              <a:cs typeface="חרמון" charset="0"/>
            </a:endParaRPr>
          </a:p>
          <a:p>
            <a:pPr marL="171450" lvl="0" indent="-171450">
              <a:buFont typeface="Arial" panose="020B0604020202020204" pitchFamily="34" charset="0"/>
              <a:buChar char="•"/>
            </a:pPr>
            <a:r>
              <a:rPr lang="en-US" sz="1200" b="1" i="1" kern="1200" dirty="0">
                <a:solidFill>
                  <a:schemeClr val="tx1"/>
                </a:solidFill>
                <a:effectLst/>
                <a:latin typeface="חרמון" charset="0"/>
                <a:ea typeface="חרמון" charset="0"/>
                <a:cs typeface="חרמון" charset="0"/>
              </a:rPr>
              <a:t>Teacher</a:t>
            </a:r>
            <a:r>
              <a:rPr lang="en-US" sz="1200" b="1" i="1" kern="1200" baseline="0" dirty="0">
                <a:solidFill>
                  <a:schemeClr val="tx1"/>
                </a:solidFill>
                <a:effectLst/>
                <a:latin typeface="חרמון" charset="0"/>
                <a:ea typeface="חרמון" charset="0"/>
                <a:cs typeface="חרמון" charset="0"/>
              </a:rPr>
              <a:t> training </a:t>
            </a:r>
            <a:r>
              <a:rPr lang="en-US" sz="1200" kern="1200" baseline="0" dirty="0">
                <a:solidFill>
                  <a:schemeClr val="tx1"/>
                </a:solidFill>
                <a:effectLst/>
                <a:latin typeface="חרמון" charset="0"/>
                <a:ea typeface="חרמון" charset="0"/>
                <a:cs typeface="חרמון" charset="0"/>
              </a:rPr>
              <a:t>- </a:t>
            </a:r>
            <a:r>
              <a:rPr lang="en-US" sz="1200" kern="1200" dirty="0">
                <a:solidFill>
                  <a:schemeClr val="tx1"/>
                </a:solidFill>
                <a:effectLst/>
                <a:latin typeface="חרמון" charset="0"/>
                <a:ea typeface="חרמון" charset="0"/>
                <a:cs typeface="חרמון" charset="0"/>
              </a:rPr>
              <a:t>3 days local teacher training.</a:t>
            </a:r>
            <a:endParaRPr lang="en-US" sz="1400" kern="1200" dirty="0">
              <a:solidFill>
                <a:schemeClr val="tx1"/>
              </a:solidFill>
              <a:effectLst/>
              <a:latin typeface="חרמון" charset="0"/>
              <a:ea typeface="חרמון" charset="0"/>
              <a:cs typeface="חרמון" charset="0"/>
            </a:endParaRPr>
          </a:p>
          <a:p>
            <a:pPr marL="171450" lvl="0" indent="-171450">
              <a:buFont typeface="Arial" panose="020B0604020202020204" pitchFamily="34" charset="0"/>
              <a:buChar char="•"/>
            </a:pPr>
            <a:r>
              <a:rPr lang="en-US" sz="1200" b="1" i="1" kern="1200" dirty="0">
                <a:solidFill>
                  <a:schemeClr val="tx1"/>
                </a:solidFill>
                <a:effectLst/>
                <a:latin typeface="חרמון" charset="0"/>
                <a:ea typeface="חרמון" charset="0"/>
                <a:cs typeface="חרמון" charset="0"/>
              </a:rPr>
              <a:t>Teacher</a:t>
            </a:r>
            <a:r>
              <a:rPr lang="en-US" sz="1200" b="1" i="1" kern="1200" baseline="0" dirty="0">
                <a:solidFill>
                  <a:schemeClr val="tx1"/>
                </a:solidFill>
                <a:effectLst/>
                <a:latin typeface="חרמון" charset="0"/>
                <a:ea typeface="חרמון" charset="0"/>
                <a:cs typeface="חרמון" charset="0"/>
              </a:rPr>
              <a:t> Community </a:t>
            </a:r>
            <a:r>
              <a:rPr lang="en-US" sz="1200" kern="1200" baseline="0" dirty="0">
                <a:solidFill>
                  <a:schemeClr val="tx1"/>
                </a:solidFill>
                <a:effectLst/>
                <a:latin typeface="חרמון" charset="0"/>
                <a:ea typeface="חרמון" charset="0"/>
                <a:cs typeface="חרמון" charset="0"/>
              </a:rPr>
              <a:t>- o</a:t>
            </a:r>
            <a:r>
              <a:rPr lang="en-US" sz="1200" kern="1200" dirty="0">
                <a:solidFill>
                  <a:schemeClr val="tx1"/>
                </a:solidFill>
                <a:effectLst/>
                <a:latin typeface="חרמון" charset="0"/>
                <a:ea typeface="חרמון" charset="0"/>
                <a:cs typeface="חרמון" charset="0"/>
              </a:rPr>
              <a:t>pen teacher’s user group on</a:t>
            </a:r>
            <a:r>
              <a:rPr lang="en-US" sz="1200" kern="1200" baseline="0" dirty="0">
                <a:solidFill>
                  <a:schemeClr val="tx1"/>
                </a:solidFill>
                <a:effectLst/>
                <a:latin typeface="חרמון" charset="0"/>
                <a:ea typeface="חרמון" charset="0"/>
                <a:cs typeface="חרמון" charset="0"/>
              </a:rPr>
              <a:t> </a:t>
            </a:r>
            <a:r>
              <a:rPr lang="en-US" sz="1200" kern="1200" dirty="0">
                <a:solidFill>
                  <a:schemeClr val="tx1"/>
                </a:solidFill>
                <a:effectLst/>
                <a:latin typeface="חרמון" charset="0"/>
                <a:ea typeface="חרמון" charset="0"/>
                <a:cs typeface="חרמון" charset="0"/>
              </a:rPr>
              <a:t>Facebook.</a:t>
            </a:r>
            <a:endParaRPr lang="en-US" sz="1400" kern="1200" dirty="0">
              <a:solidFill>
                <a:schemeClr val="tx1"/>
              </a:solidFill>
              <a:effectLst/>
              <a:latin typeface="חרמון" charset="0"/>
              <a:ea typeface="חרמון" charset="0"/>
              <a:cs typeface="חרמון" charset="0"/>
            </a:endParaRPr>
          </a:p>
          <a:p>
            <a:pPr marL="171450" lvl="0" indent="-171450">
              <a:buFont typeface="Arial" panose="020B0604020202020204" pitchFamily="34" charset="0"/>
              <a:buChar char="•"/>
            </a:pPr>
            <a:r>
              <a:rPr lang="en-US" sz="1200" b="1" i="1" kern="1200" dirty="0">
                <a:solidFill>
                  <a:schemeClr val="tx1"/>
                </a:solidFill>
                <a:effectLst/>
                <a:latin typeface="חרמון" charset="0"/>
                <a:ea typeface="חרמון" charset="0"/>
                <a:cs typeface="חרמון" charset="0"/>
              </a:rPr>
              <a:t>Ongoing 6 months</a:t>
            </a:r>
            <a:r>
              <a:rPr lang="en-US" sz="1200" b="1" i="1" kern="1200" baseline="0" dirty="0">
                <a:solidFill>
                  <a:schemeClr val="tx1"/>
                </a:solidFill>
                <a:effectLst/>
                <a:latin typeface="חרמון" charset="0"/>
                <a:ea typeface="חרמון" charset="0"/>
                <a:cs typeface="חרמון" charset="0"/>
              </a:rPr>
              <a:t> </a:t>
            </a:r>
            <a:r>
              <a:rPr lang="en-US" sz="1200" b="1" i="1" kern="1200" dirty="0">
                <a:solidFill>
                  <a:schemeClr val="tx1"/>
                </a:solidFill>
                <a:effectLst/>
                <a:latin typeface="חרמון" charset="0"/>
                <a:ea typeface="חרמון" charset="0"/>
                <a:cs typeface="חרמון" charset="0"/>
              </a:rPr>
              <a:t>support </a:t>
            </a:r>
            <a:r>
              <a:rPr lang="en-US" sz="1200" kern="1200" dirty="0">
                <a:solidFill>
                  <a:schemeClr val="tx1"/>
                </a:solidFill>
                <a:effectLst/>
                <a:latin typeface="חרמון" charset="0"/>
                <a:ea typeface="חרמון" charset="0"/>
                <a:cs typeface="חרמון" charset="0"/>
              </a:rPr>
              <a:t>- employing a project moderator who engages teachers on conducting different science experiments each week.</a:t>
            </a:r>
            <a:endParaRPr lang="en-US" sz="1400" kern="1200" dirty="0">
              <a:solidFill>
                <a:schemeClr val="tx1"/>
              </a:solidFill>
              <a:effectLst/>
              <a:latin typeface="חרמון" charset="0"/>
              <a:ea typeface="חרמון" charset="0"/>
              <a:cs typeface="חרמון" charset="0"/>
            </a:endParaRPr>
          </a:p>
          <a:p>
            <a:pPr marL="171450" lvl="0" indent="-171450">
              <a:buFont typeface="Arial" panose="020B0604020202020204" pitchFamily="34" charset="0"/>
              <a:buChar char="•"/>
            </a:pPr>
            <a:r>
              <a:rPr lang="en-US" sz="1200" b="1" i="1" kern="1200" dirty="0">
                <a:solidFill>
                  <a:schemeClr val="tx1"/>
                </a:solidFill>
                <a:effectLst/>
                <a:latin typeface="חרמון" charset="0"/>
                <a:ea typeface="חרמון" charset="0"/>
                <a:cs typeface="חרמון" charset="0"/>
              </a:rPr>
              <a:t>Weekly</a:t>
            </a:r>
            <a:r>
              <a:rPr lang="en-US" sz="1200" b="1" i="1" kern="1200" baseline="0" dirty="0">
                <a:solidFill>
                  <a:schemeClr val="tx1"/>
                </a:solidFill>
                <a:effectLst/>
                <a:latin typeface="חרמון" charset="0"/>
                <a:ea typeface="חרמון" charset="0"/>
                <a:cs typeface="חרמון" charset="0"/>
              </a:rPr>
              <a:t> activities  </a:t>
            </a:r>
            <a:r>
              <a:rPr lang="en-US" sz="1200" kern="1200" baseline="0" dirty="0">
                <a:solidFill>
                  <a:schemeClr val="tx1"/>
                </a:solidFill>
                <a:effectLst/>
                <a:latin typeface="חרמון" charset="0"/>
                <a:ea typeface="חרמון" charset="0"/>
                <a:cs typeface="חרמון" charset="0"/>
              </a:rPr>
              <a:t>- h</a:t>
            </a:r>
            <a:r>
              <a:rPr lang="en-US" sz="1200" kern="1200" dirty="0">
                <a:solidFill>
                  <a:schemeClr val="tx1"/>
                </a:solidFill>
                <a:effectLst/>
                <a:latin typeface="חרמון" charset="0"/>
                <a:ea typeface="חרמון" charset="0"/>
                <a:cs typeface="חרמון" charset="0"/>
              </a:rPr>
              <a:t>ave teachers and student upload their weekly work – lab reports, graphs, photos and video clips to our</a:t>
            </a:r>
            <a:r>
              <a:rPr lang="en-US" sz="1200" kern="1200" baseline="0" dirty="0">
                <a:solidFill>
                  <a:schemeClr val="tx1"/>
                </a:solidFill>
                <a:effectLst/>
                <a:latin typeface="חרמון" charset="0"/>
                <a:ea typeface="חרמון" charset="0"/>
                <a:cs typeface="חרמון" charset="0"/>
              </a:rPr>
              <a:t> </a:t>
            </a:r>
            <a:r>
              <a:rPr lang="en-US" sz="1200" kern="1200" dirty="0">
                <a:solidFill>
                  <a:schemeClr val="tx1"/>
                </a:solidFill>
                <a:effectLst/>
                <a:latin typeface="חרמון" charset="0"/>
                <a:ea typeface="חרמון" charset="0"/>
                <a:cs typeface="חרמון" charset="0"/>
              </a:rPr>
              <a:t>Facebook group.</a:t>
            </a:r>
            <a:endParaRPr lang="en-US" sz="1400" kern="1200" dirty="0">
              <a:solidFill>
                <a:schemeClr val="tx1"/>
              </a:solidFill>
              <a:effectLst/>
              <a:latin typeface="חרמון" charset="0"/>
              <a:ea typeface="חרמון" charset="0"/>
              <a:cs typeface="חרמון" charset="0"/>
            </a:endParaRPr>
          </a:p>
          <a:p>
            <a:pPr marL="171450" lvl="0" indent="-171450">
              <a:buFont typeface="Arial" panose="020B0604020202020204" pitchFamily="34" charset="0"/>
              <a:buChar char="•"/>
            </a:pPr>
            <a:r>
              <a:rPr lang="en-US" sz="1200" b="1" i="1" kern="1200" dirty="0">
                <a:solidFill>
                  <a:schemeClr val="tx1"/>
                </a:solidFill>
                <a:effectLst/>
                <a:latin typeface="חרמון" charset="0"/>
                <a:ea typeface="חרמון" charset="0"/>
                <a:cs typeface="חרמון" charset="0"/>
              </a:rPr>
              <a:t>School</a:t>
            </a:r>
            <a:r>
              <a:rPr lang="en-US" sz="1200" b="1" i="1" kern="1200" baseline="0" dirty="0">
                <a:solidFill>
                  <a:schemeClr val="tx1"/>
                </a:solidFill>
                <a:effectLst/>
                <a:latin typeface="חרמון" charset="0"/>
                <a:ea typeface="חרמון" charset="0"/>
                <a:cs typeface="חרמון" charset="0"/>
              </a:rPr>
              <a:t> competition </a:t>
            </a:r>
            <a:r>
              <a:rPr lang="en-US" sz="1200" kern="1200" baseline="0" dirty="0">
                <a:solidFill>
                  <a:schemeClr val="tx1"/>
                </a:solidFill>
                <a:effectLst/>
                <a:latin typeface="חרמון" charset="0"/>
                <a:ea typeface="חרמון" charset="0"/>
                <a:cs typeface="חרמון" charset="0"/>
              </a:rPr>
              <a:t>- </a:t>
            </a:r>
            <a:r>
              <a:rPr lang="en-US" sz="1200" kern="1200" dirty="0">
                <a:solidFill>
                  <a:schemeClr val="tx1"/>
                </a:solidFill>
                <a:effectLst/>
                <a:latin typeface="חרמון" charset="0"/>
                <a:ea typeface="חרמון" charset="0"/>
                <a:cs typeface="חרמון" charset="0"/>
              </a:rPr>
              <a:t>Conduct competition between schools for the “Best experiment of the week”.</a:t>
            </a:r>
            <a:endParaRPr lang="en-US" sz="1400" kern="1200" dirty="0">
              <a:solidFill>
                <a:schemeClr val="tx1"/>
              </a:solidFill>
              <a:effectLst/>
              <a:latin typeface="חרמון" charset="0"/>
              <a:ea typeface="חרמון" charset="0"/>
              <a:cs typeface="חרמון" charset="0"/>
            </a:endParaRPr>
          </a:p>
          <a:p>
            <a:endParaRPr lang="en-US" b="1" dirty="0"/>
          </a:p>
        </p:txBody>
      </p:sp>
      <p:sp>
        <p:nvSpPr>
          <p:cNvPr id="4" name="Slide Number Placeholder 3"/>
          <p:cNvSpPr>
            <a:spLocks noGrp="1"/>
          </p:cNvSpPr>
          <p:nvPr>
            <p:ph type="sldNum" sz="quarter" idx="10"/>
          </p:nvPr>
        </p:nvSpPr>
        <p:spPr/>
        <p:txBody>
          <a:bodyPr/>
          <a:lstStyle/>
          <a:p>
            <a:fld id="{C3BB63EC-58AE-4B53-93BD-DC9DE7F832F7}" type="slidenum">
              <a:rPr lang="en-US" smtClean="0"/>
              <a:pPr/>
              <a:t>13</a:t>
            </a:fld>
            <a:endParaRPr lang="en-US" dirty="0"/>
          </a:p>
        </p:txBody>
      </p:sp>
    </p:spTree>
    <p:extLst>
      <p:ext uri="{BB962C8B-B14F-4D97-AF65-F5344CB8AC3E}">
        <p14:creationId xmlns:p14="http://schemas.microsoft.com/office/powerpoint/2010/main" val="3827113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t>Environmental studies with the Labdisc</a:t>
            </a:r>
          </a:p>
          <a:p>
            <a:endParaRPr lang="en-GB" altLang="en-US" dirty="0"/>
          </a:p>
          <a:p>
            <a:r>
              <a:rPr lang="en-GB" altLang="en-US" baseline="0" dirty="0"/>
              <a:t>Being compact, with long battery life and with up to 15 sensors,</a:t>
            </a:r>
          </a:p>
          <a:p>
            <a:endParaRPr lang="en-GB" altLang="en-US" baseline="0" dirty="0"/>
          </a:p>
          <a:p>
            <a:r>
              <a:rPr lang="en-GB" altLang="en-US" baseline="0" dirty="0"/>
              <a:t>The Labdisc is all what you need for outdoor experiments</a:t>
            </a:r>
          </a:p>
          <a:p>
            <a:endParaRPr lang="en-GB" altLang="en-US" baseline="0" dirty="0"/>
          </a:p>
          <a:p>
            <a:r>
              <a:rPr lang="en-GB" altLang="en-US" baseline="0" dirty="0"/>
              <a:t>In this slide you can see High school students from USA experimenting in Marine Science, while the elementary kids are doing weather monitoring and water quality in a small pond. </a:t>
            </a:r>
            <a:endParaRPr lang="en-GB" altLang="en-US" dirty="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E8E3924C-5CED-4C27-BE9E-274049D116BB}" type="slidenum">
              <a:rPr lang="en-US" altLang="en-US"/>
              <a:pPr eaLnBrk="1" hangingPunct="1">
                <a:spcBef>
                  <a:spcPct val="0"/>
                </a:spcBef>
              </a:pPr>
              <a:t>14</a:t>
            </a:fld>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381000" y="685800"/>
            <a:ext cx="6096000" cy="3429000"/>
          </a:xfrm>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US" altLang="en-US" b="1" dirty="0">
                <a:latin typeface="Calibri" pitchFamily="34" charset="0"/>
              </a:rPr>
              <a:t>Curriculum</a:t>
            </a:r>
            <a:r>
              <a:rPr lang="en-US" altLang="en-US" b="1" baseline="0" dirty="0">
                <a:latin typeface="Calibri" pitchFamily="34" charset="0"/>
              </a:rPr>
              <a:t> coverage and </a:t>
            </a:r>
            <a:r>
              <a:rPr lang="en-US" altLang="en-US" b="1" dirty="0">
                <a:latin typeface="Calibri" pitchFamily="34" charset="0"/>
              </a:rPr>
              <a:t>Project based learning </a:t>
            </a:r>
          </a:p>
          <a:p>
            <a:pPr algn="just" eaLnBrk="1" hangingPunct="1">
              <a:spcBef>
                <a:spcPct val="0"/>
              </a:spcBef>
            </a:pPr>
            <a:endParaRPr lang="en-US" altLang="en-US" b="1" dirty="0">
              <a:latin typeface="Calibri" pitchFamily="34" charset="0"/>
            </a:endParaRPr>
          </a:p>
          <a:p>
            <a:pPr marL="171450" indent="-171450" algn="just" eaLnBrk="1" hangingPunct="1">
              <a:spcBef>
                <a:spcPct val="0"/>
              </a:spcBef>
              <a:buFont typeface="Arial" panose="020B0604020202020204" pitchFamily="34" charset="0"/>
              <a:buChar char="•"/>
            </a:pPr>
            <a:r>
              <a:rPr lang="en-US" altLang="en-US" b="0" dirty="0">
                <a:latin typeface="חרמון" charset="0"/>
              </a:rPr>
              <a:t>The</a:t>
            </a:r>
            <a:r>
              <a:rPr lang="en-US" altLang="en-US" b="0" baseline="0" dirty="0">
                <a:latin typeface="חרמון" charset="0"/>
              </a:rPr>
              <a:t> Labdisc replaces most to all Lab meters</a:t>
            </a:r>
          </a:p>
          <a:p>
            <a:pPr marL="171450" indent="-171450" algn="just" eaLnBrk="1" hangingPunct="1">
              <a:spcBef>
                <a:spcPct val="0"/>
              </a:spcBef>
              <a:buFont typeface="Arial" panose="020B0604020202020204" pitchFamily="34" charset="0"/>
              <a:buChar char="•"/>
            </a:pPr>
            <a:r>
              <a:rPr lang="en-US" altLang="en-US" b="1" baseline="0" dirty="0">
                <a:latin typeface="חרמון" charset="0"/>
              </a:rPr>
              <a:t>70-80% of science curriculum can be covered with a single Labdisc – making it a great value for money. </a:t>
            </a:r>
          </a:p>
          <a:p>
            <a:pPr marL="171450" indent="-171450" algn="just" eaLnBrk="1" hangingPunct="1">
              <a:spcBef>
                <a:spcPct val="0"/>
              </a:spcBef>
              <a:buFont typeface="Arial" panose="020B0604020202020204" pitchFamily="34" charset="0"/>
              <a:buChar char="•"/>
            </a:pPr>
            <a:r>
              <a:rPr lang="en-US" altLang="en-US" b="0" baseline="0" dirty="0">
                <a:latin typeface="חרמון" charset="0"/>
              </a:rPr>
              <a:t>In the slide center you can see a Physics wave experiment while left down you can see experiments in Electricity and Chemistry.</a:t>
            </a:r>
          </a:p>
          <a:p>
            <a:pPr algn="just" eaLnBrk="1" hangingPunct="1">
              <a:spcBef>
                <a:spcPct val="0"/>
              </a:spcBef>
            </a:pPr>
            <a:endParaRPr lang="en-US" altLang="en-US" b="0" baseline="0" dirty="0">
              <a:latin typeface="חרמון" charset="0"/>
            </a:endParaRPr>
          </a:p>
          <a:p>
            <a:pPr algn="just" eaLnBrk="1" hangingPunct="1">
              <a:spcBef>
                <a:spcPct val="0"/>
              </a:spcBef>
            </a:pPr>
            <a:r>
              <a:rPr lang="en-GB" altLang="en-US" dirty="0"/>
              <a:t>But</a:t>
            </a:r>
            <a:r>
              <a:rPr lang="en-GB" altLang="en-US" baseline="0" dirty="0"/>
              <a:t> our real goal is to have students come with their own research project!</a:t>
            </a:r>
          </a:p>
          <a:p>
            <a:pPr algn="just" eaLnBrk="1" hangingPunct="1">
              <a:spcBef>
                <a:spcPct val="0"/>
              </a:spcBef>
            </a:pPr>
            <a:endParaRPr lang="en-GB" altLang="en-US" baseline="0" dirty="0"/>
          </a:p>
          <a:p>
            <a:pPr algn="just" eaLnBrk="1" hangingPunct="1">
              <a:spcBef>
                <a:spcPct val="0"/>
              </a:spcBef>
            </a:pPr>
            <a:r>
              <a:rPr lang="en-GB" altLang="en-US" b="1" i="1" baseline="0" dirty="0"/>
              <a:t>Moscow - Researching the noise level of an urban area</a:t>
            </a:r>
          </a:p>
          <a:p>
            <a:pPr algn="just" eaLnBrk="1" hangingPunct="1">
              <a:spcBef>
                <a:spcPct val="0"/>
              </a:spcBef>
            </a:pPr>
            <a:endParaRPr lang="en-GB" altLang="en-US" baseline="0" dirty="0"/>
          </a:p>
          <a:p>
            <a:pPr algn="just" eaLnBrk="1" hangingPunct="1">
              <a:spcBef>
                <a:spcPct val="0"/>
              </a:spcBef>
            </a:pPr>
            <a:r>
              <a:rPr lang="en-GB" altLang="en-US" baseline="0" dirty="0"/>
              <a:t>On the 2</a:t>
            </a:r>
            <a:r>
              <a:rPr lang="en-GB" altLang="en-US" baseline="30000" dirty="0"/>
              <a:t>nd</a:t>
            </a:r>
            <a:r>
              <a:rPr lang="en-GB" altLang="en-US" baseline="0" dirty="0"/>
              <a:t> top picture from the left you can see Russia Prime Minister Mr. Dmitry Medvedev. He came to see our research project in Moscow, where the kids on the center left picture were walking Moscow streets with the Labdisc in their hands measuring both GPS location and noise level. Later, using our software they plot a layer of noise level over Google Maps – complaining to the Major of Moscow that the city is Noisy. It was extremely impressive to see young Elementary students doing practical science with municipal implication – that the Prime Minister came to see it! </a:t>
            </a:r>
          </a:p>
          <a:p>
            <a:pPr algn="just" eaLnBrk="1" hangingPunct="1">
              <a:spcBef>
                <a:spcPct val="0"/>
              </a:spcBef>
            </a:pPr>
            <a:endParaRPr lang="en-GB" altLang="en-US" baseline="0" dirty="0"/>
          </a:p>
          <a:p>
            <a:pPr algn="just" eaLnBrk="1" hangingPunct="1">
              <a:spcBef>
                <a:spcPct val="0"/>
              </a:spcBef>
            </a:pPr>
            <a:r>
              <a:rPr lang="en-GB" altLang="en-US" b="1" i="1" dirty="0"/>
              <a:t>San Francisco – Environmental conditions in near space</a:t>
            </a:r>
          </a:p>
          <a:p>
            <a:pPr algn="just" eaLnBrk="1" hangingPunct="1">
              <a:spcBef>
                <a:spcPct val="0"/>
              </a:spcBef>
            </a:pPr>
            <a:endParaRPr lang="en-GB" altLang="en-US" b="1" i="1" dirty="0"/>
          </a:p>
          <a:p>
            <a:pPr algn="just" eaLnBrk="1" hangingPunct="1">
              <a:spcBef>
                <a:spcPct val="0"/>
              </a:spcBef>
            </a:pPr>
            <a:r>
              <a:rPr lang="en-GB" altLang="en-US" dirty="0"/>
              <a:t>Bottom</a:t>
            </a:r>
            <a:r>
              <a:rPr lang="en-GB" altLang="en-US" baseline="0" dirty="0"/>
              <a:t> right picture show kids who bought a weather balloon on Amazon and launched the Labdisc to 100,000 feet above San Francisco bay,  as they were curious to learn the Temperature, Sound level, Air pressure and other conditions at near-space. The Labdisc parachuted back 40km away from launch location and student retrieve all data. </a:t>
            </a:r>
            <a:r>
              <a:rPr lang="en-GB" altLang="en-US" b="1" i="1" baseline="0" dirty="0"/>
              <a:t>Click on the picture to show a movie of a similar experiment done in the UK. </a:t>
            </a:r>
            <a:r>
              <a:rPr lang="en-GB" altLang="en-US" baseline="0" dirty="0"/>
              <a:t>All  data and graphs can be found on the CASE STUDY section under RESOUCES on our WEB. </a:t>
            </a:r>
            <a:endParaRPr lang="en-GB" altLang="en-US" dirty="0"/>
          </a:p>
          <a:p>
            <a:pPr algn="just" eaLnBrk="1" hangingPunct="1"/>
            <a:endParaRPr lang="en-GB"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03DAAE3C-1AC1-4656-8368-48BF74BF3CB1}" type="slidenum">
              <a:rPr lang="en-US" altLang="en-US"/>
              <a:pPr eaLnBrk="1" hangingPunct="1">
                <a:spcBef>
                  <a:spcPct val="0"/>
                </a:spcBef>
              </a:pPr>
              <a:t>15</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Reviewing</a:t>
            </a:r>
            <a:r>
              <a:rPr lang="en-US" b="1" baseline="0" dirty="0"/>
              <a:t> some of our worldwide projects - Agriculture</a:t>
            </a:r>
          </a:p>
          <a:p>
            <a:endParaRPr lang="en-US" baseline="0" dirty="0"/>
          </a:p>
          <a:p>
            <a:r>
              <a:rPr lang="en-US" baseline="0" dirty="0"/>
              <a:t>The Labdisc being a </a:t>
            </a:r>
            <a:r>
              <a:rPr lang="en-US" b="1" i="1" baseline="0" dirty="0"/>
              <a:t>compact, battery operated , having large selection of sensors </a:t>
            </a:r>
            <a:r>
              <a:rPr lang="en-US" baseline="0" dirty="0"/>
              <a:t> is ideal for experimenting in Agriculture.</a:t>
            </a:r>
          </a:p>
          <a:p>
            <a:endParaRPr lang="en-US" baseline="0" dirty="0"/>
          </a:p>
          <a:p>
            <a:r>
              <a:rPr lang="en-US" baseline="0" dirty="0"/>
              <a:t>In this aquaponics green house in Vietnam, the students are growing lattice using water coming from fish tanks. The fish waste is used as fertilizers for the lattice while the lattice filters the water and enrich it with oxygen.</a:t>
            </a:r>
          </a:p>
          <a:p>
            <a:endParaRPr lang="en-US" baseline="0" dirty="0"/>
          </a:p>
          <a:p>
            <a:r>
              <a:rPr lang="en-US" baseline="0" dirty="0"/>
              <a:t>The Labdisc is helping students to monitor all conditions of the aquaponics fish-plants ecosystem, by measuring parameters such as Temperature, Humidity, Oxygen level, pH etc.  </a:t>
            </a:r>
            <a:endParaRPr lang="en-US" dirty="0"/>
          </a:p>
        </p:txBody>
      </p:sp>
      <p:sp>
        <p:nvSpPr>
          <p:cNvPr id="4" name="Slide Number Placeholder 3"/>
          <p:cNvSpPr>
            <a:spLocks noGrp="1"/>
          </p:cNvSpPr>
          <p:nvPr>
            <p:ph type="sldNum" sz="quarter" idx="10"/>
          </p:nvPr>
        </p:nvSpPr>
        <p:spPr/>
        <p:txBody>
          <a:bodyPr/>
          <a:lstStyle/>
          <a:p>
            <a:fld id="{C3BB63EC-58AE-4B53-93BD-DC9DE7F832F7}" type="slidenum">
              <a:rPr lang="en-US" smtClean="0"/>
              <a:pPr/>
              <a:t>16</a:t>
            </a:fld>
            <a:endParaRPr lang="en-US" dirty="0"/>
          </a:p>
        </p:txBody>
      </p:sp>
    </p:spTree>
    <p:extLst>
      <p:ext uri="{BB962C8B-B14F-4D97-AF65-F5344CB8AC3E}">
        <p14:creationId xmlns:p14="http://schemas.microsoft.com/office/powerpoint/2010/main" val="3285877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Revolutionizing the school science</a:t>
            </a:r>
            <a:r>
              <a:rPr lang="en-US" b="1" baseline="0" dirty="0"/>
              <a:t> Labs </a:t>
            </a:r>
          </a:p>
          <a:p>
            <a:endParaRPr lang="en-US" baseline="0" dirty="0"/>
          </a:p>
          <a:p>
            <a:r>
              <a:rPr lang="en-US" baseline="0" dirty="0"/>
              <a:t>Today we will show you the </a:t>
            </a:r>
            <a:r>
              <a:rPr lang="en-US" baseline="0" dirty="0" err="1"/>
              <a:t>Labdisc</a:t>
            </a:r>
            <a:r>
              <a:rPr lang="en-US" baseline="0" dirty="0"/>
              <a:t> – a computer based science Laboratory which revolutionized Science Labs in terms of performance, ease of use and cost.</a:t>
            </a:r>
          </a:p>
          <a:p>
            <a:endParaRPr lang="en-US" baseline="0" dirty="0"/>
          </a:p>
          <a:p>
            <a:pPr marL="171450" indent="-171450">
              <a:buFont typeface="Arial" panose="020B0604020202020204" pitchFamily="34" charset="0"/>
              <a:buChar char="•"/>
            </a:pPr>
            <a:r>
              <a:rPr lang="en-US" baseline="0" dirty="0"/>
              <a:t>Launched in late 2011,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Won 5 international GOLD medals, including the latest BEST of BETT 2017 in London out of 700 companies.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Today we are proud of having over 80,000 </a:t>
            </a:r>
            <a:r>
              <a:rPr lang="en-US" baseline="0" dirty="0" err="1"/>
              <a:t>Labdisc</a:t>
            </a:r>
            <a:r>
              <a:rPr lang="en-US" baseline="0" dirty="0"/>
              <a:t> in over 30 countries and in 22 languages. </a:t>
            </a:r>
            <a:endParaRPr lang="en-US" dirty="0"/>
          </a:p>
          <a:p>
            <a:pPr marL="0" lvl="0" indent="0" algn="l" rtl="0">
              <a:spcBef>
                <a:spcPts val="0"/>
              </a:spcBef>
              <a:spcAft>
                <a:spcPts val="0"/>
              </a:spcAft>
              <a:buNone/>
            </a:pPr>
            <a:endParaRPr lang="en-US" dirty="0"/>
          </a:p>
          <a:p>
            <a:endParaRPr lang="en-IL" dirty="0"/>
          </a:p>
        </p:txBody>
      </p:sp>
    </p:spTree>
    <p:extLst>
      <p:ext uri="{BB962C8B-B14F-4D97-AF65-F5344CB8AC3E}">
        <p14:creationId xmlns:p14="http://schemas.microsoft.com/office/powerpoint/2010/main" val="179870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381000" y="685800"/>
            <a:ext cx="6096000" cy="3429000"/>
          </a:xfrm>
          <a:ln/>
        </p:spPr>
      </p:sp>
      <p:sp>
        <p:nvSpPr>
          <p:cNvPr id="28675" name="Notes Placeholder 2"/>
          <p:cNvSpPr>
            <a:spLocks noGrp="1"/>
          </p:cNvSpPr>
          <p:nvPr>
            <p:ph type="body" idx="1"/>
          </p:nvPr>
        </p:nvSpPr>
        <p:spPr>
          <a:xfrm>
            <a:off x="914400" y="4343400"/>
            <a:ext cx="50355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spcBef>
                <a:spcPct val="0"/>
              </a:spcBef>
            </a:pPr>
            <a:r>
              <a:rPr lang="en-GB" altLang="en-US" b="1" dirty="0">
                <a:latin typeface="Calibri" pitchFamily="34" charset="0"/>
              </a:rPr>
              <a:t>Time consuming</a:t>
            </a:r>
          </a:p>
          <a:p>
            <a:pPr algn="l" eaLnBrk="1" hangingPunct="1">
              <a:spcBef>
                <a:spcPct val="0"/>
              </a:spcBef>
            </a:pPr>
            <a:endParaRPr lang="en-GB" altLang="en-US" b="1" dirty="0">
              <a:latin typeface="Calibri" pitchFamily="34" charset="0"/>
            </a:endParaRPr>
          </a:p>
          <a:p>
            <a:pPr marL="171450" indent="-171450" algn="l" eaLnBrk="1" hangingPunct="1">
              <a:spcBef>
                <a:spcPct val="0"/>
              </a:spcBef>
              <a:buFont typeface="Arial" panose="020B0604020202020204" pitchFamily="34" charset="0"/>
              <a:buChar char="•"/>
            </a:pPr>
            <a:r>
              <a:rPr lang="en-GB" altLang="en-US" dirty="0">
                <a:latin typeface="Calibri" pitchFamily="34" charset="0"/>
              </a:rPr>
              <a:t>A typical classes of 30 students require the preparations of about 90 separate items.</a:t>
            </a:r>
          </a:p>
          <a:p>
            <a:pPr marL="171450" indent="-171450" algn="l" eaLnBrk="1" hangingPunct="1">
              <a:spcBef>
                <a:spcPct val="0"/>
              </a:spcBef>
              <a:buFont typeface="Arial" panose="020B0604020202020204" pitchFamily="34" charset="0"/>
              <a:buChar char="•"/>
            </a:pPr>
            <a:endParaRPr lang="en-GB" altLang="en-US" dirty="0">
              <a:latin typeface="Calibri" pitchFamily="34" charset="0"/>
            </a:endParaRPr>
          </a:p>
          <a:p>
            <a:pPr marL="171450" indent="-171450" algn="l" eaLnBrk="1" hangingPunct="1">
              <a:spcBef>
                <a:spcPct val="0"/>
              </a:spcBef>
              <a:buFont typeface="Arial" panose="020B0604020202020204" pitchFamily="34" charset="0"/>
              <a:buChar char="•"/>
            </a:pPr>
            <a:r>
              <a:rPr lang="en-GB" altLang="en-US" dirty="0">
                <a:latin typeface="Calibri" pitchFamily="34" charset="0"/>
              </a:rPr>
              <a:t>This is because every 2 students needs</a:t>
            </a:r>
            <a:r>
              <a:rPr lang="en-GB" altLang="en-US" baseline="0" dirty="0">
                <a:latin typeface="Calibri" pitchFamily="34" charset="0"/>
              </a:rPr>
              <a:t> a working station with typically 2 meters, 2-3 cables, computer etc. </a:t>
            </a:r>
          </a:p>
          <a:p>
            <a:pPr marL="171450" indent="-171450" algn="l" eaLnBrk="1" hangingPunct="1">
              <a:spcBef>
                <a:spcPct val="0"/>
              </a:spcBef>
              <a:buFont typeface="Arial" panose="020B0604020202020204" pitchFamily="34" charset="0"/>
              <a:buChar char="•"/>
            </a:pPr>
            <a:endParaRPr lang="en-GB" altLang="en-US" baseline="0" dirty="0">
              <a:latin typeface="Calibri" pitchFamily="34" charset="0"/>
            </a:endParaRPr>
          </a:p>
          <a:p>
            <a:pPr marL="171450" indent="-171450" algn="l" eaLnBrk="1" hangingPunct="1">
              <a:spcBef>
                <a:spcPct val="0"/>
              </a:spcBef>
              <a:buFont typeface="Arial" panose="020B0604020202020204" pitchFamily="34" charset="0"/>
              <a:buChar char="•"/>
            </a:pPr>
            <a:r>
              <a:rPr lang="en-GB" altLang="en-US" baseline="0" dirty="0">
                <a:latin typeface="Calibri" pitchFamily="34" charset="0"/>
              </a:rPr>
              <a:t>Multiply these 5-6 items by 15 stations and you have 90 items for the teacher </a:t>
            </a:r>
            <a:r>
              <a:rPr lang="en-US" altLang="en-US" baseline="0" dirty="0">
                <a:latin typeface="Calibri" pitchFamily="34" charset="0"/>
              </a:rPr>
              <a:t>to setup, calibrate and collect back at the end of the class…</a:t>
            </a:r>
          </a:p>
          <a:p>
            <a:pPr algn="l" eaLnBrk="1" hangingPunct="1">
              <a:spcBef>
                <a:spcPct val="0"/>
              </a:spcBef>
            </a:pPr>
            <a:endParaRPr lang="en-US" altLang="en-US" baseline="0" dirty="0">
              <a:latin typeface="Calibri" pitchFamily="34" charset="0"/>
            </a:endParaRPr>
          </a:p>
          <a:p>
            <a:pPr algn="l" eaLnBrk="1" hangingPunct="1">
              <a:spcBef>
                <a:spcPct val="0"/>
              </a:spcBef>
            </a:pPr>
            <a:r>
              <a:rPr lang="en-US" altLang="en-US" baseline="0" dirty="0">
                <a:latin typeface="Calibri" pitchFamily="34" charset="0"/>
              </a:rPr>
              <a:t>This is extra 90 minutes of work for our already very busy teachers…</a:t>
            </a:r>
          </a:p>
          <a:p>
            <a:pPr algn="l" eaLnBrk="1" hangingPunct="1">
              <a:spcBef>
                <a:spcPct val="0"/>
              </a:spcBef>
            </a:pPr>
            <a:endParaRPr lang="en-US" altLang="en-US" baseline="0" dirty="0">
              <a:latin typeface="Calibri" pitchFamily="34" charset="0"/>
            </a:endParaRPr>
          </a:p>
          <a:p>
            <a:pPr algn="l" eaLnBrk="1" hangingPunct="1">
              <a:spcBef>
                <a:spcPct val="0"/>
              </a:spcBef>
            </a:pPr>
            <a:r>
              <a:rPr lang="en-US" altLang="en-US" sz="900" b="1" i="1" baseline="0" dirty="0">
                <a:latin typeface="Calibri" pitchFamily="34" charset="0"/>
              </a:rPr>
              <a:t>As a result the school Labs are not been used as often as they should have been. </a:t>
            </a:r>
          </a:p>
          <a:p>
            <a:pPr algn="l" eaLnBrk="1" hangingPunct="1">
              <a:spcBef>
                <a:spcPct val="0"/>
              </a:spcBef>
            </a:pPr>
            <a:endParaRPr lang="en-US" altLang="en-US" b="1" baseline="0" dirty="0">
              <a:latin typeface="Calibri" pitchFamily="34" charset="0"/>
            </a:endParaRPr>
          </a:p>
          <a:p>
            <a:pPr algn="l" eaLnBrk="1" hangingPunct="1">
              <a:spcBef>
                <a:spcPct val="0"/>
              </a:spcBef>
            </a:pPr>
            <a:r>
              <a:rPr lang="en-US" altLang="en-US" b="1" baseline="0" dirty="0">
                <a:latin typeface="Calibri" pitchFamily="34" charset="0"/>
              </a:rPr>
              <a:t>Irrelevant </a:t>
            </a:r>
          </a:p>
          <a:p>
            <a:pPr algn="l" eaLnBrk="1" hangingPunct="1">
              <a:spcBef>
                <a:spcPct val="0"/>
              </a:spcBef>
            </a:pPr>
            <a:endParaRPr lang="en-US" altLang="en-US" b="0" baseline="0" dirty="0">
              <a:latin typeface="Calibri" pitchFamily="34" charset="0"/>
            </a:endParaRPr>
          </a:p>
          <a:p>
            <a:pPr marL="171450" indent="-171450" algn="l" eaLnBrk="1" hangingPunct="1">
              <a:spcBef>
                <a:spcPct val="0"/>
              </a:spcBef>
              <a:buFont typeface="Arial" panose="020B0604020202020204" pitchFamily="34" charset="0"/>
              <a:buChar char="•"/>
            </a:pPr>
            <a:r>
              <a:rPr lang="en-US" altLang="en-US" b="0" baseline="0" dirty="0">
                <a:latin typeface="Calibri" pitchFamily="34" charset="0"/>
              </a:rPr>
              <a:t>Student find the traditional Labs using “Pre-historic” analog meters – to be irrelevant in the 21</a:t>
            </a:r>
            <a:r>
              <a:rPr lang="en-US" altLang="en-US" b="0" baseline="30000" dirty="0">
                <a:latin typeface="Calibri" pitchFamily="34" charset="0"/>
              </a:rPr>
              <a:t>st</a:t>
            </a:r>
            <a:r>
              <a:rPr lang="en-US" altLang="en-US" b="0" baseline="0" dirty="0">
                <a:latin typeface="Calibri" pitchFamily="34" charset="0"/>
              </a:rPr>
              <a:t> century school environment</a:t>
            </a:r>
            <a:endParaRPr lang="en-US" altLang="en-US" b="0" dirty="0">
              <a:latin typeface="Calibri"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1CAF55F4-578A-48EE-8255-1BAC90FF0BEA}" type="slidenum">
              <a:rPr lang="en-US" altLang="en-US"/>
              <a:pPr eaLnBrk="1" hangingPunct="1">
                <a:spcBef>
                  <a:spcPct val="0"/>
                </a:spcBef>
              </a:pPr>
              <a:t>2</a:t>
            </a:fld>
            <a:endParaRPr lang="en-US" altLang="en-US" dirty="0"/>
          </a:p>
        </p:txBody>
      </p:sp>
    </p:spTree>
    <p:extLst>
      <p:ext uri="{BB962C8B-B14F-4D97-AF65-F5344CB8AC3E}">
        <p14:creationId xmlns:p14="http://schemas.microsoft.com/office/powerpoint/2010/main" val="1017633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381000" y="685800"/>
            <a:ext cx="6096000" cy="3429000"/>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GB" altLang="en-US" b="1" dirty="0">
                <a:latin typeface="Calibri" pitchFamily="34" charset="0"/>
              </a:rPr>
              <a:t>We solve this problem!</a:t>
            </a:r>
          </a:p>
          <a:p>
            <a:pPr algn="just" eaLnBrk="1" hangingPunct="1">
              <a:spcBef>
                <a:spcPct val="0"/>
              </a:spcBef>
            </a:pPr>
            <a:endParaRPr lang="en-GB" altLang="en-US" b="1" dirty="0">
              <a:latin typeface="Calibri" pitchFamily="34" charset="0"/>
            </a:endParaRPr>
          </a:p>
          <a:p>
            <a:pPr algn="just" eaLnBrk="1" hangingPunct="1">
              <a:spcBef>
                <a:spcPct val="0"/>
              </a:spcBef>
            </a:pPr>
            <a:r>
              <a:rPr lang="en-GB" altLang="en-US" b="1" dirty="0">
                <a:latin typeface="Calibri" pitchFamily="34" charset="0"/>
              </a:rPr>
              <a:t>Consolidation</a:t>
            </a:r>
            <a:r>
              <a:rPr lang="en-GB" altLang="en-US" b="0" dirty="0">
                <a:latin typeface="Calibri" pitchFamily="34" charset="0"/>
              </a:rPr>
              <a:t> - </a:t>
            </a:r>
            <a:r>
              <a:rPr lang="en-GB" altLang="en-US" b="0" baseline="0" dirty="0">
                <a:latin typeface="Calibri" pitchFamily="34" charset="0"/>
              </a:rPr>
              <a:t> combining 12-15 meters into a single disc.</a:t>
            </a:r>
          </a:p>
          <a:p>
            <a:pPr algn="just" eaLnBrk="1" hangingPunct="1">
              <a:spcBef>
                <a:spcPct val="0"/>
              </a:spcBef>
            </a:pPr>
            <a:endParaRPr lang="en-GB" altLang="en-US" b="0" baseline="0" dirty="0">
              <a:latin typeface="Calibri" pitchFamily="34" charset="0"/>
            </a:endParaRPr>
          </a:p>
          <a:p>
            <a:pPr algn="just" eaLnBrk="1" hangingPunct="1">
              <a:spcBef>
                <a:spcPct val="0"/>
              </a:spcBef>
            </a:pPr>
            <a:r>
              <a:rPr lang="en-GB" altLang="en-US" b="1" baseline="0" dirty="0">
                <a:latin typeface="Calibri" pitchFamily="34" charset="0"/>
              </a:rPr>
              <a:t>Less items </a:t>
            </a:r>
            <a:r>
              <a:rPr lang="en-GB" altLang="en-US" b="0" baseline="0" dirty="0">
                <a:latin typeface="Calibri" pitchFamily="34" charset="0"/>
              </a:rPr>
              <a:t>- from 90 items in the laboratory –&gt; to only 1 per table.</a:t>
            </a:r>
          </a:p>
          <a:p>
            <a:pPr algn="just" eaLnBrk="1" hangingPunct="1">
              <a:spcBef>
                <a:spcPct val="0"/>
              </a:spcBef>
            </a:pPr>
            <a:endParaRPr lang="en-GB" altLang="en-US" b="0" baseline="0" dirty="0">
              <a:latin typeface="Calibri" pitchFamily="34" charset="0"/>
            </a:endParaRPr>
          </a:p>
          <a:p>
            <a:pPr algn="just" eaLnBrk="1" hangingPunct="1">
              <a:spcBef>
                <a:spcPct val="0"/>
              </a:spcBef>
            </a:pPr>
            <a:r>
              <a:rPr lang="en-GB" altLang="en-US" b="1" baseline="0" dirty="0">
                <a:latin typeface="Calibri" pitchFamily="34" charset="0"/>
              </a:rPr>
              <a:t>Easy, with no calibration </a:t>
            </a:r>
            <a:r>
              <a:rPr lang="en-GB" altLang="en-US" b="0" baseline="0" dirty="0">
                <a:latin typeface="Calibri" pitchFamily="34" charset="0"/>
              </a:rPr>
              <a:t>- all sensors are automatically calibrated when the Labdisc is turned on.</a:t>
            </a:r>
          </a:p>
          <a:p>
            <a:pPr algn="just" eaLnBrk="1" hangingPunct="1">
              <a:spcBef>
                <a:spcPct val="0"/>
              </a:spcBef>
            </a:pPr>
            <a:endParaRPr lang="en-GB" altLang="en-US" b="1" baseline="0" dirty="0">
              <a:latin typeface="Calibri" pitchFamily="34" charset="0"/>
            </a:endParaRPr>
          </a:p>
          <a:p>
            <a:pPr algn="just" eaLnBrk="1" hangingPunct="1">
              <a:spcBef>
                <a:spcPct val="0"/>
              </a:spcBef>
            </a:pPr>
            <a:r>
              <a:rPr lang="en-GB" altLang="en-US" b="1" baseline="0" dirty="0">
                <a:latin typeface="Calibri" pitchFamily="34" charset="0"/>
              </a:rPr>
              <a:t>SAVING HUGE PREPARATION TIME FOR THE TEACHER.</a:t>
            </a:r>
          </a:p>
          <a:p>
            <a:pPr algn="just" eaLnBrk="1" hangingPunct="1">
              <a:spcBef>
                <a:spcPct val="0"/>
              </a:spcBef>
            </a:pPr>
            <a:endParaRPr lang="en-GB" altLang="en-US" b="1" baseline="0" dirty="0">
              <a:latin typeface="Calibri" pitchFamily="34" charset="0"/>
            </a:endParaRPr>
          </a:p>
          <a:p>
            <a:pPr algn="just" eaLnBrk="1" hangingPunct="1"/>
            <a:endParaRPr lang="en-GB" altLang="en-US" dirty="0">
              <a:latin typeface="Calibri" pitchFamily="34" charset="0"/>
            </a:endParaRPr>
          </a:p>
          <a:p>
            <a:pPr eaLnBrk="1" hangingPunct="1"/>
            <a:endParaRPr lang="en-GB" altLang="en-US" dirty="0">
              <a:latin typeface="Calibri" pitchFamily="34"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513CD8A8-27AB-40DD-894E-E9DF897DAA49}" type="slidenum">
              <a:rPr lang="en-US" altLang="en-US"/>
              <a:pPr eaLnBrk="1" hangingPunct="1">
                <a:spcBef>
                  <a:spcPct val="0"/>
                </a:spcBef>
              </a:pPr>
              <a:t>3</a:t>
            </a:fld>
            <a:endParaRPr lang="en-US" altLang="en-US" dirty="0"/>
          </a:p>
        </p:txBody>
      </p:sp>
    </p:spTree>
    <p:extLst>
      <p:ext uri="{BB962C8B-B14F-4D97-AF65-F5344CB8AC3E}">
        <p14:creationId xmlns:p14="http://schemas.microsoft.com/office/powerpoint/2010/main" val="3994153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381000" y="685800"/>
            <a:ext cx="6096000" cy="3429000"/>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fontAlgn="ctr" hangingPunct="1">
              <a:spcBef>
                <a:spcPct val="0"/>
              </a:spcBef>
            </a:pPr>
            <a:r>
              <a:rPr lang="en-GB" altLang="en-US" b="1" dirty="0">
                <a:latin typeface="Calibri" pitchFamily="34" charset="0"/>
              </a:rPr>
              <a:t>The Labdisc Gensci </a:t>
            </a:r>
            <a:r>
              <a:rPr lang="en-GB" altLang="en-US" dirty="0">
                <a:latin typeface="Calibri" pitchFamily="34" charset="0"/>
              </a:rPr>
              <a:t>– For General science.</a:t>
            </a:r>
          </a:p>
          <a:p>
            <a:pPr algn="just" eaLnBrk="1" fontAlgn="ctr" hangingPunct="1">
              <a:spcBef>
                <a:spcPct val="0"/>
              </a:spcBef>
            </a:pPr>
            <a:endParaRPr lang="en-GB" altLang="en-US" dirty="0">
              <a:latin typeface="Calibri" pitchFamily="34" charset="0"/>
            </a:endParaRPr>
          </a:p>
          <a:p>
            <a:pPr marL="171450" indent="-171450" algn="just" eaLnBrk="1" fontAlgn="ctr" hangingPunct="1">
              <a:spcBef>
                <a:spcPct val="0"/>
              </a:spcBef>
              <a:buFont typeface="Arial" panose="020B0604020202020204" pitchFamily="34" charset="0"/>
              <a:buChar char="•"/>
            </a:pPr>
            <a:r>
              <a:rPr lang="en-GB" altLang="en-US" dirty="0">
                <a:latin typeface="Calibri" pitchFamily="34" charset="0"/>
              </a:rPr>
              <a:t>Combining</a:t>
            </a:r>
            <a:r>
              <a:rPr lang="en-GB" altLang="en-US" baseline="0" dirty="0">
                <a:latin typeface="Calibri" pitchFamily="34" charset="0"/>
              </a:rPr>
              <a:t> the most needed sensors for all 3 science subject – Physics, Biology band Chemistry</a:t>
            </a:r>
          </a:p>
          <a:p>
            <a:pPr marL="171450" indent="-171450" algn="just" eaLnBrk="1" fontAlgn="ctr" hangingPunct="1">
              <a:spcBef>
                <a:spcPct val="0"/>
              </a:spcBef>
              <a:buFont typeface="Arial" panose="020B0604020202020204" pitchFamily="34" charset="0"/>
              <a:buChar char="•"/>
            </a:pPr>
            <a:r>
              <a:rPr lang="en-GB" altLang="en-US" baseline="0" dirty="0">
                <a:latin typeface="Calibri" pitchFamily="34" charset="0"/>
              </a:rPr>
              <a:t>Ideal for Elementary and Middle school </a:t>
            </a:r>
          </a:p>
          <a:p>
            <a:pPr algn="just" eaLnBrk="1" fontAlgn="ctr" hangingPunct="1">
              <a:spcBef>
                <a:spcPct val="0"/>
              </a:spcBef>
            </a:pPr>
            <a:endParaRPr lang="en-GB" altLang="en-US" baseline="0" dirty="0">
              <a:latin typeface="Calibri" pitchFamily="34" charset="0"/>
            </a:endParaRPr>
          </a:p>
          <a:p>
            <a:pPr algn="just" eaLnBrk="1" fontAlgn="ctr" hangingPunct="1">
              <a:spcBef>
                <a:spcPct val="0"/>
              </a:spcBef>
            </a:pPr>
            <a:r>
              <a:rPr lang="en-GB" altLang="en-US" b="1" dirty="0">
                <a:latin typeface="Calibri" pitchFamily="34" charset="0"/>
              </a:rPr>
              <a:t>Built-in sensors include </a:t>
            </a:r>
            <a:r>
              <a:rPr lang="en-GB" altLang="en-US" dirty="0">
                <a:latin typeface="Calibri" pitchFamily="34" charset="0"/>
              </a:rPr>
              <a:t>- </a:t>
            </a:r>
            <a:r>
              <a:rPr lang="en-US" altLang="en-US" dirty="0">
                <a:latin typeface="Calibri" pitchFamily="34" charset="0"/>
              </a:rPr>
              <a:t>Air Pressure, Ambient Temperature, Current, Distance, GPS, Light, Microphone, pH, Relative Humidity, Sound Level, Temperature, Voltage, plus Universal Input.</a:t>
            </a:r>
          </a:p>
          <a:p>
            <a:pPr algn="just" eaLnBrk="1" fontAlgn="ctr" hangingPunct="1">
              <a:spcBef>
                <a:spcPct val="0"/>
              </a:spcBef>
            </a:pPr>
            <a:br>
              <a:rPr lang="en-GB" altLang="en-US" b="1" dirty="0">
                <a:latin typeface="Calibri" pitchFamily="34" charset="0"/>
              </a:rPr>
            </a:br>
            <a:r>
              <a:rPr lang="en-GB" altLang="en-US" b="1" dirty="0">
                <a:latin typeface="Calibri" pitchFamily="34" charset="0"/>
              </a:rPr>
              <a:t>Typical activities include </a:t>
            </a:r>
            <a:r>
              <a:rPr lang="en-GB" altLang="en-US" dirty="0">
                <a:latin typeface="Calibri" pitchFamily="34" charset="0"/>
              </a:rPr>
              <a:t>- Travelling speed with GPS, Newton’s Laws, sound waves, electrical currents, pH titration, endothermic and exothermic reactions, Boyle’s Law, specific heat and microclimate.</a:t>
            </a:r>
          </a:p>
          <a:p>
            <a:pPr algn="just" eaLnBrk="1" hangingPunct="1"/>
            <a:endParaRPr lang="en-GB" altLang="en-US" dirty="0">
              <a:latin typeface="Calibri"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54A56672-7DA6-49C6-BDEC-9F8E8C186DF0}" type="slidenum">
              <a:rPr lang="en-US" altLang="en-US"/>
              <a:pPr eaLnBrk="1" hangingPunct="1">
                <a:spcBef>
                  <a:spcPct val="0"/>
                </a:spcBef>
              </a:pPr>
              <a:t>4</a:t>
            </a:fld>
            <a:endParaRPr lang="en-US" altLang="en-US" dirty="0"/>
          </a:p>
        </p:txBody>
      </p:sp>
    </p:spTree>
    <p:extLst>
      <p:ext uri="{BB962C8B-B14F-4D97-AF65-F5344CB8AC3E}">
        <p14:creationId xmlns:p14="http://schemas.microsoft.com/office/powerpoint/2010/main" val="1585089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381000" y="685800"/>
            <a:ext cx="6096000" cy="3429000"/>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fontAlgn="ctr" hangingPunct="1">
              <a:spcBef>
                <a:spcPct val="0"/>
              </a:spcBef>
            </a:pPr>
            <a:r>
              <a:rPr lang="en-GB" altLang="en-US" b="1" dirty="0">
                <a:latin typeface="Calibri" pitchFamily="34" charset="0"/>
              </a:rPr>
              <a:t>The </a:t>
            </a:r>
            <a:r>
              <a:rPr lang="en-GB" altLang="en-US" b="1" dirty="0" err="1">
                <a:latin typeface="Calibri" pitchFamily="34" charset="0"/>
              </a:rPr>
              <a:t>Labdisc</a:t>
            </a:r>
            <a:r>
              <a:rPr lang="en-GB" altLang="en-US" b="1" dirty="0">
                <a:latin typeface="Calibri" pitchFamily="34" charset="0"/>
              </a:rPr>
              <a:t> </a:t>
            </a:r>
            <a:r>
              <a:rPr lang="en-GB" altLang="en-US" b="1" dirty="0" err="1">
                <a:latin typeface="Calibri" pitchFamily="34" charset="0"/>
              </a:rPr>
              <a:t>Biochem</a:t>
            </a:r>
            <a:r>
              <a:rPr lang="en-GB" altLang="en-US" b="1" dirty="0">
                <a:latin typeface="Calibri" pitchFamily="34" charset="0"/>
              </a:rPr>
              <a:t> </a:t>
            </a:r>
            <a:r>
              <a:rPr lang="en-GB" altLang="en-US" dirty="0">
                <a:latin typeface="Calibri" pitchFamily="34" charset="0"/>
              </a:rPr>
              <a:t>– with 15 built in sensors for High</a:t>
            </a:r>
            <a:r>
              <a:rPr lang="en-GB" altLang="en-US" baseline="0" dirty="0">
                <a:latin typeface="Calibri" pitchFamily="34" charset="0"/>
              </a:rPr>
              <a:t> school Biology and Chemistry</a:t>
            </a:r>
            <a:endParaRPr lang="en-GB" altLang="en-US" dirty="0">
              <a:latin typeface="Calibri" pitchFamily="34" charset="0"/>
            </a:endParaRPr>
          </a:p>
          <a:p>
            <a:pPr algn="just" eaLnBrk="1" fontAlgn="ctr" hangingPunct="1">
              <a:spcBef>
                <a:spcPct val="0"/>
              </a:spcBef>
            </a:pPr>
            <a:endParaRPr lang="en-GB" altLang="en-US" dirty="0">
              <a:latin typeface="Calibri" pitchFamily="34" charset="0"/>
            </a:endParaRPr>
          </a:p>
          <a:p>
            <a:pPr algn="just" eaLnBrk="1" fontAlgn="ctr" hangingPunct="1">
              <a:spcBef>
                <a:spcPct val="0"/>
              </a:spcBef>
            </a:pPr>
            <a:r>
              <a:rPr lang="en-GB" altLang="en-US" b="1" dirty="0">
                <a:latin typeface="Calibri" pitchFamily="34" charset="0"/>
              </a:rPr>
              <a:t>Built-in sensors include </a:t>
            </a:r>
            <a:r>
              <a:rPr lang="en-GB" altLang="en-US" dirty="0">
                <a:latin typeface="Calibri" pitchFamily="34" charset="0"/>
              </a:rPr>
              <a:t>- Air Pressure, Ambient Temperature, Barometric Pressure, Colorimeter, Conductivity, Dissolved Oxygen, External Temperature, GPS, Heart Rate, Light, pH, Relative Humidity, Thermocouple, Turbidity and Universal Input.</a:t>
            </a:r>
          </a:p>
          <a:p>
            <a:pPr algn="just" eaLnBrk="1" fontAlgn="ctr" hangingPunct="1">
              <a:spcBef>
                <a:spcPct val="0"/>
              </a:spcBef>
            </a:pPr>
            <a:endParaRPr lang="en-GB" altLang="en-US" dirty="0">
              <a:latin typeface="Calibri" pitchFamily="34" charset="0"/>
            </a:endParaRPr>
          </a:p>
          <a:p>
            <a:pPr algn="just" eaLnBrk="1" fontAlgn="ctr" hangingPunct="1">
              <a:spcBef>
                <a:spcPct val="0"/>
              </a:spcBef>
            </a:pPr>
            <a:r>
              <a:rPr lang="en-GB" altLang="en-US" b="1" dirty="0">
                <a:latin typeface="Calibri" pitchFamily="34" charset="0"/>
              </a:rPr>
              <a:t>Typical activities include </a:t>
            </a:r>
            <a:r>
              <a:rPr lang="en-GB" altLang="en-US" dirty="0">
                <a:latin typeface="Calibri" pitchFamily="34" charset="0"/>
              </a:rPr>
              <a:t>- Skin temperature, pulse rates before and after activity, sweat production and photosynthesis, solid, liquid and gas phase changes and pH titration.</a:t>
            </a:r>
          </a:p>
          <a:p>
            <a:pPr algn="just" eaLnBrk="1" hangingPunct="1"/>
            <a:endParaRPr lang="en-GB" altLang="en-US" dirty="0">
              <a:latin typeface="Calibri"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54A56672-7DA6-49C6-BDEC-9F8E8C186DF0}" type="slidenum">
              <a:rPr lang="en-US" altLang="en-US"/>
              <a:pPr eaLnBrk="1" hangingPunct="1">
                <a:spcBef>
                  <a:spcPct val="0"/>
                </a:spcBef>
              </a:pPr>
              <a:t>5</a:t>
            </a:fld>
            <a:endParaRPr lang="en-US" altLang="en-US" dirty="0"/>
          </a:p>
        </p:txBody>
      </p:sp>
    </p:spTree>
    <p:extLst>
      <p:ext uri="{BB962C8B-B14F-4D97-AF65-F5344CB8AC3E}">
        <p14:creationId xmlns:p14="http://schemas.microsoft.com/office/powerpoint/2010/main" val="4134325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381000" y="685800"/>
            <a:ext cx="6096000" cy="3429000"/>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fontAlgn="ctr" hangingPunct="1">
              <a:spcBef>
                <a:spcPct val="0"/>
              </a:spcBef>
            </a:pPr>
            <a:r>
              <a:rPr lang="en-GB" altLang="en-US" b="1" dirty="0">
                <a:latin typeface="Calibri" pitchFamily="34" charset="0"/>
              </a:rPr>
              <a:t>The </a:t>
            </a:r>
            <a:r>
              <a:rPr lang="en-GB" altLang="en-US" b="1" dirty="0" err="1">
                <a:latin typeface="Calibri" pitchFamily="34" charset="0"/>
              </a:rPr>
              <a:t>Labdisc</a:t>
            </a:r>
            <a:r>
              <a:rPr lang="en-GB" altLang="en-US" b="1" dirty="0">
                <a:latin typeface="Calibri" pitchFamily="34" charset="0"/>
              </a:rPr>
              <a:t> Physio </a:t>
            </a:r>
            <a:r>
              <a:rPr lang="en-GB" altLang="en-US" dirty="0">
                <a:latin typeface="Calibri" pitchFamily="34" charset="0"/>
              </a:rPr>
              <a:t>– with 12 built in sensors for High school Physics</a:t>
            </a:r>
          </a:p>
          <a:p>
            <a:pPr algn="just" eaLnBrk="1" fontAlgn="ctr" hangingPunct="1">
              <a:spcBef>
                <a:spcPct val="0"/>
              </a:spcBef>
            </a:pPr>
            <a:br>
              <a:rPr lang="en-GB" altLang="en-US" b="1" dirty="0">
                <a:latin typeface="Calibri" pitchFamily="34" charset="0"/>
              </a:rPr>
            </a:br>
            <a:r>
              <a:rPr lang="en-GB" altLang="en-US" b="1" dirty="0">
                <a:latin typeface="Calibri" pitchFamily="34" charset="0"/>
              </a:rPr>
              <a:t>Built-in sensors include </a:t>
            </a:r>
            <a:r>
              <a:rPr lang="en-GB" altLang="en-US" dirty="0">
                <a:latin typeface="Calibri" pitchFamily="34" charset="0"/>
              </a:rPr>
              <a:t>- Accelerometer, Air Pressure, Ambient Temperature, Current, Distance (Motion), External Temperature, Light, Microphone, Universal Input, Voltage</a:t>
            </a:r>
          </a:p>
          <a:p>
            <a:pPr eaLnBrk="1" fontAlgn="ctr" hangingPunct="1">
              <a:spcBef>
                <a:spcPct val="0"/>
              </a:spcBef>
            </a:pPr>
            <a:endParaRPr lang="en-GB" altLang="en-US" dirty="0">
              <a:latin typeface="Calibri" pitchFamily="34" charset="0"/>
            </a:endParaRPr>
          </a:p>
          <a:p>
            <a:pPr algn="just" eaLnBrk="1" fontAlgn="ctr" hangingPunct="1">
              <a:spcBef>
                <a:spcPct val="0"/>
              </a:spcBef>
            </a:pPr>
            <a:r>
              <a:rPr lang="en-GB" altLang="en-US" b="1" dirty="0">
                <a:latin typeface="Calibri" pitchFamily="34" charset="0"/>
              </a:rPr>
              <a:t>Typical activities include</a:t>
            </a:r>
            <a:r>
              <a:rPr lang="en-GB" altLang="en-US" dirty="0">
                <a:latin typeface="Calibri" pitchFamily="34" charset="0"/>
              </a:rPr>
              <a:t> - Lenz and Boyle’s Laws, resistor networks, light source efficiency, light vs. distance, sound beat and wave superposition, Newton’s Second Law and free fall acceleration.</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54A56672-7DA6-49C6-BDEC-9F8E8C186DF0}" type="slidenum">
              <a:rPr lang="en-US" altLang="en-US"/>
              <a:pPr eaLnBrk="1" hangingPunct="1">
                <a:spcBef>
                  <a:spcPct val="0"/>
                </a:spcBef>
              </a:pPr>
              <a:t>6</a:t>
            </a:fld>
            <a:endParaRPr lang="en-US" altLang="en-US" dirty="0"/>
          </a:p>
        </p:txBody>
      </p:sp>
    </p:spTree>
    <p:extLst>
      <p:ext uri="{BB962C8B-B14F-4D97-AF65-F5344CB8AC3E}">
        <p14:creationId xmlns:p14="http://schemas.microsoft.com/office/powerpoint/2010/main" val="2089194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Analysis software operates on all computer platforms:</a:t>
            </a:r>
          </a:p>
          <a:p>
            <a:r>
              <a:rPr lang="en-US" dirty="0"/>
              <a:t>Windows, Mac, iOS, Android, Linux and Chromebook</a:t>
            </a:r>
          </a:p>
          <a:p>
            <a:endParaRPr lang="en-US" dirty="0"/>
          </a:p>
          <a:p>
            <a:r>
              <a:rPr lang="en-US" dirty="0"/>
              <a:t>Like the Labdisc the software is rich with display type and analysis tool, yet it is very easy to us.</a:t>
            </a:r>
          </a:p>
          <a:p>
            <a:endParaRPr lang="en-US" dirty="0"/>
          </a:p>
          <a:p>
            <a:r>
              <a:rPr lang="en-US" dirty="0"/>
              <a:t>The Above picture shows the iOS version, its vivid data display including: graph, table, Bar graph and the beautiful Map view!</a:t>
            </a:r>
          </a:p>
          <a:p>
            <a:endParaRPr lang="en-US" dirty="0"/>
          </a:p>
        </p:txBody>
      </p:sp>
      <p:sp>
        <p:nvSpPr>
          <p:cNvPr id="4" name="Slide Number Placeholder 3"/>
          <p:cNvSpPr>
            <a:spLocks noGrp="1"/>
          </p:cNvSpPr>
          <p:nvPr>
            <p:ph type="sldNum" sz="quarter" idx="10"/>
          </p:nvPr>
        </p:nvSpPr>
        <p:spPr/>
        <p:txBody>
          <a:bodyPr/>
          <a:lstStyle/>
          <a:p>
            <a:fld id="{C3BB63EC-58AE-4B53-93BD-DC9DE7F832F7}" type="slidenum">
              <a:rPr lang="en-US" smtClean="0"/>
              <a:pPr/>
              <a:t>8</a:t>
            </a:fld>
            <a:endParaRPr lang="en-US" dirty="0"/>
          </a:p>
        </p:txBody>
      </p:sp>
    </p:spTree>
    <p:extLst>
      <p:ext uri="{BB962C8B-B14F-4D97-AF65-F5344CB8AC3E}">
        <p14:creationId xmlns:p14="http://schemas.microsoft.com/office/powerpoint/2010/main" val="947171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complete our Labdisc package we offer  1000 pages of experiment guides covering practically all science topics in: Physics, Biology, Chemistry and Environmental science.</a:t>
            </a:r>
          </a:p>
          <a:p>
            <a:endParaRPr lang="en-US" dirty="0"/>
          </a:p>
          <a:p>
            <a:r>
              <a:rPr lang="en-US" dirty="0"/>
              <a:t>When received a list of the local science syllabus we offer a correlation of our experiment guides to the syllabus – showing 80-90% of syllabus coverage with a single Labdisc!</a:t>
            </a:r>
          </a:p>
          <a:p>
            <a:endParaRPr lang="en-US" dirty="0"/>
          </a:p>
          <a:p>
            <a:r>
              <a:rPr lang="en-US" dirty="0"/>
              <a:t>This makes the Labdisc a great value-for-money as it is being used throughout the science syllabus, and not just for few science topics.   </a:t>
            </a:r>
          </a:p>
          <a:p>
            <a:endParaRPr lang="en-US" dirty="0"/>
          </a:p>
        </p:txBody>
      </p:sp>
      <p:sp>
        <p:nvSpPr>
          <p:cNvPr id="4" name="Slide Number Placeholder 3"/>
          <p:cNvSpPr>
            <a:spLocks noGrp="1"/>
          </p:cNvSpPr>
          <p:nvPr>
            <p:ph type="sldNum" sz="quarter" idx="10"/>
          </p:nvPr>
        </p:nvSpPr>
        <p:spPr/>
        <p:txBody>
          <a:bodyPr/>
          <a:lstStyle/>
          <a:p>
            <a:fld id="{C3BB63EC-58AE-4B53-93BD-DC9DE7F832F7}" type="slidenum">
              <a:rPr lang="en-US" smtClean="0"/>
              <a:pPr/>
              <a:t>9</a:t>
            </a:fld>
            <a:endParaRPr lang="en-US" dirty="0"/>
          </a:p>
        </p:txBody>
      </p:sp>
    </p:spTree>
    <p:extLst>
      <p:ext uri="{BB962C8B-B14F-4D97-AF65-F5344CB8AC3E}">
        <p14:creationId xmlns:p14="http://schemas.microsoft.com/office/powerpoint/2010/main" val="2628699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381000" y="685800"/>
            <a:ext cx="6096000" cy="3429000"/>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latin typeface="Calibri" pitchFamily="34" charset="0"/>
              </a:rPr>
              <a:t>Labdisc</a:t>
            </a:r>
            <a:r>
              <a:rPr lang="en-GB" altLang="en-US" b="1" baseline="0" dirty="0">
                <a:latin typeface="Calibri" pitchFamily="34" charset="0"/>
              </a:rPr>
              <a:t> class solution – Mobile Science cart</a:t>
            </a:r>
          </a:p>
          <a:p>
            <a:endParaRPr lang="en-GB" altLang="en-US" baseline="0" dirty="0">
              <a:latin typeface="Calibri" pitchFamily="34" charset="0"/>
            </a:endParaRPr>
          </a:p>
          <a:p>
            <a:pPr marL="171450" indent="-171450">
              <a:buFont typeface="Arial" panose="020B0604020202020204" pitchFamily="34" charset="0"/>
              <a:buChar char="•"/>
            </a:pPr>
            <a:r>
              <a:rPr lang="en-GB" altLang="en-US" baseline="0" dirty="0">
                <a:latin typeface="Calibri" pitchFamily="34" charset="0"/>
              </a:rPr>
              <a:t>A mobile cart for mobilizing, storing and charging 16 Labdisc and 16 Tablets (Android or iPads)</a:t>
            </a:r>
          </a:p>
          <a:p>
            <a:pPr marL="171450" indent="-171450">
              <a:buFont typeface="Arial" panose="020B0604020202020204" pitchFamily="34" charset="0"/>
              <a:buChar char="•"/>
            </a:pPr>
            <a:endParaRPr lang="en-GB" altLang="en-US" baseline="0" dirty="0">
              <a:latin typeface="Calibri" pitchFamily="34" charset="0"/>
            </a:endParaRPr>
          </a:p>
          <a:p>
            <a:pPr marL="171450" indent="-171450">
              <a:buFont typeface="Arial" panose="020B0604020202020204" pitchFamily="34" charset="0"/>
              <a:buChar char="•"/>
            </a:pPr>
            <a:r>
              <a:rPr lang="en-GB" altLang="en-US" baseline="0" dirty="0">
                <a:latin typeface="Calibri" pitchFamily="34" charset="0"/>
              </a:rPr>
              <a:t>Providing a Labdisc – computer set for every 2 students</a:t>
            </a:r>
          </a:p>
          <a:p>
            <a:pPr marL="171450" indent="-171450">
              <a:buFont typeface="Arial" panose="020B0604020202020204" pitchFamily="34" charset="0"/>
              <a:buChar char="•"/>
            </a:pPr>
            <a:endParaRPr lang="en-GB" altLang="en-US" baseline="0" dirty="0">
              <a:latin typeface="Calibri" pitchFamily="34" charset="0"/>
            </a:endParaRPr>
          </a:p>
          <a:p>
            <a:pPr marL="171450" indent="-171450">
              <a:buFont typeface="Arial" panose="020B0604020202020204" pitchFamily="34" charset="0"/>
              <a:buChar char="•"/>
            </a:pPr>
            <a:r>
              <a:rPr lang="en-GB" altLang="en-US" baseline="0" dirty="0">
                <a:latin typeface="Calibri" pitchFamily="34" charset="0"/>
              </a:rPr>
              <a:t>No need for investing in a special large room for a school Laboratory. Now we can  “bring science” to the classroom instead of sending students to the school Lab</a:t>
            </a:r>
            <a:endParaRPr lang="en-GB" altLang="en-US" dirty="0">
              <a:latin typeface="Calibri" pitchFamily="34" charset="0"/>
            </a:endParaRPr>
          </a:p>
          <a:p>
            <a:endParaRPr lang="en-GB" altLang="en-US" dirty="0">
              <a:latin typeface="Calibri" pitchFamily="34" charset="0"/>
            </a:endParaRPr>
          </a:p>
          <a:p>
            <a:endParaRPr lang="en-GB" altLang="en-US" dirty="0">
              <a:latin typeface="Calibri" pitchFamily="34"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83E883E1-B737-4B8D-9244-9772450B784F}" type="slidenum">
              <a:rPr lang="en-US" altLang="en-US"/>
              <a:pPr eaLnBrk="1" hangingPunct="1">
                <a:spcBef>
                  <a:spcPct val="0"/>
                </a:spcBef>
              </a:pPr>
              <a:t>10</a:t>
            </a:fld>
            <a:endParaRPr lang="en-US" altLang="en-US" dirty="0"/>
          </a:p>
        </p:txBody>
      </p:sp>
    </p:spTree>
    <p:extLst>
      <p:ext uri="{BB962C8B-B14F-4D97-AF65-F5344CB8AC3E}">
        <p14:creationId xmlns:p14="http://schemas.microsoft.com/office/powerpoint/2010/main" val="771850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21BDD5"/>
        </a:solidFill>
        <a:effectLst/>
      </p:bgPr>
    </p:bg>
    <p:spTree>
      <p:nvGrpSpPr>
        <p:cNvPr id="1" name="Shape 6"/>
        <p:cNvGrpSpPr/>
        <p:nvPr/>
      </p:nvGrpSpPr>
      <p:grpSpPr>
        <a:xfrm>
          <a:off x="0" y="0"/>
          <a:ext cx="0" cy="0"/>
          <a:chOff x="0" y="0"/>
          <a:chExt cx="0" cy="0"/>
        </a:xfrm>
      </p:grpSpPr>
      <p:sp>
        <p:nvSpPr>
          <p:cNvPr id="8" name="Google Shape;8;p2"/>
          <p:cNvSpPr txBox="1">
            <a:spLocks noGrp="1"/>
          </p:cNvSpPr>
          <p:nvPr>
            <p:ph type="sldNum" idx="12"/>
          </p:nvPr>
        </p:nvSpPr>
        <p:spPr>
          <a:xfrm>
            <a:off x="8140129" y="4603401"/>
            <a:ext cx="767235" cy="393600"/>
          </a:xfrm>
          <a:prstGeom prst="rect">
            <a:avLst/>
          </a:prstGeom>
          <a:noFill/>
          <a:ln>
            <a:noFill/>
          </a:ln>
        </p:spPr>
        <p:txBody>
          <a:bodyPr spcFirstLastPara="1" wrap="square" lIns="0" tIns="91425" rIns="0" bIns="91425" anchor="ctr" anchorCtr="0">
            <a:noAutofit/>
          </a:bodyPr>
          <a:lstStyle>
            <a:lvl1pPr lvl="0" algn="r">
              <a:buNone/>
              <a:defRPr sz="1000">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A3FE6F2-ADBB-F446-8B24-25DF637E566A}" type="slidenum">
              <a:rPr lang="en" smtClean="0"/>
              <a:pPr/>
              <a:t>‹#›</a:t>
            </a:fld>
            <a:endParaRPr lang="en" dirty="0"/>
          </a:p>
        </p:txBody>
      </p:sp>
      <p:sp>
        <p:nvSpPr>
          <p:cNvPr id="10" name="Title 6">
            <a:extLst>
              <a:ext uri="{FF2B5EF4-FFF2-40B4-BE49-F238E27FC236}">
                <a16:creationId xmlns:a16="http://schemas.microsoft.com/office/drawing/2014/main" id="{1B83791C-3695-8738-2343-103FC8130FD6}"/>
              </a:ext>
            </a:extLst>
          </p:cNvPr>
          <p:cNvSpPr>
            <a:spLocks noGrp="1"/>
          </p:cNvSpPr>
          <p:nvPr>
            <p:ph type="title" hasCustomPrompt="1"/>
          </p:nvPr>
        </p:nvSpPr>
        <p:spPr>
          <a:xfrm>
            <a:off x="234951" y="516040"/>
            <a:ext cx="2727324" cy="1169521"/>
          </a:xfrm>
          <a:prstGeom prst="rect">
            <a:avLst/>
          </a:prstGeom>
          <a:noFill/>
          <a:ln>
            <a:noFill/>
          </a:ln>
        </p:spPr>
        <p:txBody>
          <a:bodyPr spcFirstLastPara="1" wrap="square" lIns="108000" tIns="91425" rIns="108000" bIns="91425" anchor="t" anchorCtr="0">
            <a:spAutoFit/>
          </a:bodyPr>
          <a:lstStyle>
            <a:lvl1pPr>
              <a:defRPr lang="en-IL" sz="3200" b="1" dirty="0">
                <a:solidFill>
                  <a:schemeClr val="bg1"/>
                </a:solidFill>
                <a:latin typeface="Raleway SemiBold"/>
                <a:ea typeface="Outfit SemiBold"/>
                <a:cs typeface="Outfit SemiBold"/>
              </a:defRPr>
            </a:lvl1pPr>
          </a:lstStyle>
          <a:p>
            <a:pPr marL="0" lvl="0" indent="0">
              <a:buNone/>
            </a:pPr>
            <a:r>
              <a:rPr lang="en-US" dirty="0"/>
              <a:t>COVER TITLE STYLE</a:t>
            </a:r>
            <a:endParaRPr lang="en-IL" dirty="0"/>
          </a:p>
        </p:txBody>
      </p:sp>
      <p:sp>
        <p:nvSpPr>
          <p:cNvPr id="11" name="Text Placeholder 14">
            <a:extLst>
              <a:ext uri="{FF2B5EF4-FFF2-40B4-BE49-F238E27FC236}">
                <a16:creationId xmlns:a16="http://schemas.microsoft.com/office/drawing/2014/main" id="{782B9167-A530-9270-9EEA-CCC64A5EF6D9}"/>
              </a:ext>
            </a:extLst>
          </p:cNvPr>
          <p:cNvSpPr>
            <a:spLocks noGrp="1"/>
          </p:cNvSpPr>
          <p:nvPr>
            <p:ph type="body" sz="quarter" idx="10" hasCustomPrompt="1"/>
          </p:nvPr>
        </p:nvSpPr>
        <p:spPr>
          <a:xfrm>
            <a:off x="234951" y="1547678"/>
            <a:ext cx="2344737" cy="1403431"/>
          </a:xfrm>
          <a:prstGeom prst="rect">
            <a:avLst/>
          </a:prstGeom>
          <a:noFill/>
          <a:ln>
            <a:noFill/>
          </a:ln>
        </p:spPr>
        <p:txBody>
          <a:bodyPr spcFirstLastPara="1" wrap="square" lIns="0" tIns="91425" rIns="91425" bIns="91425" anchor="t" anchorCtr="0">
            <a:spAutoFit/>
          </a:bodyPr>
          <a:lstStyle>
            <a:lvl2pPr algn="l">
              <a:lnSpc>
                <a:spcPct val="110000"/>
              </a:lnSpc>
              <a:defRPr lang="en-US" sz="2400" b="0" i="0" u="none" strike="noStrike" cap="none" spc="-20" dirty="0">
                <a:solidFill>
                  <a:schemeClr val="tx1"/>
                </a:solidFill>
                <a:latin typeface="Raleway" pitchFamily="2" charset="77"/>
                <a:ea typeface="Outfit Light"/>
                <a:cs typeface="Outfit Light"/>
                <a:sym typeface="Arial"/>
              </a:defRPr>
            </a:lvl2pPr>
          </a:lstStyle>
          <a:p>
            <a:pPr lvl="1"/>
            <a:r>
              <a:rPr lang="en-US" dirty="0"/>
              <a:t>Click to edit Cover </a:t>
            </a:r>
            <a:r>
              <a:rPr lang="en-US" dirty="0" err="1"/>
              <a:t>Subheader</a:t>
            </a:r>
            <a:endParaRPr lang="en-US" dirty="0"/>
          </a:p>
        </p:txBody>
      </p:sp>
      <p:sp>
        <p:nvSpPr>
          <p:cNvPr id="16" name="Freeform 15">
            <a:extLst>
              <a:ext uri="{FF2B5EF4-FFF2-40B4-BE49-F238E27FC236}">
                <a16:creationId xmlns:a16="http://schemas.microsoft.com/office/drawing/2014/main" id="{127E4FD5-3B5B-8AA5-DB45-8DFDF045F052}"/>
              </a:ext>
            </a:extLst>
          </p:cNvPr>
          <p:cNvSpPr/>
          <p:nvPr userDrawn="1"/>
        </p:nvSpPr>
        <p:spPr>
          <a:xfrm>
            <a:off x="2962276" y="0"/>
            <a:ext cx="6181724" cy="5143500"/>
          </a:xfrm>
          <a:custGeom>
            <a:avLst/>
            <a:gdLst>
              <a:gd name="connsiteX0" fmla="*/ 960726 w 6181724"/>
              <a:gd name="connsiteY0" fmla="*/ 0 h 5143500"/>
              <a:gd name="connsiteX1" fmla="*/ 6181724 w 6181724"/>
              <a:gd name="connsiteY1" fmla="*/ 0 h 5143500"/>
              <a:gd name="connsiteX2" fmla="*/ 6181724 w 6181724"/>
              <a:gd name="connsiteY2" fmla="*/ 5143500 h 5143500"/>
              <a:gd name="connsiteX3" fmla="*/ 1334508 w 6181724"/>
              <a:gd name="connsiteY3" fmla="*/ 5143500 h 5143500"/>
              <a:gd name="connsiteX4" fmla="*/ 1177732 w 6181724"/>
              <a:gd name="connsiteY4" fmla="*/ 5012401 h 5143500"/>
              <a:gd name="connsiteX5" fmla="*/ 0 w 6181724"/>
              <a:gd name="connsiteY5" fmla="*/ 2396359 h 5143500"/>
              <a:gd name="connsiteX6" fmla="*/ 918208 w 6181724"/>
              <a:gd name="connsiteY6" fmla="*/ 4304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724" h="5143500">
                <a:moveTo>
                  <a:pt x="960726" y="0"/>
                </a:moveTo>
                <a:lnTo>
                  <a:pt x="6181724" y="0"/>
                </a:lnTo>
                <a:lnTo>
                  <a:pt x="6181724" y="5143500"/>
                </a:lnTo>
                <a:lnTo>
                  <a:pt x="1334508" y="5143500"/>
                </a:lnTo>
                <a:lnTo>
                  <a:pt x="1177732" y="5012401"/>
                </a:lnTo>
                <a:cubicBezTo>
                  <a:pt x="450069" y="4342898"/>
                  <a:pt x="0" y="3417987"/>
                  <a:pt x="0" y="2396359"/>
                </a:cubicBezTo>
                <a:cubicBezTo>
                  <a:pt x="0" y="1502435"/>
                  <a:pt x="344584" y="682559"/>
                  <a:pt x="918208" y="430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R="0" algn="ctr" rtl="0">
              <a:lnSpc>
                <a:spcPct val="100000"/>
              </a:lnSpc>
              <a:spcBef>
                <a:spcPts val="0"/>
              </a:spcBef>
              <a:spcAft>
                <a:spcPts val="0"/>
              </a:spcAft>
              <a:buClr>
                <a:srgbClr val="000000"/>
              </a:buClr>
              <a:buFont typeface="Arial"/>
            </a:pPr>
            <a:endParaRPr lang="en-IL" dirty="0"/>
          </a:p>
        </p:txBody>
      </p:sp>
      <p:sp>
        <p:nvSpPr>
          <p:cNvPr id="2" name="Arc 1">
            <a:extLst>
              <a:ext uri="{FF2B5EF4-FFF2-40B4-BE49-F238E27FC236}">
                <a16:creationId xmlns:a16="http://schemas.microsoft.com/office/drawing/2014/main" id="{3D1744B5-F533-D975-5396-5998E335611E}"/>
              </a:ext>
            </a:extLst>
          </p:cNvPr>
          <p:cNvSpPr/>
          <p:nvPr userDrawn="1"/>
        </p:nvSpPr>
        <p:spPr>
          <a:xfrm rot="21108862">
            <a:off x="3014612" y="-1229004"/>
            <a:ext cx="6319065" cy="6783902"/>
          </a:xfrm>
          <a:prstGeom prst="arc">
            <a:avLst>
              <a:gd name="adj1" fmla="val 7438713"/>
              <a:gd name="adj2" fmla="val 1376776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pic>
        <p:nvPicPr>
          <p:cNvPr id="5" name="Graphic 4">
            <a:extLst>
              <a:ext uri="{FF2B5EF4-FFF2-40B4-BE49-F238E27FC236}">
                <a16:creationId xmlns:a16="http://schemas.microsoft.com/office/drawing/2014/main" id="{C7F7AA49-0CBF-E5DF-2948-1903F78E8B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622784"/>
            <a:ext cx="1116552" cy="307711"/>
          </a:xfrm>
          <a:prstGeom prst="rect">
            <a:avLst/>
          </a:prstGeom>
        </p:spPr>
      </p:pic>
    </p:spTree>
    <p:extLst>
      <p:ext uri="{BB962C8B-B14F-4D97-AF65-F5344CB8AC3E}">
        <p14:creationId xmlns:p14="http://schemas.microsoft.com/office/powerpoint/2010/main" val="79179218"/>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accent2"/>
        </a:solidFill>
        <a:effectLst/>
      </p:bgPr>
    </p:bg>
    <p:spTree>
      <p:nvGrpSpPr>
        <p:cNvPr id="1" name="Shape 6"/>
        <p:cNvGrpSpPr/>
        <p:nvPr/>
      </p:nvGrpSpPr>
      <p:grpSpPr>
        <a:xfrm>
          <a:off x="0" y="0"/>
          <a:ext cx="0" cy="0"/>
          <a:chOff x="0" y="0"/>
          <a:chExt cx="0" cy="0"/>
        </a:xfrm>
      </p:grpSpPr>
      <p:sp>
        <p:nvSpPr>
          <p:cNvPr id="4" name="Google Shape;7;p2">
            <a:extLst>
              <a:ext uri="{FF2B5EF4-FFF2-40B4-BE49-F238E27FC236}">
                <a16:creationId xmlns:a16="http://schemas.microsoft.com/office/drawing/2014/main" id="{0F2D2996-73B4-D776-9C0A-8933ED875082}"/>
              </a:ext>
            </a:extLst>
          </p:cNvPr>
          <p:cNvSpPr/>
          <p:nvPr userDrawn="1"/>
        </p:nvSpPr>
        <p:spPr>
          <a:xfrm flipV="1">
            <a:off x="0" y="-1"/>
            <a:ext cx="9144000" cy="899161"/>
          </a:xfrm>
          <a:prstGeom prst="round2SameRect">
            <a:avLst>
              <a:gd name="adj1" fmla="val 50000"/>
              <a:gd name="adj2" fmla="val 0"/>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7" name="Title 6">
            <a:extLst>
              <a:ext uri="{FF2B5EF4-FFF2-40B4-BE49-F238E27FC236}">
                <a16:creationId xmlns:a16="http://schemas.microsoft.com/office/drawing/2014/main" id="{4BB4BA85-C7A6-119B-F676-1F554A52317F}"/>
              </a:ext>
            </a:extLst>
          </p:cNvPr>
          <p:cNvSpPr>
            <a:spLocks noGrp="1"/>
          </p:cNvSpPr>
          <p:nvPr>
            <p:ph type="title" hasCustomPrompt="1"/>
          </p:nvPr>
        </p:nvSpPr>
        <p:spPr>
          <a:xfrm>
            <a:off x="234951" y="125340"/>
            <a:ext cx="8667749" cy="615523"/>
          </a:xfrm>
          <a:prstGeom prst="rect">
            <a:avLst/>
          </a:prstGeom>
          <a:noFill/>
          <a:ln>
            <a:noFill/>
          </a:ln>
        </p:spPr>
        <p:txBody>
          <a:bodyPr spcFirstLastPara="1" wrap="square" lIns="91425" tIns="91425" rIns="91425" bIns="91425" anchor="t" anchorCtr="0">
            <a:spAutoFit/>
          </a:bodyPr>
          <a:lstStyle>
            <a:lvl1pPr>
              <a:defRPr lang="en-IL" sz="2800" b="1" dirty="0">
                <a:solidFill>
                  <a:srgbClr val="615B57"/>
                </a:solidFill>
                <a:latin typeface="Raleway SemiBold" pitchFamily="2" charset="77"/>
                <a:ea typeface="Outfit"/>
                <a:cs typeface="Outfit"/>
              </a:defRPr>
            </a:lvl1pPr>
          </a:lstStyle>
          <a:p>
            <a:pPr marL="0" lvl="0" indent="0" algn="ctr">
              <a:buNone/>
            </a:pPr>
            <a:r>
              <a:rPr lang="en-US" dirty="0"/>
              <a:t>CLICK TO EDIT MASTER TITLE STYLE</a:t>
            </a:r>
            <a:endParaRPr lang="en-IL" dirty="0"/>
          </a:p>
        </p:txBody>
      </p:sp>
      <p:sp>
        <p:nvSpPr>
          <p:cNvPr id="6" name="Text Placeholder 15">
            <a:extLst>
              <a:ext uri="{FF2B5EF4-FFF2-40B4-BE49-F238E27FC236}">
                <a16:creationId xmlns:a16="http://schemas.microsoft.com/office/drawing/2014/main" id="{AB946DF2-58CB-E487-BF90-B544433F8E00}"/>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1">
                    <a:lumMod val="95000"/>
                  </a:schemeClr>
                </a:solidFill>
              </a:rPr>
              <a:t>Page </a:t>
            </a:r>
            <a:fld id="{3AC7C4EF-9659-0745-92F3-263B3D5A0EE2}" type="slidenum">
              <a:rPr lang="en-IL" sz="700" spc="20" baseline="0" smtClean="0">
                <a:solidFill>
                  <a:schemeClr val="bg1">
                    <a:lumMod val="95000"/>
                  </a:schemeClr>
                </a:solidFill>
              </a:rPr>
              <a:pPr/>
              <a:t>‹#›</a:t>
            </a:fld>
            <a:endParaRPr lang="en-IL" sz="700" spc="20" baseline="0" dirty="0">
              <a:solidFill>
                <a:schemeClr val="bg1">
                  <a:lumMod val="95000"/>
                </a:schemeClr>
              </a:solidFill>
            </a:endParaRPr>
          </a:p>
        </p:txBody>
      </p:sp>
      <p:pic>
        <p:nvPicPr>
          <p:cNvPr id="2" name="Graphic 1">
            <a:extLst>
              <a:ext uri="{FF2B5EF4-FFF2-40B4-BE49-F238E27FC236}">
                <a16:creationId xmlns:a16="http://schemas.microsoft.com/office/drawing/2014/main" id="{1528D823-479A-61F8-E702-AE95DA5C41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3666523409"/>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accent2"/>
        </a:solidFill>
        <a:effectLst/>
      </p:bgPr>
    </p:bg>
    <p:spTree>
      <p:nvGrpSpPr>
        <p:cNvPr id="1" name="Shape 6"/>
        <p:cNvGrpSpPr/>
        <p:nvPr/>
      </p:nvGrpSpPr>
      <p:grpSpPr>
        <a:xfrm>
          <a:off x="0" y="0"/>
          <a:ext cx="0" cy="0"/>
          <a:chOff x="0" y="0"/>
          <a:chExt cx="0" cy="0"/>
        </a:xfrm>
      </p:grpSpPr>
      <p:sp>
        <p:nvSpPr>
          <p:cNvPr id="4" name="Google Shape;7;p2">
            <a:extLst>
              <a:ext uri="{FF2B5EF4-FFF2-40B4-BE49-F238E27FC236}">
                <a16:creationId xmlns:a16="http://schemas.microsoft.com/office/drawing/2014/main" id="{0F2D2996-73B4-D776-9C0A-8933ED875082}"/>
              </a:ext>
            </a:extLst>
          </p:cNvPr>
          <p:cNvSpPr/>
          <p:nvPr userDrawn="1"/>
        </p:nvSpPr>
        <p:spPr>
          <a:xfrm flipV="1">
            <a:off x="0" y="-1"/>
            <a:ext cx="9144000" cy="1098508"/>
          </a:xfrm>
          <a:prstGeom prst="round2SameRect">
            <a:avLst>
              <a:gd name="adj1" fmla="val 44197"/>
              <a:gd name="adj2" fmla="val 0"/>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7" name="Title 6">
            <a:extLst>
              <a:ext uri="{FF2B5EF4-FFF2-40B4-BE49-F238E27FC236}">
                <a16:creationId xmlns:a16="http://schemas.microsoft.com/office/drawing/2014/main" id="{4BB4BA85-C7A6-119B-F676-1F554A52317F}"/>
              </a:ext>
            </a:extLst>
          </p:cNvPr>
          <p:cNvSpPr>
            <a:spLocks noGrp="1"/>
          </p:cNvSpPr>
          <p:nvPr>
            <p:ph type="title" hasCustomPrompt="1"/>
          </p:nvPr>
        </p:nvSpPr>
        <p:spPr>
          <a:xfrm>
            <a:off x="234951" y="125340"/>
            <a:ext cx="8667749" cy="615523"/>
          </a:xfrm>
          <a:prstGeom prst="rect">
            <a:avLst/>
          </a:prstGeom>
          <a:noFill/>
          <a:ln>
            <a:noFill/>
          </a:ln>
        </p:spPr>
        <p:txBody>
          <a:bodyPr spcFirstLastPara="1" wrap="square" lIns="91425" tIns="91425" rIns="91425" bIns="91425" anchor="t" anchorCtr="0">
            <a:spAutoFit/>
          </a:bodyPr>
          <a:lstStyle>
            <a:lvl1pPr>
              <a:defRPr lang="en-IL" sz="2800" b="1" dirty="0">
                <a:solidFill>
                  <a:srgbClr val="615B57"/>
                </a:solidFill>
                <a:latin typeface="Raleway SemiBold" pitchFamily="2" charset="77"/>
                <a:ea typeface="Outfit"/>
                <a:cs typeface="Outfit"/>
              </a:defRPr>
            </a:lvl1pPr>
          </a:lstStyle>
          <a:p>
            <a:pPr marL="0" lvl="0" indent="0" algn="ctr">
              <a:buNone/>
            </a:pPr>
            <a:r>
              <a:rPr lang="en-US" dirty="0"/>
              <a:t>CLICK TO EDIT MASTER TITLE STYLE</a:t>
            </a:r>
            <a:endParaRPr lang="en-IL" dirty="0"/>
          </a:p>
        </p:txBody>
      </p:sp>
      <p:sp>
        <p:nvSpPr>
          <p:cNvPr id="15" name="Text Placeholder 14">
            <a:extLst>
              <a:ext uri="{FF2B5EF4-FFF2-40B4-BE49-F238E27FC236}">
                <a16:creationId xmlns:a16="http://schemas.microsoft.com/office/drawing/2014/main" id="{852BDFF0-E983-1766-BD97-47605CEBEFC9}"/>
              </a:ext>
            </a:extLst>
          </p:cNvPr>
          <p:cNvSpPr>
            <a:spLocks noGrp="1"/>
          </p:cNvSpPr>
          <p:nvPr>
            <p:ph type="body" sz="quarter" idx="10" hasCustomPrompt="1"/>
          </p:nvPr>
        </p:nvSpPr>
        <p:spPr>
          <a:xfrm>
            <a:off x="473075" y="580021"/>
            <a:ext cx="8188325" cy="415468"/>
          </a:xfrm>
          <a:prstGeom prst="rect">
            <a:avLst/>
          </a:prstGeom>
          <a:noFill/>
          <a:ln>
            <a:noFill/>
          </a:ln>
        </p:spPr>
        <p:txBody>
          <a:bodyPr spcFirstLastPara="1" wrap="square" lIns="91425" tIns="91425" rIns="91425" bIns="91425" anchor="t" anchorCtr="0">
            <a:spAutoFit/>
          </a:bodyPr>
          <a:lstStyle>
            <a:lvl2pPr algn="ctr">
              <a:defRPr lang="en-US" sz="1500" b="0" i="0" dirty="0" smtClean="0">
                <a:latin typeface="Raleway Medium" pitchFamily="2" charset="77"/>
              </a:defRPr>
            </a:lvl2pPr>
          </a:lstStyle>
          <a:p>
            <a:pPr lvl="1"/>
            <a:r>
              <a:rPr lang="en-US" dirty="0"/>
              <a:t>Click to edit </a:t>
            </a:r>
            <a:r>
              <a:rPr lang="en-US" dirty="0" err="1"/>
              <a:t>Subheader</a:t>
            </a:r>
            <a:endParaRPr lang="en-US" dirty="0"/>
          </a:p>
        </p:txBody>
      </p:sp>
      <p:sp>
        <p:nvSpPr>
          <p:cNvPr id="5" name="Text Placeholder 15">
            <a:extLst>
              <a:ext uri="{FF2B5EF4-FFF2-40B4-BE49-F238E27FC236}">
                <a16:creationId xmlns:a16="http://schemas.microsoft.com/office/drawing/2014/main" id="{E09EB065-0EFF-AFBE-53DF-0C2034E444BF}"/>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1">
                    <a:lumMod val="95000"/>
                  </a:schemeClr>
                </a:solidFill>
              </a:rPr>
              <a:t>Page </a:t>
            </a:r>
            <a:fld id="{3AC7C4EF-9659-0745-92F3-263B3D5A0EE2}" type="slidenum">
              <a:rPr lang="en-IL" sz="700" spc="20" baseline="0" smtClean="0">
                <a:solidFill>
                  <a:schemeClr val="bg1">
                    <a:lumMod val="95000"/>
                  </a:schemeClr>
                </a:solidFill>
              </a:rPr>
              <a:pPr/>
              <a:t>‹#›</a:t>
            </a:fld>
            <a:endParaRPr lang="en-IL" sz="700" spc="20" baseline="0" dirty="0">
              <a:solidFill>
                <a:schemeClr val="bg1">
                  <a:lumMod val="95000"/>
                </a:schemeClr>
              </a:solidFill>
            </a:endParaRPr>
          </a:p>
        </p:txBody>
      </p:sp>
      <p:pic>
        <p:nvPicPr>
          <p:cNvPr id="2" name="Graphic 1">
            <a:extLst>
              <a:ext uri="{FF2B5EF4-FFF2-40B4-BE49-F238E27FC236}">
                <a16:creationId xmlns:a16="http://schemas.microsoft.com/office/drawing/2014/main" id="{4D9FE213-9362-8F1B-E677-BA08E8C780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926470014"/>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accent3"/>
        </a:solidFill>
        <a:effectLst/>
      </p:bgPr>
    </p:bg>
    <p:spTree>
      <p:nvGrpSpPr>
        <p:cNvPr id="1" name="Shape 6"/>
        <p:cNvGrpSpPr/>
        <p:nvPr/>
      </p:nvGrpSpPr>
      <p:grpSpPr>
        <a:xfrm>
          <a:off x="0" y="0"/>
          <a:ext cx="0" cy="0"/>
          <a:chOff x="0" y="0"/>
          <a:chExt cx="0" cy="0"/>
        </a:xfrm>
      </p:grpSpPr>
      <p:sp>
        <p:nvSpPr>
          <p:cNvPr id="4" name="Google Shape;7;p2">
            <a:extLst>
              <a:ext uri="{FF2B5EF4-FFF2-40B4-BE49-F238E27FC236}">
                <a16:creationId xmlns:a16="http://schemas.microsoft.com/office/drawing/2014/main" id="{0F2D2996-73B4-D776-9C0A-8933ED875082}"/>
              </a:ext>
            </a:extLst>
          </p:cNvPr>
          <p:cNvSpPr/>
          <p:nvPr userDrawn="1"/>
        </p:nvSpPr>
        <p:spPr>
          <a:xfrm flipV="1">
            <a:off x="0" y="-1"/>
            <a:ext cx="9144000" cy="899161"/>
          </a:xfrm>
          <a:prstGeom prst="round2SameRect">
            <a:avLst>
              <a:gd name="adj1" fmla="val 50000"/>
              <a:gd name="adj2" fmla="val 0"/>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7" name="Title 6">
            <a:extLst>
              <a:ext uri="{FF2B5EF4-FFF2-40B4-BE49-F238E27FC236}">
                <a16:creationId xmlns:a16="http://schemas.microsoft.com/office/drawing/2014/main" id="{4BB4BA85-C7A6-119B-F676-1F554A52317F}"/>
              </a:ext>
            </a:extLst>
          </p:cNvPr>
          <p:cNvSpPr>
            <a:spLocks noGrp="1"/>
          </p:cNvSpPr>
          <p:nvPr>
            <p:ph type="title" hasCustomPrompt="1"/>
          </p:nvPr>
        </p:nvSpPr>
        <p:spPr>
          <a:xfrm>
            <a:off x="234951" y="125340"/>
            <a:ext cx="8667749" cy="615523"/>
          </a:xfrm>
          <a:prstGeom prst="rect">
            <a:avLst/>
          </a:prstGeom>
          <a:noFill/>
          <a:ln>
            <a:noFill/>
          </a:ln>
        </p:spPr>
        <p:txBody>
          <a:bodyPr spcFirstLastPara="1" wrap="square" lIns="91425" tIns="91425" rIns="91425" bIns="91425" anchor="t" anchorCtr="0">
            <a:spAutoFit/>
          </a:bodyPr>
          <a:lstStyle>
            <a:lvl1pPr>
              <a:defRPr lang="en-IL" sz="2800" b="1" dirty="0">
                <a:solidFill>
                  <a:srgbClr val="615B57"/>
                </a:solidFill>
                <a:latin typeface="Raleway SemiBold" pitchFamily="2" charset="77"/>
                <a:ea typeface="Outfit"/>
                <a:cs typeface="Outfit"/>
              </a:defRPr>
            </a:lvl1pPr>
          </a:lstStyle>
          <a:p>
            <a:pPr marL="0" lvl="0" indent="0" algn="ctr">
              <a:buNone/>
            </a:pPr>
            <a:r>
              <a:rPr lang="en-US" dirty="0"/>
              <a:t>CLICK TO EDIT MASTER TITLE STYLE</a:t>
            </a:r>
            <a:endParaRPr lang="en-IL" dirty="0"/>
          </a:p>
        </p:txBody>
      </p:sp>
      <p:sp>
        <p:nvSpPr>
          <p:cNvPr id="6" name="Text Placeholder 15">
            <a:extLst>
              <a:ext uri="{FF2B5EF4-FFF2-40B4-BE49-F238E27FC236}">
                <a16:creationId xmlns:a16="http://schemas.microsoft.com/office/drawing/2014/main" id="{AB946DF2-58CB-E487-BF90-B544433F8E00}"/>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2"/>
                </a:solidFill>
              </a:rPr>
              <a:t>Page </a:t>
            </a:r>
            <a:fld id="{3AC7C4EF-9659-0745-92F3-263B3D5A0EE2}" type="slidenum">
              <a:rPr lang="en-IL" sz="700" spc="20" baseline="0" smtClean="0">
                <a:solidFill>
                  <a:schemeClr val="bg2"/>
                </a:solidFill>
              </a:rPr>
              <a:pPr/>
              <a:t>‹#›</a:t>
            </a:fld>
            <a:endParaRPr lang="en-IL" sz="700" spc="20" baseline="0" dirty="0">
              <a:solidFill>
                <a:schemeClr val="bg2"/>
              </a:solidFill>
            </a:endParaRPr>
          </a:p>
        </p:txBody>
      </p:sp>
      <p:pic>
        <p:nvPicPr>
          <p:cNvPr id="2" name="Graphic 1">
            <a:extLst>
              <a:ext uri="{FF2B5EF4-FFF2-40B4-BE49-F238E27FC236}">
                <a16:creationId xmlns:a16="http://schemas.microsoft.com/office/drawing/2014/main" id="{4BA212C0-43EF-5802-C4E3-CC732889DF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4037256617"/>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accent3"/>
        </a:solidFill>
        <a:effectLst/>
      </p:bgPr>
    </p:bg>
    <p:spTree>
      <p:nvGrpSpPr>
        <p:cNvPr id="1" name="Shape 6"/>
        <p:cNvGrpSpPr/>
        <p:nvPr/>
      </p:nvGrpSpPr>
      <p:grpSpPr>
        <a:xfrm>
          <a:off x="0" y="0"/>
          <a:ext cx="0" cy="0"/>
          <a:chOff x="0" y="0"/>
          <a:chExt cx="0" cy="0"/>
        </a:xfrm>
      </p:grpSpPr>
      <p:sp>
        <p:nvSpPr>
          <p:cNvPr id="4" name="Google Shape;7;p2">
            <a:extLst>
              <a:ext uri="{FF2B5EF4-FFF2-40B4-BE49-F238E27FC236}">
                <a16:creationId xmlns:a16="http://schemas.microsoft.com/office/drawing/2014/main" id="{0F2D2996-73B4-D776-9C0A-8933ED875082}"/>
              </a:ext>
            </a:extLst>
          </p:cNvPr>
          <p:cNvSpPr/>
          <p:nvPr userDrawn="1"/>
        </p:nvSpPr>
        <p:spPr>
          <a:xfrm flipV="1">
            <a:off x="0" y="-1"/>
            <a:ext cx="9144000" cy="1098508"/>
          </a:xfrm>
          <a:prstGeom prst="round2SameRect">
            <a:avLst>
              <a:gd name="adj1" fmla="val 44197"/>
              <a:gd name="adj2" fmla="val 0"/>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7" name="Title 6">
            <a:extLst>
              <a:ext uri="{FF2B5EF4-FFF2-40B4-BE49-F238E27FC236}">
                <a16:creationId xmlns:a16="http://schemas.microsoft.com/office/drawing/2014/main" id="{4BB4BA85-C7A6-119B-F676-1F554A52317F}"/>
              </a:ext>
            </a:extLst>
          </p:cNvPr>
          <p:cNvSpPr>
            <a:spLocks noGrp="1"/>
          </p:cNvSpPr>
          <p:nvPr>
            <p:ph type="title" hasCustomPrompt="1"/>
          </p:nvPr>
        </p:nvSpPr>
        <p:spPr>
          <a:xfrm>
            <a:off x="234951" y="125340"/>
            <a:ext cx="8667749" cy="615523"/>
          </a:xfrm>
          <a:prstGeom prst="rect">
            <a:avLst/>
          </a:prstGeom>
          <a:noFill/>
          <a:ln>
            <a:noFill/>
          </a:ln>
        </p:spPr>
        <p:txBody>
          <a:bodyPr spcFirstLastPara="1" wrap="square" lIns="91425" tIns="91425" rIns="91425" bIns="91425" anchor="t" anchorCtr="0">
            <a:spAutoFit/>
          </a:bodyPr>
          <a:lstStyle>
            <a:lvl1pPr>
              <a:defRPr lang="en-IL" sz="2800" b="1" dirty="0">
                <a:solidFill>
                  <a:srgbClr val="615B57"/>
                </a:solidFill>
                <a:latin typeface="Raleway SemiBold" pitchFamily="2" charset="77"/>
                <a:ea typeface="Outfit"/>
                <a:cs typeface="Outfit"/>
              </a:defRPr>
            </a:lvl1pPr>
          </a:lstStyle>
          <a:p>
            <a:pPr marL="0" lvl="0" indent="0" algn="ctr">
              <a:buNone/>
            </a:pPr>
            <a:r>
              <a:rPr lang="en-US" dirty="0"/>
              <a:t>CLICK TO EDIT MASTER TITLE STYLE</a:t>
            </a:r>
            <a:endParaRPr lang="en-IL" dirty="0"/>
          </a:p>
        </p:txBody>
      </p:sp>
      <p:sp>
        <p:nvSpPr>
          <p:cNvPr id="15" name="Text Placeholder 14">
            <a:extLst>
              <a:ext uri="{FF2B5EF4-FFF2-40B4-BE49-F238E27FC236}">
                <a16:creationId xmlns:a16="http://schemas.microsoft.com/office/drawing/2014/main" id="{852BDFF0-E983-1766-BD97-47605CEBEFC9}"/>
              </a:ext>
            </a:extLst>
          </p:cNvPr>
          <p:cNvSpPr>
            <a:spLocks noGrp="1"/>
          </p:cNvSpPr>
          <p:nvPr>
            <p:ph type="body" sz="quarter" idx="10" hasCustomPrompt="1"/>
          </p:nvPr>
        </p:nvSpPr>
        <p:spPr>
          <a:xfrm>
            <a:off x="473075" y="580021"/>
            <a:ext cx="8188325" cy="415468"/>
          </a:xfrm>
          <a:prstGeom prst="rect">
            <a:avLst/>
          </a:prstGeom>
          <a:noFill/>
          <a:ln>
            <a:noFill/>
          </a:ln>
        </p:spPr>
        <p:txBody>
          <a:bodyPr spcFirstLastPara="1" wrap="square" lIns="91425" tIns="91425" rIns="91425" bIns="91425" anchor="t" anchorCtr="0">
            <a:spAutoFit/>
          </a:bodyPr>
          <a:lstStyle>
            <a:lvl2pPr algn="ctr">
              <a:defRPr lang="en-US" sz="1500" b="0" i="0" dirty="0" smtClean="0">
                <a:latin typeface="Raleway Medium" pitchFamily="2" charset="77"/>
              </a:defRPr>
            </a:lvl2pPr>
          </a:lstStyle>
          <a:p>
            <a:pPr lvl="1"/>
            <a:r>
              <a:rPr lang="en-US" dirty="0"/>
              <a:t>Click to edit </a:t>
            </a:r>
            <a:r>
              <a:rPr lang="en-US" dirty="0" err="1"/>
              <a:t>Subheader</a:t>
            </a:r>
            <a:endParaRPr lang="en-US" dirty="0"/>
          </a:p>
        </p:txBody>
      </p:sp>
      <p:sp>
        <p:nvSpPr>
          <p:cNvPr id="5" name="Text Placeholder 15">
            <a:extLst>
              <a:ext uri="{FF2B5EF4-FFF2-40B4-BE49-F238E27FC236}">
                <a16:creationId xmlns:a16="http://schemas.microsoft.com/office/drawing/2014/main" id="{E09EB065-0EFF-AFBE-53DF-0C2034E444BF}"/>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2"/>
                </a:solidFill>
              </a:rPr>
              <a:t>Page </a:t>
            </a:r>
            <a:fld id="{3AC7C4EF-9659-0745-92F3-263B3D5A0EE2}" type="slidenum">
              <a:rPr lang="en-IL" sz="700" spc="20" baseline="0" smtClean="0">
                <a:solidFill>
                  <a:schemeClr val="bg2"/>
                </a:solidFill>
              </a:rPr>
              <a:pPr/>
              <a:t>‹#›</a:t>
            </a:fld>
            <a:endParaRPr lang="en-IL" sz="700" spc="20" baseline="0" dirty="0">
              <a:solidFill>
                <a:schemeClr val="bg2"/>
              </a:solidFill>
            </a:endParaRPr>
          </a:p>
        </p:txBody>
      </p:sp>
      <p:pic>
        <p:nvPicPr>
          <p:cNvPr id="2" name="Graphic 1">
            <a:extLst>
              <a:ext uri="{FF2B5EF4-FFF2-40B4-BE49-F238E27FC236}">
                <a16:creationId xmlns:a16="http://schemas.microsoft.com/office/drawing/2014/main" id="{98428F70-2688-B47D-6AAD-C715D1792D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2716528593"/>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accent4"/>
        </a:solidFill>
        <a:effectLst/>
      </p:bgPr>
    </p:bg>
    <p:spTree>
      <p:nvGrpSpPr>
        <p:cNvPr id="1" name="Shape 6"/>
        <p:cNvGrpSpPr/>
        <p:nvPr/>
      </p:nvGrpSpPr>
      <p:grpSpPr>
        <a:xfrm>
          <a:off x="0" y="0"/>
          <a:ext cx="0" cy="0"/>
          <a:chOff x="0" y="0"/>
          <a:chExt cx="0" cy="0"/>
        </a:xfrm>
      </p:grpSpPr>
      <p:sp>
        <p:nvSpPr>
          <p:cNvPr id="4" name="Google Shape;7;p2">
            <a:extLst>
              <a:ext uri="{FF2B5EF4-FFF2-40B4-BE49-F238E27FC236}">
                <a16:creationId xmlns:a16="http://schemas.microsoft.com/office/drawing/2014/main" id="{0F2D2996-73B4-D776-9C0A-8933ED875082}"/>
              </a:ext>
            </a:extLst>
          </p:cNvPr>
          <p:cNvSpPr/>
          <p:nvPr userDrawn="1"/>
        </p:nvSpPr>
        <p:spPr>
          <a:xfrm flipV="1">
            <a:off x="0" y="-1"/>
            <a:ext cx="9144000" cy="899161"/>
          </a:xfrm>
          <a:prstGeom prst="round2SameRect">
            <a:avLst>
              <a:gd name="adj1" fmla="val 50000"/>
              <a:gd name="adj2" fmla="val 0"/>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7" name="Title 6">
            <a:extLst>
              <a:ext uri="{FF2B5EF4-FFF2-40B4-BE49-F238E27FC236}">
                <a16:creationId xmlns:a16="http://schemas.microsoft.com/office/drawing/2014/main" id="{4BB4BA85-C7A6-119B-F676-1F554A52317F}"/>
              </a:ext>
            </a:extLst>
          </p:cNvPr>
          <p:cNvSpPr>
            <a:spLocks noGrp="1"/>
          </p:cNvSpPr>
          <p:nvPr>
            <p:ph type="title" hasCustomPrompt="1"/>
          </p:nvPr>
        </p:nvSpPr>
        <p:spPr>
          <a:xfrm>
            <a:off x="234951" y="125340"/>
            <a:ext cx="8667749" cy="615523"/>
          </a:xfrm>
          <a:prstGeom prst="rect">
            <a:avLst/>
          </a:prstGeom>
          <a:noFill/>
          <a:ln>
            <a:noFill/>
          </a:ln>
        </p:spPr>
        <p:txBody>
          <a:bodyPr spcFirstLastPara="1" wrap="square" lIns="91425" tIns="91425" rIns="91425" bIns="91425" anchor="t" anchorCtr="0">
            <a:spAutoFit/>
          </a:bodyPr>
          <a:lstStyle>
            <a:lvl1pPr>
              <a:defRPr lang="en-IL" sz="2800" b="1" dirty="0">
                <a:solidFill>
                  <a:srgbClr val="615B57"/>
                </a:solidFill>
                <a:latin typeface="Raleway SemiBold" pitchFamily="2" charset="77"/>
                <a:ea typeface="Outfit"/>
                <a:cs typeface="Outfit"/>
              </a:defRPr>
            </a:lvl1pPr>
          </a:lstStyle>
          <a:p>
            <a:pPr marL="0" lvl="0" indent="0" algn="ctr">
              <a:buNone/>
            </a:pPr>
            <a:r>
              <a:rPr lang="en-US" dirty="0"/>
              <a:t>CLICK TO EDIT MASTER TITLE STYLE</a:t>
            </a:r>
            <a:endParaRPr lang="en-IL" dirty="0"/>
          </a:p>
        </p:txBody>
      </p:sp>
      <p:sp>
        <p:nvSpPr>
          <p:cNvPr id="6" name="Text Placeholder 15">
            <a:extLst>
              <a:ext uri="{FF2B5EF4-FFF2-40B4-BE49-F238E27FC236}">
                <a16:creationId xmlns:a16="http://schemas.microsoft.com/office/drawing/2014/main" id="{AB946DF2-58CB-E487-BF90-B544433F8E00}"/>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1">
                    <a:lumMod val="95000"/>
                  </a:schemeClr>
                </a:solidFill>
              </a:rPr>
              <a:t>Page </a:t>
            </a:r>
            <a:fld id="{3AC7C4EF-9659-0745-92F3-263B3D5A0EE2}" type="slidenum">
              <a:rPr lang="en-IL" sz="700" spc="20" baseline="0" smtClean="0">
                <a:solidFill>
                  <a:schemeClr val="bg1">
                    <a:lumMod val="95000"/>
                  </a:schemeClr>
                </a:solidFill>
              </a:rPr>
              <a:pPr/>
              <a:t>‹#›</a:t>
            </a:fld>
            <a:endParaRPr lang="en-IL" sz="700" spc="20" baseline="0" dirty="0">
              <a:solidFill>
                <a:schemeClr val="bg1">
                  <a:lumMod val="95000"/>
                </a:schemeClr>
              </a:solidFill>
            </a:endParaRPr>
          </a:p>
        </p:txBody>
      </p:sp>
      <p:pic>
        <p:nvPicPr>
          <p:cNvPr id="2" name="Graphic 1">
            <a:extLst>
              <a:ext uri="{FF2B5EF4-FFF2-40B4-BE49-F238E27FC236}">
                <a16:creationId xmlns:a16="http://schemas.microsoft.com/office/drawing/2014/main" id="{68C13752-07E4-4247-67BA-2B91AE3BBE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910676623"/>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accent4"/>
        </a:solidFill>
        <a:effectLst/>
      </p:bgPr>
    </p:bg>
    <p:spTree>
      <p:nvGrpSpPr>
        <p:cNvPr id="1" name="Shape 6"/>
        <p:cNvGrpSpPr/>
        <p:nvPr/>
      </p:nvGrpSpPr>
      <p:grpSpPr>
        <a:xfrm>
          <a:off x="0" y="0"/>
          <a:ext cx="0" cy="0"/>
          <a:chOff x="0" y="0"/>
          <a:chExt cx="0" cy="0"/>
        </a:xfrm>
      </p:grpSpPr>
      <p:sp>
        <p:nvSpPr>
          <p:cNvPr id="4" name="Google Shape;7;p2">
            <a:extLst>
              <a:ext uri="{FF2B5EF4-FFF2-40B4-BE49-F238E27FC236}">
                <a16:creationId xmlns:a16="http://schemas.microsoft.com/office/drawing/2014/main" id="{0F2D2996-73B4-D776-9C0A-8933ED875082}"/>
              </a:ext>
            </a:extLst>
          </p:cNvPr>
          <p:cNvSpPr/>
          <p:nvPr userDrawn="1"/>
        </p:nvSpPr>
        <p:spPr>
          <a:xfrm flipV="1">
            <a:off x="0" y="-1"/>
            <a:ext cx="9144000" cy="1098508"/>
          </a:xfrm>
          <a:prstGeom prst="round2SameRect">
            <a:avLst>
              <a:gd name="adj1" fmla="val 44197"/>
              <a:gd name="adj2" fmla="val 0"/>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7" name="Title 6">
            <a:extLst>
              <a:ext uri="{FF2B5EF4-FFF2-40B4-BE49-F238E27FC236}">
                <a16:creationId xmlns:a16="http://schemas.microsoft.com/office/drawing/2014/main" id="{4BB4BA85-C7A6-119B-F676-1F554A52317F}"/>
              </a:ext>
            </a:extLst>
          </p:cNvPr>
          <p:cNvSpPr>
            <a:spLocks noGrp="1"/>
          </p:cNvSpPr>
          <p:nvPr>
            <p:ph type="title" hasCustomPrompt="1"/>
          </p:nvPr>
        </p:nvSpPr>
        <p:spPr>
          <a:xfrm>
            <a:off x="234951" y="125340"/>
            <a:ext cx="8667749" cy="615523"/>
          </a:xfrm>
          <a:prstGeom prst="rect">
            <a:avLst/>
          </a:prstGeom>
          <a:noFill/>
          <a:ln>
            <a:noFill/>
          </a:ln>
        </p:spPr>
        <p:txBody>
          <a:bodyPr spcFirstLastPara="1" wrap="square" lIns="91425" tIns="91425" rIns="91425" bIns="91425" anchor="t" anchorCtr="0">
            <a:spAutoFit/>
          </a:bodyPr>
          <a:lstStyle>
            <a:lvl1pPr>
              <a:defRPr lang="en-IL" sz="2800" b="1" dirty="0">
                <a:solidFill>
                  <a:srgbClr val="615B57"/>
                </a:solidFill>
                <a:latin typeface="Raleway SemiBold" pitchFamily="2" charset="77"/>
                <a:ea typeface="Outfit"/>
                <a:cs typeface="Outfit"/>
              </a:defRPr>
            </a:lvl1pPr>
          </a:lstStyle>
          <a:p>
            <a:pPr marL="0" lvl="0" indent="0" algn="ctr">
              <a:buNone/>
            </a:pPr>
            <a:r>
              <a:rPr lang="en-US" dirty="0"/>
              <a:t>CLICK TO EDIT MASTER TITLE STYLE</a:t>
            </a:r>
            <a:endParaRPr lang="en-IL" dirty="0"/>
          </a:p>
        </p:txBody>
      </p:sp>
      <p:sp>
        <p:nvSpPr>
          <p:cNvPr id="15" name="Text Placeholder 14">
            <a:extLst>
              <a:ext uri="{FF2B5EF4-FFF2-40B4-BE49-F238E27FC236}">
                <a16:creationId xmlns:a16="http://schemas.microsoft.com/office/drawing/2014/main" id="{852BDFF0-E983-1766-BD97-47605CEBEFC9}"/>
              </a:ext>
            </a:extLst>
          </p:cNvPr>
          <p:cNvSpPr>
            <a:spLocks noGrp="1"/>
          </p:cNvSpPr>
          <p:nvPr>
            <p:ph type="body" sz="quarter" idx="10" hasCustomPrompt="1"/>
          </p:nvPr>
        </p:nvSpPr>
        <p:spPr>
          <a:xfrm>
            <a:off x="473075" y="580021"/>
            <a:ext cx="8188325" cy="415468"/>
          </a:xfrm>
          <a:prstGeom prst="rect">
            <a:avLst/>
          </a:prstGeom>
          <a:noFill/>
          <a:ln>
            <a:noFill/>
          </a:ln>
        </p:spPr>
        <p:txBody>
          <a:bodyPr spcFirstLastPara="1" wrap="square" lIns="91425" tIns="91425" rIns="91425" bIns="91425" anchor="t" anchorCtr="0">
            <a:spAutoFit/>
          </a:bodyPr>
          <a:lstStyle>
            <a:lvl2pPr algn="ctr">
              <a:defRPr lang="en-US" sz="1500" b="0" i="0" dirty="0" smtClean="0">
                <a:latin typeface="Raleway Medium" pitchFamily="2" charset="77"/>
              </a:defRPr>
            </a:lvl2pPr>
          </a:lstStyle>
          <a:p>
            <a:pPr lvl="1"/>
            <a:r>
              <a:rPr lang="en-US" dirty="0"/>
              <a:t>Click to edit </a:t>
            </a:r>
            <a:r>
              <a:rPr lang="en-US" dirty="0" err="1"/>
              <a:t>Subheader</a:t>
            </a:r>
            <a:endParaRPr lang="en-US" dirty="0"/>
          </a:p>
        </p:txBody>
      </p:sp>
      <p:sp>
        <p:nvSpPr>
          <p:cNvPr id="5" name="Text Placeholder 15">
            <a:extLst>
              <a:ext uri="{FF2B5EF4-FFF2-40B4-BE49-F238E27FC236}">
                <a16:creationId xmlns:a16="http://schemas.microsoft.com/office/drawing/2014/main" id="{E09EB065-0EFF-AFBE-53DF-0C2034E444BF}"/>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1">
                    <a:lumMod val="95000"/>
                  </a:schemeClr>
                </a:solidFill>
              </a:rPr>
              <a:t>Page </a:t>
            </a:r>
            <a:fld id="{3AC7C4EF-9659-0745-92F3-263B3D5A0EE2}" type="slidenum">
              <a:rPr lang="en-IL" sz="700" spc="20" baseline="0" smtClean="0">
                <a:solidFill>
                  <a:schemeClr val="bg1">
                    <a:lumMod val="95000"/>
                  </a:schemeClr>
                </a:solidFill>
              </a:rPr>
              <a:pPr/>
              <a:t>‹#›</a:t>
            </a:fld>
            <a:endParaRPr lang="en-IL" sz="700" spc="20" baseline="0" dirty="0">
              <a:solidFill>
                <a:schemeClr val="bg1">
                  <a:lumMod val="95000"/>
                </a:schemeClr>
              </a:solidFill>
            </a:endParaRPr>
          </a:p>
        </p:txBody>
      </p:sp>
      <p:pic>
        <p:nvPicPr>
          <p:cNvPr id="2" name="Graphic 1">
            <a:extLst>
              <a:ext uri="{FF2B5EF4-FFF2-40B4-BE49-F238E27FC236}">
                <a16:creationId xmlns:a16="http://schemas.microsoft.com/office/drawing/2014/main" id="{1C8BA9C6-B7F1-A7A7-9859-EABF0221F2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2670764797"/>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Green">
    <p:bg>
      <p:bgPr>
        <a:solidFill>
          <a:srgbClr val="AEE675"/>
        </a:solidFill>
        <a:effectLst/>
      </p:bgPr>
    </p:bg>
    <p:spTree>
      <p:nvGrpSpPr>
        <p:cNvPr id="1" name="Shape 6"/>
        <p:cNvGrpSpPr/>
        <p:nvPr/>
      </p:nvGrpSpPr>
      <p:grpSpPr>
        <a:xfrm>
          <a:off x="0" y="0"/>
          <a:ext cx="0" cy="0"/>
          <a:chOff x="0" y="0"/>
          <a:chExt cx="0" cy="0"/>
        </a:xfrm>
      </p:grpSpPr>
      <p:sp>
        <p:nvSpPr>
          <p:cNvPr id="4" name="Google Shape;7;p2">
            <a:extLst>
              <a:ext uri="{FF2B5EF4-FFF2-40B4-BE49-F238E27FC236}">
                <a16:creationId xmlns:a16="http://schemas.microsoft.com/office/drawing/2014/main" id="{0F2D2996-73B4-D776-9C0A-8933ED875082}"/>
              </a:ext>
            </a:extLst>
          </p:cNvPr>
          <p:cNvSpPr/>
          <p:nvPr userDrawn="1"/>
        </p:nvSpPr>
        <p:spPr>
          <a:xfrm flipV="1">
            <a:off x="0" y="-1"/>
            <a:ext cx="9144000" cy="899161"/>
          </a:xfrm>
          <a:prstGeom prst="round2SameRect">
            <a:avLst>
              <a:gd name="adj1" fmla="val 50000"/>
              <a:gd name="adj2" fmla="val 0"/>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7" name="Title 6">
            <a:extLst>
              <a:ext uri="{FF2B5EF4-FFF2-40B4-BE49-F238E27FC236}">
                <a16:creationId xmlns:a16="http://schemas.microsoft.com/office/drawing/2014/main" id="{4BB4BA85-C7A6-119B-F676-1F554A52317F}"/>
              </a:ext>
            </a:extLst>
          </p:cNvPr>
          <p:cNvSpPr>
            <a:spLocks noGrp="1"/>
          </p:cNvSpPr>
          <p:nvPr>
            <p:ph type="title" hasCustomPrompt="1"/>
          </p:nvPr>
        </p:nvSpPr>
        <p:spPr>
          <a:xfrm>
            <a:off x="234951" y="125340"/>
            <a:ext cx="8667749" cy="615523"/>
          </a:xfrm>
          <a:prstGeom prst="rect">
            <a:avLst/>
          </a:prstGeom>
          <a:noFill/>
          <a:ln>
            <a:noFill/>
          </a:ln>
        </p:spPr>
        <p:txBody>
          <a:bodyPr spcFirstLastPara="1" wrap="square" lIns="91425" tIns="91425" rIns="91425" bIns="91425" anchor="t" anchorCtr="0">
            <a:spAutoFit/>
          </a:bodyPr>
          <a:lstStyle>
            <a:lvl1pPr>
              <a:defRPr lang="en-IL" sz="2800" b="1" dirty="0">
                <a:solidFill>
                  <a:srgbClr val="615B57"/>
                </a:solidFill>
                <a:latin typeface="Raleway SemiBold" pitchFamily="2" charset="77"/>
                <a:ea typeface="Outfit"/>
                <a:cs typeface="Outfit"/>
              </a:defRPr>
            </a:lvl1pPr>
          </a:lstStyle>
          <a:p>
            <a:pPr marL="0" lvl="0" indent="0" algn="ctr">
              <a:buNone/>
            </a:pPr>
            <a:r>
              <a:rPr lang="en-US" dirty="0"/>
              <a:t>CLICK TO EDIT MASTER TITLE STYLE</a:t>
            </a:r>
            <a:endParaRPr lang="en-IL" dirty="0"/>
          </a:p>
        </p:txBody>
      </p:sp>
      <p:sp>
        <p:nvSpPr>
          <p:cNvPr id="6" name="Text Placeholder 15">
            <a:extLst>
              <a:ext uri="{FF2B5EF4-FFF2-40B4-BE49-F238E27FC236}">
                <a16:creationId xmlns:a16="http://schemas.microsoft.com/office/drawing/2014/main" id="{AB946DF2-58CB-E487-BF90-B544433F8E00}"/>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tx1"/>
                </a:solidFill>
              </a:rPr>
              <a:t>Page </a:t>
            </a:r>
            <a:fld id="{3AC7C4EF-9659-0745-92F3-263B3D5A0EE2}" type="slidenum">
              <a:rPr lang="en-IL" sz="700" spc="20" baseline="0" smtClean="0">
                <a:solidFill>
                  <a:schemeClr val="tx1"/>
                </a:solidFill>
              </a:rPr>
              <a:pPr/>
              <a:t>‹#›</a:t>
            </a:fld>
            <a:endParaRPr lang="en-IL" sz="700" spc="20" baseline="0" dirty="0">
              <a:solidFill>
                <a:schemeClr val="tx1"/>
              </a:solidFill>
            </a:endParaRPr>
          </a:p>
        </p:txBody>
      </p:sp>
      <p:pic>
        <p:nvPicPr>
          <p:cNvPr id="2" name="Graphic 1">
            <a:extLst>
              <a:ext uri="{FF2B5EF4-FFF2-40B4-BE49-F238E27FC236}">
                <a16:creationId xmlns:a16="http://schemas.microsoft.com/office/drawing/2014/main" id="{68C13752-07E4-4247-67BA-2B91AE3BBE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3175891443"/>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reserve="1" userDrawn="1">
  <p:cSld name="Subtitle slide Green">
    <p:bg>
      <p:bgPr>
        <a:solidFill>
          <a:srgbClr val="AEE675"/>
        </a:solidFill>
        <a:effectLst/>
      </p:bgPr>
    </p:bg>
    <p:spTree>
      <p:nvGrpSpPr>
        <p:cNvPr id="1" name="Shape 6"/>
        <p:cNvGrpSpPr/>
        <p:nvPr/>
      </p:nvGrpSpPr>
      <p:grpSpPr>
        <a:xfrm>
          <a:off x="0" y="0"/>
          <a:ext cx="0" cy="0"/>
          <a:chOff x="0" y="0"/>
          <a:chExt cx="0" cy="0"/>
        </a:xfrm>
      </p:grpSpPr>
      <p:sp>
        <p:nvSpPr>
          <p:cNvPr id="4" name="Google Shape;7;p2">
            <a:extLst>
              <a:ext uri="{FF2B5EF4-FFF2-40B4-BE49-F238E27FC236}">
                <a16:creationId xmlns:a16="http://schemas.microsoft.com/office/drawing/2014/main" id="{0F2D2996-73B4-D776-9C0A-8933ED875082}"/>
              </a:ext>
            </a:extLst>
          </p:cNvPr>
          <p:cNvSpPr/>
          <p:nvPr userDrawn="1"/>
        </p:nvSpPr>
        <p:spPr>
          <a:xfrm flipV="1">
            <a:off x="0" y="-1"/>
            <a:ext cx="9144000" cy="1098508"/>
          </a:xfrm>
          <a:prstGeom prst="round2SameRect">
            <a:avLst>
              <a:gd name="adj1" fmla="val 44197"/>
              <a:gd name="adj2" fmla="val 0"/>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7" name="Title 6">
            <a:extLst>
              <a:ext uri="{FF2B5EF4-FFF2-40B4-BE49-F238E27FC236}">
                <a16:creationId xmlns:a16="http://schemas.microsoft.com/office/drawing/2014/main" id="{4BB4BA85-C7A6-119B-F676-1F554A52317F}"/>
              </a:ext>
            </a:extLst>
          </p:cNvPr>
          <p:cNvSpPr>
            <a:spLocks noGrp="1"/>
          </p:cNvSpPr>
          <p:nvPr>
            <p:ph type="title" hasCustomPrompt="1"/>
          </p:nvPr>
        </p:nvSpPr>
        <p:spPr>
          <a:xfrm>
            <a:off x="234951" y="125340"/>
            <a:ext cx="8667749" cy="615523"/>
          </a:xfrm>
          <a:prstGeom prst="rect">
            <a:avLst/>
          </a:prstGeom>
          <a:noFill/>
          <a:ln>
            <a:noFill/>
          </a:ln>
        </p:spPr>
        <p:txBody>
          <a:bodyPr spcFirstLastPara="1" wrap="square" lIns="91425" tIns="91425" rIns="91425" bIns="91425" anchor="t" anchorCtr="0">
            <a:spAutoFit/>
          </a:bodyPr>
          <a:lstStyle>
            <a:lvl1pPr>
              <a:defRPr lang="en-IL" sz="2800" b="1" dirty="0">
                <a:solidFill>
                  <a:srgbClr val="615B57"/>
                </a:solidFill>
                <a:latin typeface="Raleway SemiBold" pitchFamily="2" charset="77"/>
                <a:ea typeface="Outfit"/>
                <a:cs typeface="Outfit"/>
              </a:defRPr>
            </a:lvl1pPr>
          </a:lstStyle>
          <a:p>
            <a:pPr marL="0" lvl="0" indent="0" algn="ctr">
              <a:buNone/>
            </a:pPr>
            <a:r>
              <a:rPr lang="en-US" dirty="0"/>
              <a:t>CLICK TO EDIT MASTER TITLE STYLE</a:t>
            </a:r>
            <a:endParaRPr lang="en-IL" dirty="0"/>
          </a:p>
        </p:txBody>
      </p:sp>
      <p:sp>
        <p:nvSpPr>
          <p:cNvPr id="15" name="Text Placeholder 14">
            <a:extLst>
              <a:ext uri="{FF2B5EF4-FFF2-40B4-BE49-F238E27FC236}">
                <a16:creationId xmlns:a16="http://schemas.microsoft.com/office/drawing/2014/main" id="{852BDFF0-E983-1766-BD97-47605CEBEFC9}"/>
              </a:ext>
            </a:extLst>
          </p:cNvPr>
          <p:cNvSpPr>
            <a:spLocks noGrp="1"/>
          </p:cNvSpPr>
          <p:nvPr>
            <p:ph type="body" sz="quarter" idx="10" hasCustomPrompt="1"/>
          </p:nvPr>
        </p:nvSpPr>
        <p:spPr>
          <a:xfrm>
            <a:off x="473075" y="580021"/>
            <a:ext cx="8188325" cy="415468"/>
          </a:xfrm>
          <a:prstGeom prst="rect">
            <a:avLst/>
          </a:prstGeom>
          <a:noFill/>
          <a:ln>
            <a:noFill/>
          </a:ln>
        </p:spPr>
        <p:txBody>
          <a:bodyPr spcFirstLastPara="1" wrap="square" lIns="91425" tIns="91425" rIns="91425" bIns="91425" anchor="t" anchorCtr="0">
            <a:spAutoFit/>
          </a:bodyPr>
          <a:lstStyle>
            <a:lvl2pPr algn="ctr">
              <a:defRPr lang="en-US" sz="1500" b="0" i="0" dirty="0" smtClean="0">
                <a:latin typeface="Raleway Medium" pitchFamily="2" charset="77"/>
              </a:defRPr>
            </a:lvl2pPr>
          </a:lstStyle>
          <a:p>
            <a:pPr lvl="1"/>
            <a:r>
              <a:rPr lang="en-US" dirty="0"/>
              <a:t>Click to edit </a:t>
            </a:r>
            <a:r>
              <a:rPr lang="en-US" dirty="0" err="1"/>
              <a:t>Subheader</a:t>
            </a:r>
            <a:endParaRPr lang="en-US" dirty="0"/>
          </a:p>
        </p:txBody>
      </p:sp>
      <p:sp>
        <p:nvSpPr>
          <p:cNvPr id="5" name="Text Placeholder 15">
            <a:extLst>
              <a:ext uri="{FF2B5EF4-FFF2-40B4-BE49-F238E27FC236}">
                <a16:creationId xmlns:a16="http://schemas.microsoft.com/office/drawing/2014/main" id="{E09EB065-0EFF-AFBE-53DF-0C2034E444BF}"/>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tx1"/>
                </a:solidFill>
              </a:rPr>
              <a:t>Page </a:t>
            </a:r>
            <a:fld id="{3AC7C4EF-9659-0745-92F3-263B3D5A0EE2}" type="slidenum">
              <a:rPr lang="en-IL" sz="700" spc="20" baseline="0" smtClean="0">
                <a:solidFill>
                  <a:schemeClr val="tx1"/>
                </a:solidFill>
              </a:rPr>
              <a:pPr/>
              <a:t>‹#›</a:t>
            </a:fld>
            <a:endParaRPr lang="en-IL" sz="700" spc="20" baseline="0" dirty="0">
              <a:solidFill>
                <a:schemeClr val="tx1"/>
              </a:solidFill>
            </a:endParaRPr>
          </a:p>
        </p:txBody>
      </p:sp>
      <p:pic>
        <p:nvPicPr>
          <p:cNvPr id="2" name="Graphic 1">
            <a:extLst>
              <a:ext uri="{FF2B5EF4-FFF2-40B4-BE49-F238E27FC236}">
                <a16:creationId xmlns:a16="http://schemas.microsoft.com/office/drawing/2014/main" id="{1C8BA9C6-B7F1-A7A7-9859-EABF0221F2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3835557805"/>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F2F2F2"/>
        </a:solidFill>
        <a:effectLst/>
      </p:bgPr>
    </p:bg>
    <p:spTree>
      <p:nvGrpSpPr>
        <p:cNvPr id="1" name="Shape 6"/>
        <p:cNvGrpSpPr/>
        <p:nvPr/>
      </p:nvGrpSpPr>
      <p:grpSpPr>
        <a:xfrm>
          <a:off x="0" y="0"/>
          <a:ext cx="0" cy="0"/>
          <a:chOff x="0" y="0"/>
          <a:chExt cx="0" cy="0"/>
        </a:xfrm>
      </p:grpSpPr>
      <p:sp>
        <p:nvSpPr>
          <p:cNvPr id="10" name="Freeform 9">
            <a:extLst>
              <a:ext uri="{FF2B5EF4-FFF2-40B4-BE49-F238E27FC236}">
                <a16:creationId xmlns:a16="http://schemas.microsoft.com/office/drawing/2014/main" id="{F1065B34-E5E4-1647-C224-B82AB33D9AAD}"/>
              </a:ext>
            </a:extLst>
          </p:cNvPr>
          <p:cNvSpPr/>
          <p:nvPr userDrawn="1"/>
        </p:nvSpPr>
        <p:spPr>
          <a:xfrm>
            <a:off x="0" y="0"/>
            <a:ext cx="2969496" cy="5143500"/>
          </a:xfrm>
          <a:custGeom>
            <a:avLst/>
            <a:gdLst>
              <a:gd name="connsiteX0" fmla="*/ 0 w 2962276"/>
              <a:gd name="connsiteY0" fmla="*/ 0 h 5130994"/>
              <a:gd name="connsiteX1" fmla="*/ 2606742 w 2962276"/>
              <a:gd name="connsiteY1" fmla="*/ 0 h 5130994"/>
              <a:gd name="connsiteX2" fmla="*/ 2625283 w 2962276"/>
              <a:gd name="connsiteY2" fmla="*/ 56380 h 5130994"/>
              <a:gd name="connsiteX3" fmla="*/ 2962276 w 2962276"/>
              <a:gd name="connsiteY3" fmla="*/ 2564970 h 5130994"/>
              <a:gd name="connsiteX4" fmla="*/ 2625283 w 2962276"/>
              <a:gd name="connsiteY4" fmla="*/ 5073560 h 5130994"/>
              <a:gd name="connsiteX5" fmla="*/ 2606395 w 2962276"/>
              <a:gd name="connsiteY5" fmla="*/ 5130994 h 5130994"/>
              <a:gd name="connsiteX6" fmla="*/ 0 w 2962276"/>
              <a:gd name="connsiteY6" fmla="*/ 5130994 h 5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76" h="5130994">
                <a:moveTo>
                  <a:pt x="0" y="0"/>
                </a:moveTo>
                <a:lnTo>
                  <a:pt x="2606742" y="0"/>
                </a:lnTo>
                <a:lnTo>
                  <a:pt x="2625283" y="56380"/>
                </a:lnTo>
                <a:cubicBezTo>
                  <a:pt x="2838043" y="772472"/>
                  <a:pt x="2962276" y="1635732"/>
                  <a:pt x="2962276" y="2564970"/>
                </a:cubicBezTo>
                <a:cubicBezTo>
                  <a:pt x="2962276" y="3494209"/>
                  <a:pt x="2838043" y="4357469"/>
                  <a:pt x="2625283" y="5073560"/>
                </a:cubicBezTo>
                <a:lnTo>
                  <a:pt x="2606395" y="5130994"/>
                </a:lnTo>
                <a:lnTo>
                  <a:pt x="0" y="5130994"/>
                </a:lnTo>
                <a:close/>
              </a:path>
            </a:pathLst>
          </a:custGeom>
          <a:solidFill>
            <a:srgbClr val="21BD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L"/>
          </a:p>
        </p:txBody>
      </p:sp>
      <p:sp>
        <p:nvSpPr>
          <p:cNvPr id="3" name="Text Placeholder 15">
            <a:extLst>
              <a:ext uri="{FF2B5EF4-FFF2-40B4-BE49-F238E27FC236}">
                <a16:creationId xmlns:a16="http://schemas.microsoft.com/office/drawing/2014/main" id="{1B2424AB-6294-90B5-0111-9834C3E661F3}"/>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t>Page </a:t>
            </a:r>
            <a:fld id="{3AC7C4EF-9659-0745-92F3-263B3D5A0EE2}" type="slidenum">
              <a:rPr lang="en-IL" sz="700" spc="20" baseline="0" smtClean="0"/>
              <a:pPr/>
              <a:t>‹#›</a:t>
            </a:fld>
            <a:endParaRPr lang="en-IL" sz="700" spc="20" baseline="0" dirty="0"/>
          </a:p>
        </p:txBody>
      </p:sp>
      <p:sp>
        <p:nvSpPr>
          <p:cNvPr id="15" name="Text Placeholder 14">
            <a:extLst>
              <a:ext uri="{FF2B5EF4-FFF2-40B4-BE49-F238E27FC236}">
                <a16:creationId xmlns:a16="http://schemas.microsoft.com/office/drawing/2014/main" id="{852BDFF0-E983-1766-BD97-47605CEBEFC9}"/>
              </a:ext>
            </a:extLst>
          </p:cNvPr>
          <p:cNvSpPr>
            <a:spLocks noGrp="1"/>
          </p:cNvSpPr>
          <p:nvPr>
            <p:ph type="body" sz="quarter" idx="10" hasCustomPrompt="1"/>
          </p:nvPr>
        </p:nvSpPr>
        <p:spPr>
          <a:xfrm>
            <a:off x="234951" y="2451173"/>
            <a:ext cx="2344737" cy="438551"/>
          </a:xfrm>
          <a:prstGeom prst="rect">
            <a:avLst/>
          </a:prstGeom>
          <a:noFill/>
          <a:ln>
            <a:noFill/>
          </a:ln>
        </p:spPr>
        <p:txBody>
          <a:bodyPr spcFirstLastPara="1" wrap="square" lIns="0" tIns="91425" rIns="91425" bIns="91425" anchor="t" anchorCtr="0">
            <a:spAutoFit/>
          </a:bodyPr>
          <a:lstStyle>
            <a:lvl2pPr algn="l">
              <a:lnSpc>
                <a:spcPct val="110000"/>
              </a:lnSpc>
              <a:defRPr lang="en-US" sz="1500" b="0" i="0" dirty="0" smtClean="0">
                <a:latin typeface="Raleway Medium" pitchFamily="2" charset="77"/>
              </a:defRPr>
            </a:lvl2pPr>
          </a:lstStyle>
          <a:p>
            <a:pPr lvl="1"/>
            <a:r>
              <a:rPr lang="en-US" dirty="0"/>
              <a:t>Click to edit </a:t>
            </a:r>
            <a:r>
              <a:rPr lang="en-US" dirty="0" err="1"/>
              <a:t>Subheader</a:t>
            </a:r>
            <a:endParaRPr lang="en-US" dirty="0"/>
          </a:p>
        </p:txBody>
      </p:sp>
      <p:sp>
        <p:nvSpPr>
          <p:cNvPr id="13" name="Arc 12">
            <a:extLst>
              <a:ext uri="{FF2B5EF4-FFF2-40B4-BE49-F238E27FC236}">
                <a16:creationId xmlns:a16="http://schemas.microsoft.com/office/drawing/2014/main" id="{0F2C83C3-0764-B807-3C63-37B2F4BCFFBD}"/>
              </a:ext>
            </a:extLst>
          </p:cNvPr>
          <p:cNvSpPr/>
          <p:nvPr userDrawn="1"/>
        </p:nvSpPr>
        <p:spPr>
          <a:xfrm rot="172909">
            <a:off x="554315" y="-888215"/>
            <a:ext cx="2435646" cy="6708851"/>
          </a:xfrm>
          <a:prstGeom prst="arc">
            <a:avLst>
              <a:gd name="adj1" fmla="val 17271941"/>
              <a:gd name="adj2" fmla="val 4445101"/>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sp>
        <p:nvSpPr>
          <p:cNvPr id="2" name="Title 3">
            <a:extLst>
              <a:ext uri="{FF2B5EF4-FFF2-40B4-BE49-F238E27FC236}">
                <a16:creationId xmlns:a16="http://schemas.microsoft.com/office/drawing/2014/main" id="{718092AC-427B-9D31-B118-B564F1F62CDA}"/>
              </a:ext>
            </a:extLst>
          </p:cNvPr>
          <p:cNvSpPr>
            <a:spLocks noGrp="1"/>
          </p:cNvSpPr>
          <p:nvPr>
            <p:ph type="title" hasCustomPrompt="1"/>
          </p:nvPr>
        </p:nvSpPr>
        <p:spPr>
          <a:xfrm>
            <a:off x="234951" y="250545"/>
            <a:ext cx="2344737" cy="1908184"/>
          </a:xfrm>
          <a:prstGeom prst="rect">
            <a:avLst/>
          </a:prstGeom>
          <a:noFill/>
          <a:ln>
            <a:noFill/>
          </a:ln>
        </p:spPr>
        <p:txBody>
          <a:bodyPr spcFirstLastPara="1" wrap="square" lIns="0" tIns="91425" rIns="91425" bIns="91425" anchor="t" anchorCtr="0">
            <a:spAutoFit/>
          </a:bodyPr>
          <a:lstStyle>
            <a:lvl1pPr>
              <a:defRPr lang="en-IL" sz="2800" b="1" dirty="0">
                <a:solidFill>
                  <a:schemeClr val="bg1"/>
                </a:solidFill>
                <a:latin typeface="Raleway SemiBold" pitchFamily="2" charset="77"/>
                <a:ea typeface="Outfit"/>
                <a:cs typeface="Outfit"/>
              </a:defRPr>
            </a:lvl1pPr>
          </a:lstStyle>
          <a:p>
            <a:pPr marL="0" lvl="0" indent="0">
              <a:buNone/>
            </a:pPr>
            <a:r>
              <a:rPr lang="en-US" dirty="0"/>
              <a:t>CLICK TO EDIT MASTER TITLE STYLE</a:t>
            </a:r>
            <a:endParaRPr lang="en-IL" dirty="0"/>
          </a:p>
        </p:txBody>
      </p:sp>
      <p:pic>
        <p:nvPicPr>
          <p:cNvPr id="4" name="Graphic 3">
            <a:extLst>
              <a:ext uri="{FF2B5EF4-FFF2-40B4-BE49-F238E27FC236}">
                <a16:creationId xmlns:a16="http://schemas.microsoft.com/office/drawing/2014/main" id="{8DE4EE56-80FC-476C-DF87-C7515917A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3585191558"/>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F2F2F2"/>
        </a:solidFill>
        <a:effectLst/>
      </p:bgPr>
    </p:bg>
    <p:spTree>
      <p:nvGrpSpPr>
        <p:cNvPr id="1" name="Shape 6"/>
        <p:cNvGrpSpPr/>
        <p:nvPr/>
      </p:nvGrpSpPr>
      <p:grpSpPr>
        <a:xfrm>
          <a:off x="0" y="0"/>
          <a:ext cx="0" cy="0"/>
          <a:chOff x="0" y="0"/>
          <a:chExt cx="0" cy="0"/>
        </a:xfrm>
      </p:grpSpPr>
      <p:sp>
        <p:nvSpPr>
          <p:cNvPr id="10" name="Freeform 9">
            <a:extLst>
              <a:ext uri="{FF2B5EF4-FFF2-40B4-BE49-F238E27FC236}">
                <a16:creationId xmlns:a16="http://schemas.microsoft.com/office/drawing/2014/main" id="{F1065B34-E5E4-1647-C224-B82AB33D9AAD}"/>
              </a:ext>
            </a:extLst>
          </p:cNvPr>
          <p:cNvSpPr/>
          <p:nvPr userDrawn="1"/>
        </p:nvSpPr>
        <p:spPr>
          <a:xfrm>
            <a:off x="0" y="0"/>
            <a:ext cx="2969496" cy="5143500"/>
          </a:xfrm>
          <a:custGeom>
            <a:avLst/>
            <a:gdLst>
              <a:gd name="connsiteX0" fmla="*/ 0 w 2962276"/>
              <a:gd name="connsiteY0" fmla="*/ 0 h 5130994"/>
              <a:gd name="connsiteX1" fmla="*/ 2606742 w 2962276"/>
              <a:gd name="connsiteY1" fmla="*/ 0 h 5130994"/>
              <a:gd name="connsiteX2" fmla="*/ 2625283 w 2962276"/>
              <a:gd name="connsiteY2" fmla="*/ 56380 h 5130994"/>
              <a:gd name="connsiteX3" fmla="*/ 2962276 w 2962276"/>
              <a:gd name="connsiteY3" fmla="*/ 2564970 h 5130994"/>
              <a:gd name="connsiteX4" fmla="*/ 2625283 w 2962276"/>
              <a:gd name="connsiteY4" fmla="*/ 5073560 h 5130994"/>
              <a:gd name="connsiteX5" fmla="*/ 2606395 w 2962276"/>
              <a:gd name="connsiteY5" fmla="*/ 5130994 h 5130994"/>
              <a:gd name="connsiteX6" fmla="*/ 0 w 2962276"/>
              <a:gd name="connsiteY6" fmla="*/ 5130994 h 5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76" h="5130994">
                <a:moveTo>
                  <a:pt x="0" y="0"/>
                </a:moveTo>
                <a:lnTo>
                  <a:pt x="2606742" y="0"/>
                </a:lnTo>
                <a:lnTo>
                  <a:pt x="2625283" y="56380"/>
                </a:lnTo>
                <a:cubicBezTo>
                  <a:pt x="2838043" y="772472"/>
                  <a:pt x="2962276" y="1635732"/>
                  <a:pt x="2962276" y="2564970"/>
                </a:cubicBezTo>
                <a:cubicBezTo>
                  <a:pt x="2962276" y="3494209"/>
                  <a:pt x="2838043" y="4357469"/>
                  <a:pt x="2625283" y="5073560"/>
                </a:cubicBezTo>
                <a:lnTo>
                  <a:pt x="2606395" y="5130994"/>
                </a:lnTo>
                <a:lnTo>
                  <a:pt x="0" y="5130994"/>
                </a:lnTo>
                <a:close/>
              </a:path>
            </a:pathLst>
          </a:custGeom>
          <a:solidFill>
            <a:srgbClr val="F0484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L"/>
          </a:p>
        </p:txBody>
      </p:sp>
      <p:sp>
        <p:nvSpPr>
          <p:cNvPr id="3" name="Text Placeholder 15">
            <a:extLst>
              <a:ext uri="{FF2B5EF4-FFF2-40B4-BE49-F238E27FC236}">
                <a16:creationId xmlns:a16="http://schemas.microsoft.com/office/drawing/2014/main" id="{1B2424AB-6294-90B5-0111-9834C3E661F3}"/>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t>Page </a:t>
            </a:r>
            <a:fld id="{3AC7C4EF-9659-0745-92F3-263B3D5A0EE2}" type="slidenum">
              <a:rPr lang="en-IL" sz="700" spc="20" baseline="0" smtClean="0"/>
              <a:pPr/>
              <a:t>‹#›</a:t>
            </a:fld>
            <a:endParaRPr lang="en-IL" sz="700" spc="20" baseline="0" dirty="0"/>
          </a:p>
        </p:txBody>
      </p:sp>
      <p:sp>
        <p:nvSpPr>
          <p:cNvPr id="15" name="Text Placeholder 14">
            <a:extLst>
              <a:ext uri="{FF2B5EF4-FFF2-40B4-BE49-F238E27FC236}">
                <a16:creationId xmlns:a16="http://schemas.microsoft.com/office/drawing/2014/main" id="{852BDFF0-E983-1766-BD97-47605CEBEFC9}"/>
              </a:ext>
            </a:extLst>
          </p:cNvPr>
          <p:cNvSpPr>
            <a:spLocks noGrp="1"/>
          </p:cNvSpPr>
          <p:nvPr>
            <p:ph type="body" sz="quarter" idx="10" hasCustomPrompt="1"/>
          </p:nvPr>
        </p:nvSpPr>
        <p:spPr>
          <a:xfrm>
            <a:off x="234951" y="2454275"/>
            <a:ext cx="2344737" cy="438551"/>
          </a:xfrm>
          <a:prstGeom prst="rect">
            <a:avLst/>
          </a:prstGeom>
          <a:noFill/>
          <a:ln>
            <a:noFill/>
          </a:ln>
        </p:spPr>
        <p:txBody>
          <a:bodyPr spcFirstLastPara="1" wrap="square" lIns="0" tIns="91425" rIns="91425" bIns="91425" anchor="t" anchorCtr="0">
            <a:spAutoFit/>
          </a:bodyPr>
          <a:lstStyle>
            <a:lvl2pPr algn="l">
              <a:lnSpc>
                <a:spcPct val="110000"/>
              </a:lnSpc>
              <a:defRPr lang="en-US" sz="1500" b="0" i="0" spc="20" baseline="0" dirty="0" smtClean="0">
                <a:solidFill>
                  <a:schemeClr val="bg1"/>
                </a:solidFill>
                <a:latin typeface="Raleway Medium" pitchFamily="2" charset="77"/>
              </a:defRPr>
            </a:lvl2pPr>
          </a:lstStyle>
          <a:p>
            <a:pPr lvl="1"/>
            <a:r>
              <a:rPr lang="en-US" dirty="0"/>
              <a:t>Click to edit </a:t>
            </a:r>
            <a:r>
              <a:rPr lang="en-US" dirty="0" err="1"/>
              <a:t>Subheader</a:t>
            </a:r>
            <a:endParaRPr lang="en-US" dirty="0"/>
          </a:p>
        </p:txBody>
      </p:sp>
      <p:sp>
        <p:nvSpPr>
          <p:cNvPr id="13" name="Arc 12">
            <a:extLst>
              <a:ext uri="{FF2B5EF4-FFF2-40B4-BE49-F238E27FC236}">
                <a16:creationId xmlns:a16="http://schemas.microsoft.com/office/drawing/2014/main" id="{0F2C83C3-0764-B807-3C63-37B2F4BCFFBD}"/>
              </a:ext>
            </a:extLst>
          </p:cNvPr>
          <p:cNvSpPr/>
          <p:nvPr userDrawn="1"/>
        </p:nvSpPr>
        <p:spPr>
          <a:xfrm rot="172909">
            <a:off x="554315" y="-888215"/>
            <a:ext cx="2435646" cy="6708851"/>
          </a:xfrm>
          <a:prstGeom prst="arc">
            <a:avLst>
              <a:gd name="adj1" fmla="val 17271941"/>
              <a:gd name="adj2" fmla="val 4445101"/>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sp>
        <p:nvSpPr>
          <p:cNvPr id="4" name="Title 3">
            <a:extLst>
              <a:ext uri="{FF2B5EF4-FFF2-40B4-BE49-F238E27FC236}">
                <a16:creationId xmlns:a16="http://schemas.microsoft.com/office/drawing/2014/main" id="{0407DE2F-EB92-0704-1A86-475831AD1CA8}"/>
              </a:ext>
            </a:extLst>
          </p:cNvPr>
          <p:cNvSpPr>
            <a:spLocks noGrp="1"/>
          </p:cNvSpPr>
          <p:nvPr>
            <p:ph type="title" hasCustomPrompt="1"/>
          </p:nvPr>
        </p:nvSpPr>
        <p:spPr>
          <a:xfrm>
            <a:off x="234951" y="250545"/>
            <a:ext cx="2344737" cy="1908184"/>
          </a:xfrm>
          <a:prstGeom prst="rect">
            <a:avLst/>
          </a:prstGeom>
          <a:noFill/>
          <a:ln>
            <a:noFill/>
          </a:ln>
        </p:spPr>
        <p:txBody>
          <a:bodyPr spcFirstLastPara="1" wrap="square" lIns="0" tIns="91425" rIns="91425" bIns="91425" anchor="t" anchorCtr="0">
            <a:spAutoFit/>
          </a:bodyPr>
          <a:lstStyle>
            <a:lvl1pPr>
              <a:defRPr lang="en-IL" sz="2800" b="1" dirty="0">
                <a:solidFill>
                  <a:schemeClr val="bg1"/>
                </a:solidFill>
                <a:latin typeface="Raleway SemiBold" pitchFamily="2" charset="77"/>
                <a:ea typeface="Outfit"/>
                <a:cs typeface="Outfit"/>
              </a:defRPr>
            </a:lvl1pPr>
          </a:lstStyle>
          <a:p>
            <a:pPr marL="0" lvl="0" indent="0">
              <a:buNone/>
            </a:pPr>
            <a:r>
              <a:rPr lang="en-US" dirty="0"/>
              <a:t>CLICK TO EDIT MASTER TITLE STYLE</a:t>
            </a:r>
            <a:endParaRPr lang="en-IL" dirty="0"/>
          </a:p>
        </p:txBody>
      </p:sp>
      <p:pic>
        <p:nvPicPr>
          <p:cNvPr id="2" name="Graphic 1">
            <a:extLst>
              <a:ext uri="{FF2B5EF4-FFF2-40B4-BE49-F238E27FC236}">
                <a16:creationId xmlns:a16="http://schemas.microsoft.com/office/drawing/2014/main" id="{146A1022-73DB-37E5-3743-DEC7B98B5C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1723101383"/>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accent2"/>
        </a:solidFill>
        <a:effectLst/>
      </p:bgPr>
    </p:bg>
    <p:spTree>
      <p:nvGrpSpPr>
        <p:cNvPr id="1" name="Shape 6"/>
        <p:cNvGrpSpPr/>
        <p:nvPr/>
      </p:nvGrpSpPr>
      <p:grpSpPr>
        <a:xfrm>
          <a:off x="0" y="0"/>
          <a:ext cx="0" cy="0"/>
          <a:chOff x="0" y="0"/>
          <a:chExt cx="0" cy="0"/>
        </a:xfrm>
      </p:grpSpPr>
      <p:sp>
        <p:nvSpPr>
          <p:cNvPr id="8" name="Google Shape;8;p2"/>
          <p:cNvSpPr txBox="1">
            <a:spLocks noGrp="1"/>
          </p:cNvSpPr>
          <p:nvPr>
            <p:ph type="sldNum" idx="12"/>
          </p:nvPr>
        </p:nvSpPr>
        <p:spPr>
          <a:xfrm>
            <a:off x="8140129" y="4603401"/>
            <a:ext cx="767235" cy="393600"/>
          </a:xfrm>
          <a:prstGeom prst="rect">
            <a:avLst/>
          </a:prstGeom>
          <a:noFill/>
          <a:ln>
            <a:noFill/>
          </a:ln>
        </p:spPr>
        <p:txBody>
          <a:bodyPr spcFirstLastPara="1" wrap="square" lIns="0" tIns="91425" rIns="0" bIns="91425" anchor="ctr" anchorCtr="0">
            <a:noAutofit/>
          </a:bodyPr>
          <a:lstStyle>
            <a:lvl1pPr lvl="0" algn="r">
              <a:buNone/>
              <a:defRPr sz="1000">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A3FE6F2-ADBB-F446-8B24-25DF637E566A}" type="slidenum">
              <a:rPr lang="en" smtClean="0"/>
              <a:pPr/>
              <a:t>‹#›</a:t>
            </a:fld>
            <a:endParaRPr lang="en" dirty="0"/>
          </a:p>
        </p:txBody>
      </p:sp>
      <p:sp>
        <p:nvSpPr>
          <p:cNvPr id="10" name="Title 6">
            <a:extLst>
              <a:ext uri="{FF2B5EF4-FFF2-40B4-BE49-F238E27FC236}">
                <a16:creationId xmlns:a16="http://schemas.microsoft.com/office/drawing/2014/main" id="{1B83791C-3695-8738-2343-103FC8130FD6}"/>
              </a:ext>
            </a:extLst>
          </p:cNvPr>
          <p:cNvSpPr>
            <a:spLocks noGrp="1"/>
          </p:cNvSpPr>
          <p:nvPr>
            <p:ph type="title" hasCustomPrompt="1"/>
          </p:nvPr>
        </p:nvSpPr>
        <p:spPr>
          <a:xfrm>
            <a:off x="234951" y="516040"/>
            <a:ext cx="2727324" cy="1169521"/>
          </a:xfrm>
          <a:prstGeom prst="rect">
            <a:avLst/>
          </a:prstGeom>
          <a:noFill/>
          <a:ln>
            <a:noFill/>
          </a:ln>
        </p:spPr>
        <p:txBody>
          <a:bodyPr spcFirstLastPara="1" wrap="square" lIns="108000" tIns="91425" rIns="108000" bIns="91425" anchor="t" anchorCtr="0">
            <a:spAutoFit/>
          </a:bodyPr>
          <a:lstStyle>
            <a:lvl1pPr>
              <a:defRPr lang="en-IL" sz="3200" b="1" dirty="0">
                <a:solidFill>
                  <a:schemeClr val="bg1"/>
                </a:solidFill>
                <a:latin typeface="Raleway SemiBold"/>
                <a:ea typeface="Outfit SemiBold"/>
                <a:cs typeface="Outfit SemiBold"/>
              </a:defRPr>
            </a:lvl1pPr>
          </a:lstStyle>
          <a:p>
            <a:pPr marL="0" lvl="0" indent="0">
              <a:buNone/>
            </a:pPr>
            <a:r>
              <a:rPr lang="en-US" dirty="0"/>
              <a:t>COVER TITLE STYLE</a:t>
            </a:r>
            <a:endParaRPr lang="en-IL" dirty="0"/>
          </a:p>
        </p:txBody>
      </p:sp>
      <p:sp>
        <p:nvSpPr>
          <p:cNvPr id="11" name="Text Placeholder 14">
            <a:extLst>
              <a:ext uri="{FF2B5EF4-FFF2-40B4-BE49-F238E27FC236}">
                <a16:creationId xmlns:a16="http://schemas.microsoft.com/office/drawing/2014/main" id="{782B9167-A530-9270-9EEA-CCC64A5EF6D9}"/>
              </a:ext>
            </a:extLst>
          </p:cNvPr>
          <p:cNvSpPr>
            <a:spLocks noGrp="1"/>
          </p:cNvSpPr>
          <p:nvPr>
            <p:ph type="body" sz="quarter" idx="10" hasCustomPrompt="1"/>
          </p:nvPr>
        </p:nvSpPr>
        <p:spPr>
          <a:xfrm>
            <a:off x="234951" y="1547678"/>
            <a:ext cx="2344737" cy="1403431"/>
          </a:xfrm>
          <a:prstGeom prst="rect">
            <a:avLst/>
          </a:prstGeom>
          <a:noFill/>
          <a:ln>
            <a:noFill/>
          </a:ln>
        </p:spPr>
        <p:txBody>
          <a:bodyPr spcFirstLastPara="1" wrap="square" lIns="0" tIns="91425" rIns="91425" bIns="91425" anchor="t" anchorCtr="0">
            <a:spAutoFit/>
          </a:bodyPr>
          <a:lstStyle>
            <a:lvl2pPr algn="l">
              <a:lnSpc>
                <a:spcPct val="110000"/>
              </a:lnSpc>
              <a:defRPr lang="en-US" sz="2400" b="0" i="0" u="none" strike="noStrike" cap="none" spc="-20" dirty="0">
                <a:solidFill>
                  <a:schemeClr val="bg1"/>
                </a:solidFill>
                <a:latin typeface="Raleway" pitchFamily="2" charset="77"/>
                <a:ea typeface="Outfit Light"/>
                <a:cs typeface="Outfit Light"/>
                <a:sym typeface="Arial"/>
              </a:defRPr>
            </a:lvl2pPr>
          </a:lstStyle>
          <a:p>
            <a:pPr lvl="1"/>
            <a:r>
              <a:rPr lang="en-US" dirty="0"/>
              <a:t>Click to edit Cover </a:t>
            </a:r>
            <a:r>
              <a:rPr lang="en-US" dirty="0" err="1"/>
              <a:t>Subheader</a:t>
            </a:r>
            <a:endParaRPr lang="en-US" dirty="0"/>
          </a:p>
        </p:txBody>
      </p:sp>
      <p:sp>
        <p:nvSpPr>
          <p:cNvPr id="16" name="Freeform 15">
            <a:extLst>
              <a:ext uri="{FF2B5EF4-FFF2-40B4-BE49-F238E27FC236}">
                <a16:creationId xmlns:a16="http://schemas.microsoft.com/office/drawing/2014/main" id="{127E4FD5-3B5B-8AA5-DB45-8DFDF045F052}"/>
              </a:ext>
            </a:extLst>
          </p:cNvPr>
          <p:cNvSpPr/>
          <p:nvPr userDrawn="1"/>
        </p:nvSpPr>
        <p:spPr>
          <a:xfrm>
            <a:off x="2962276" y="0"/>
            <a:ext cx="6181724" cy="5143500"/>
          </a:xfrm>
          <a:custGeom>
            <a:avLst/>
            <a:gdLst>
              <a:gd name="connsiteX0" fmla="*/ 960726 w 6181724"/>
              <a:gd name="connsiteY0" fmla="*/ 0 h 5143500"/>
              <a:gd name="connsiteX1" fmla="*/ 6181724 w 6181724"/>
              <a:gd name="connsiteY1" fmla="*/ 0 h 5143500"/>
              <a:gd name="connsiteX2" fmla="*/ 6181724 w 6181724"/>
              <a:gd name="connsiteY2" fmla="*/ 5143500 h 5143500"/>
              <a:gd name="connsiteX3" fmla="*/ 1334508 w 6181724"/>
              <a:gd name="connsiteY3" fmla="*/ 5143500 h 5143500"/>
              <a:gd name="connsiteX4" fmla="*/ 1177732 w 6181724"/>
              <a:gd name="connsiteY4" fmla="*/ 5012401 h 5143500"/>
              <a:gd name="connsiteX5" fmla="*/ 0 w 6181724"/>
              <a:gd name="connsiteY5" fmla="*/ 2396359 h 5143500"/>
              <a:gd name="connsiteX6" fmla="*/ 918208 w 6181724"/>
              <a:gd name="connsiteY6" fmla="*/ 4304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724" h="5143500">
                <a:moveTo>
                  <a:pt x="960726" y="0"/>
                </a:moveTo>
                <a:lnTo>
                  <a:pt x="6181724" y="0"/>
                </a:lnTo>
                <a:lnTo>
                  <a:pt x="6181724" y="5143500"/>
                </a:lnTo>
                <a:lnTo>
                  <a:pt x="1334508" y="5143500"/>
                </a:lnTo>
                <a:lnTo>
                  <a:pt x="1177732" y="5012401"/>
                </a:lnTo>
                <a:cubicBezTo>
                  <a:pt x="450069" y="4342898"/>
                  <a:pt x="0" y="3417987"/>
                  <a:pt x="0" y="2396359"/>
                </a:cubicBezTo>
                <a:cubicBezTo>
                  <a:pt x="0" y="1502435"/>
                  <a:pt x="344584" y="682559"/>
                  <a:pt x="918208" y="430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R="0" algn="ctr" rtl="0">
              <a:lnSpc>
                <a:spcPct val="100000"/>
              </a:lnSpc>
              <a:spcBef>
                <a:spcPts val="0"/>
              </a:spcBef>
              <a:spcAft>
                <a:spcPts val="0"/>
              </a:spcAft>
              <a:buClr>
                <a:srgbClr val="000000"/>
              </a:buClr>
              <a:buFont typeface="Arial"/>
            </a:pPr>
            <a:endParaRPr lang="en-IL" dirty="0"/>
          </a:p>
        </p:txBody>
      </p:sp>
      <p:sp>
        <p:nvSpPr>
          <p:cNvPr id="2" name="Arc 1">
            <a:extLst>
              <a:ext uri="{FF2B5EF4-FFF2-40B4-BE49-F238E27FC236}">
                <a16:creationId xmlns:a16="http://schemas.microsoft.com/office/drawing/2014/main" id="{1A7E55B0-979B-A653-827D-35D7BE993CBA}"/>
              </a:ext>
            </a:extLst>
          </p:cNvPr>
          <p:cNvSpPr/>
          <p:nvPr userDrawn="1"/>
        </p:nvSpPr>
        <p:spPr>
          <a:xfrm rot="21108862">
            <a:off x="3014612" y="-1229004"/>
            <a:ext cx="6319065" cy="6783902"/>
          </a:xfrm>
          <a:prstGeom prst="arc">
            <a:avLst>
              <a:gd name="adj1" fmla="val 7438713"/>
              <a:gd name="adj2" fmla="val 1376776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pic>
        <p:nvPicPr>
          <p:cNvPr id="4" name="Graphic 3">
            <a:extLst>
              <a:ext uri="{FF2B5EF4-FFF2-40B4-BE49-F238E27FC236}">
                <a16:creationId xmlns:a16="http://schemas.microsoft.com/office/drawing/2014/main" id="{38D19D1B-E970-095D-C644-E83D8746DE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622784"/>
            <a:ext cx="1116552" cy="307711"/>
          </a:xfrm>
          <a:prstGeom prst="rect">
            <a:avLst/>
          </a:prstGeom>
        </p:spPr>
      </p:pic>
    </p:spTree>
    <p:extLst>
      <p:ext uri="{BB962C8B-B14F-4D97-AF65-F5344CB8AC3E}">
        <p14:creationId xmlns:p14="http://schemas.microsoft.com/office/powerpoint/2010/main" val="3945376038"/>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sidebar Green">
    <p:bg>
      <p:bgPr>
        <a:solidFill>
          <a:srgbClr val="F2F2F2"/>
        </a:solidFill>
        <a:effectLst/>
      </p:bgPr>
    </p:bg>
    <p:spTree>
      <p:nvGrpSpPr>
        <p:cNvPr id="1" name="Shape 6"/>
        <p:cNvGrpSpPr/>
        <p:nvPr/>
      </p:nvGrpSpPr>
      <p:grpSpPr>
        <a:xfrm>
          <a:off x="0" y="0"/>
          <a:ext cx="0" cy="0"/>
          <a:chOff x="0" y="0"/>
          <a:chExt cx="0" cy="0"/>
        </a:xfrm>
      </p:grpSpPr>
      <p:sp>
        <p:nvSpPr>
          <p:cNvPr id="10" name="Freeform 9">
            <a:extLst>
              <a:ext uri="{FF2B5EF4-FFF2-40B4-BE49-F238E27FC236}">
                <a16:creationId xmlns:a16="http://schemas.microsoft.com/office/drawing/2014/main" id="{F1065B34-E5E4-1647-C224-B82AB33D9AAD}"/>
              </a:ext>
            </a:extLst>
          </p:cNvPr>
          <p:cNvSpPr/>
          <p:nvPr userDrawn="1"/>
        </p:nvSpPr>
        <p:spPr>
          <a:xfrm>
            <a:off x="0" y="0"/>
            <a:ext cx="2969496" cy="5143500"/>
          </a:xfrm>
          <a:custGeom>
            <a:avLst/>
            <a:gdLst>
              <a:gd name="connsiteX0" fmla="*/ 0 w 2962276"/>
              <a:gd name="connsiteY0" fmla="*/ 0 h 5130994"/>
              <a:gd name="connsiteX1" fmla="*/ 2606742 w 2962276"/>
              <a:gd name="connsiteY1" fmla="*/ 0 h 5130994"/>
              <a:gd name="connsiteX2" fmla="*/ 2625283 w 2962276"/>
              <a:gd name="connsiteY2" fmla="*/ 56380 h 5130994"/>
              <a:gd name="connsiteX3" fmla="*/ 2962276 w 2962276"/>
              <a:gd name="connsiteY3" fmla="*/ 2564970 h 5130994"/>
              <a:gd name="connsiteX4" fmla="*/ 2625283 w 2962276"/>
              <a:gd name="connsiteY4" fmla="*/ 5073560 h 5130994"/>
              <a:gd name="connsiteX5" fmla="*/ 2606395 w 2962276"/>
              <a:gd name="connsiteY5" fmla="*/ 5130994 h 5130994"/>
              <a:gd name="connsiteX6" fmla="*/ 0 w 2962276"/>
              <a:gd name="connsiteY6" fmla="*/ 5130994 h 5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76" h="5130994">
                <a:moveTo>
                  <a:pt x="0" y="0"/>
                </a:moveTo>
                <a:lnTo>
                  <a:pt x="2606742" y="0"/>
                </a:lnTo>
                <a:lnTo>
                  <a:pt x="2625283" y="56380"/>
                </a:lnTo>
                <a:cubicBezTo>
                  <a:pt x="2838043" y="772472"/>
                  <a:pt x="2962276" y="1635732"/>
                  <a:pt x="2962276" y="2564970"/>
                </a:cubicBezTo>
                <a:cubicBezTo>
                  <a:pt x="2962276" y="3494209"/>
                  <a:pt x="2838043" y="4357469"/>
                  <a:pt x="2625283" y="5073560"/>
                </a:cubicBezTo>
                <a:lnTo>
                  <a:pt x="2606395" y="5130994"/>
                </a:lnTo>
                <a:lnTo>
                  <a:pt x="0" y="5130994"/>
                </a:lnTo>
                <a:close/>
              </a:path>
            </a:pathLst>
          </a:custGeom>
          <a:solidFill>
            <a:srgbClr val="AEE67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L"/>
          </a:p>
        </p:txBody>
      </p:sp>
      <p:sp>
        <p:nvSpPr>
          <p:cNvPr id="3" name="Text Placeholder 15">
            <a:extLst>
              <a:ext uri="{FF2B5EF4-FFF2-40B4-BE49-F238E27FC236}">
                <a16:creationId xmlns:a16="http://schemas.microsoft.com/office/drawing/2014/main" id="{1B2424AB-6294-90B5-0111-9834C3E661F3}"/>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t>Page </a:t>
            </a:r>
            <a:fld id="{3AC7C4EF-9659-0745-92F3-263B3D5A0EE2}" type="slidenum">
              <a:rPr lang="en-IL" sz="700" spc="20" baseline="0" smtClean="0"/>
              <a:pPr/>
              <a:t>‹#›</a:t>
            </a:fld>
            <a:endParaRPr lang="en-IL" sz="700" spc="20" baseline="0" dirty="0"/>
          </a:p>
        </p:txBody>
      </p:sp>
      <p:sp>
        <p:nvSpPr>
          <p:cNvPr id="15" name="Text Placeholder 14">
            <a:extLst>
              <a:ext uri="{FF2B5EF4-FFF2-40B4-BE49-F238E27FC236}">
                <a16:creationId xmlns:a16="http://schemas.microsoft.com/office/drawing/2014/main" id="{852BDFF0-E983-1766-BD97-47605CEBEFC9}"/>
              </a:ext>
            </a:extLst>
          </p:cNvPr>
          <p:cNvSpPr>
            <a:spLocks noGrp="1"/>
          </p:cNvSpPr>
          <p:nvPr>
            <p:ph type="body" sz="quarter" idx="10" hasCustomPrompt="1"/>
          </p:nvPr>
        </p:nvSpPr>
        <p:spPr>
          <a:xfrm>
            <a:off x="234951" y="2454275"/>
            <a:ext cx="2344737" cy="438551"/>
          </a:xfrm>
          <a:prstGeom prst="rect">
            <a:avLst/>
          </a:prstGeom>
          <a:noFill/>
          <a:ln>
            <a:noFill/>
          </a:ln>
        </p:spPr>
        <p:txBody>
          <a:bodyPr spcFirstLastPara="1" wrap="square" lIns="0" tIns="91425" rIns="91425" bIns="91425" anchor="t" anchorCtr="0">
            <a:spAutoFit/>
          </a:bodyPr>
          <a:lstStyle>
            <a:lvl2pPr algn="l">
              <a:lnSpc>
                <a:spcPct val="110000"/>
              </a:lnSpc>
              <a:defRPr lang="en-US" sz="1500" b="0" i="0" spc="20" baseline="0" dirty="0" smtClean="0">
                <a:solidFill>
                  <a:schemeClr val="tx1"/>
                </a:solidFill>
                <a:latin typeface="Raleway Medium" pitchFamily="2" charset="77"/>
              </a:defRPr>
            </a:lvl2pPr>
          </a:lstStyle>
          <a:p>
            <a:pPr lvl="1"/>
            <a:r>
              <a:rPr lang="en-US" dirty="0"/>
              <a:t>Click to edit </a:t>
            </a:r>
            <a:r>
              <a:rPr lang="en-US" dirty="0" err="1"/>
              <a:t>Subheader</a:t>
            </a:r>
            <a:endParaRPr lang="en-US" dirty="0"/>
          </a:p>
        </p:txBody>
      </p:sp>
      <p:sp>
        <p:nvSpPr>
          <p:cNvPr id="13" name="Arc 12">
            <a:extLst>
              <a:ext uri="{FF2B5EF4-FFF2-40B4-BE49-F238E27FC236}">
                <a16:creationId xmlns:a16="http://schemas.microsoft.com/office/drawing/2014/main" id="{0F2C83C3-0764-B807-3C63-37B2F4BCFFBD}"/>
              </a:ext>
            </a:extLst>
          </p:cNvPr>
          <p:cNvSpPr/>
          <p:nvPr userDrawn="1"/>
        </p:nvSpPr>
        <p:spPr>
          <a:xfrm rot="172909">
            <a:off x="554315" y="-888215"/>
            <a:ext cx="2435646" cy="6708851"/>
          </a:xfrm>
          <a:prstGeom prst="arc">
            <a:avLst>
              <a:gd name="adj1" fmla="val 17271941"/>
              <a:gd name="adj2" fmla="val 4445101"/>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sp>
        <p:nvSpPr>
          <p:cNvPr id="4" name="Title 3">
            <a:extLst>
              <a:ext uri="{FF2B5EF4-FFF2-40B4-BE49-F238E27FC236}">
                <a16:creationId xmlns:a16="http://schemas.microsoft.com/office/drawing/2014/main" id="{0407DE2F-EB92-0704-1A86-475831AD1CA8}"/>
              </a:ext>
            </a:extLst>
          </p:cNvPr>
          <p:cNvSpPr>
            <a:spLocks noGrp="1"/>
          </p:cNvSpPr>
          <p:nvPr>
            <p:ph type="title" hasCustomPrompt="1"/>
          </p:nvPr>
        </p:nvSpPr>
        <p:spPr>
          <a:xfrm>
            <a:off x="234951" y="250545"/>
            <a:ext cx="2344737" cy="1908184"/>
          </a:xfrm>
          <a:prstGeom prst="rect">
            <a:avLst/>
          </a:prstGeom>
          <a:noFill/>
          <a:ln>
            <a:noFill/>
          </a:ln>
        </p:spPr>
        <p:txBody>
          <a:bodyPr spcFirstLastPara="1" wrap="square" lIns="0" tIns="91425" rIns="91425" bIns="91425" anchor="t" anchorCtr="0">
            <a:spAutoFit/>
          </a:bodyPr>
          <a:lstStyle>
            <a:lvl1pPr>
              <a:defRPr lang="en-IL" sz="2800" b="1" dirty="0">
                <a:solidFill>
                  <a:srgbClr val="615B57"/>
                </a:solidFill>
                <a:latin typeface="Raleway SemiBold" pitchFamily="2" charset="77"/>
                <a:ea typeface="Outfit"/>
                <a:cs typeface="Outfit"/>
              </a:defRPr>
            </a:lvl1pPr>
          </a:lstStyle>
          <a:p>
            <a:pPr marL="0" lvl="0" indent="0">
              <a:buNone/>
            </a:pPr>
            <a:r>
              <a:rPr lang="en-US" dirty="0"/>
              <a:t>CLICK TO EDIT MASTER TITLE STYLE</a:t>
            </a:r>
            <a:endParaRPr lang="en-IL" dirty="0"/>
          </a:p>
        </p:txBody>
      </p:sp>
      <p:pic>
        <p:nvPicPr>
          <p:cNvPr id="2" name="Graphic 1">
            <a:extLst>
              <a:ext uri="{FF2B5EF4-FFF2-40B4-BE49-F238E27FC236}">
                <a16:creationId xmlns:a16="http://schemas.microsoft.com/office/drawing/2014/main" id="{146A1022-73DB-37E5-3743-DEC7B98B5C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2097476512"/>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F2F2F2"/>
        </a:solidFill>
        <a:effectLst/>
      </p:bgPr>
    </p:bg>
    <p:spTree>
      <p:nvGrpSpPr>
        <p:cNvPr id="1" name="Shape 6"/>
        <p:cNvGrpSpPr/>
        <p:nvPr/>
      </p:nvGrpSpPr>
      <p:grpSpPr>
        <a:xfrm>
          <a:off x="0" y="0"/>
          <a:ext cx="0" cy="0"/>
          <a:chOff x="0" y="0"/>
          <a:chExt cx="0" cy="0"/>
        </a:xfrm>
      </p:grpSpPr>
      <p:sp>
        <p:nvSpPr>
          <p:cNvPr id="10" name="Freeform 9">
            <a:extLst>
              <a:ext uri="{FF2B5EF4-FFF2-40B4-BE49-F238E27FC236}">
                <a16:creationId xmlns:a16="http://schemas.microsoft.com/office/drawing/2014/main" id="{F1065B34-E5E4-1647-C224-B82AB33D9AAD}"/>
              </a:ext>
            </a:extLst>
          </p:cNvPr>
          <p:cNvSpPr/>
          <p:nvPr userDrawn="1"/>
        </p:nvSpPr>
        <p:spPr>
          <a:xfrm>
            <a:off x="0" y="0"/>
            <a:ext cx="2969496" cy="5143500"/>
          </a:xfrm>
          <a:custGeom>
            <a:avLst/>
            <a:gdLst>
              <a:gd name="connsiteX0" fmla="*/ 0 w 2962276"/>
              <a:gd name="connsiteY0" fmla="*/ 0 h 5130994"/>
              <a:gd name="connsiteX1" fmla="*/ 2606742 w 2962276"/>
              <a:gd name="connsiteY1" fmla="*/ 0 h 5130994"/>
              <a:gd name="connsiteX2" fmla="*/ 2625283 w 2962276"/>
              <a:gd name="connsiteY2" fmla="*/ 56380 h 5130994"/>
              <a:gd name="connsiteX3" fmla="*/ 2962276 w 2962276"/>
              <a:gd name="connsiteY3" fmla="*/ 2564970 h 5130994"/>
              <a:gd name="connsiteX4" fmla="*/ 2625283 w 2962276"/>
              <a:gd name="connsiteY4" fmla="*/ 5073560 h 5130994"/>
              <a:gd name="connsiteX5" fmla="*/ 2606395 w 2962276"/>
              <a:gd name="connsiteY5" fmla="*/ 5130994 h 5130994"/>
              <a:gd name="connsiteX6" fmla="*/ 0 w 2962276"/>
              <a:gd name="connsiteY6" fmla="*/ 5130994 h 5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76" h="5130994">
                <a:moveTo>
                  <a:pt x="0" y="0"/>
                </a:moveTo>
                <a:lnTo>
                  <a:pt x="2606742" y="0"/>
                </a:lnTo>
                <a:lnTo>
                  <a:pt x="2625283" y="56380"/>
                </a:lnTo>
                <a:cubicBezTo>
                  <a:pt x="2838043" y="772472"/>
                  <a:pt x="2962276" y="1635732"/>
                  <a:pt x="2962276" y="2564970"/>
                </a:cubicBezTo>
                <a:cubicBezTo>
                  <a:pt x="2962276" y="3494209"/>
                  <a:pt x="2838043" y="4357469"/>
                  <a:pt x="2625283" y="5073560"/>
                </a:cubicBezTo>
                <a:lnTo>
                  <a:pt x="2606395" y="5130994"/>
                </a:lnTo>
                <a:lnTo>
                  <a:pt x="0" y="5130994"/>
                </a:lnTo>
                <a:close/>
              </a:path>
            </a:pathLst>
          </a:custGeom>
          <a:solidFill>
            <a:srgbClr val="F9D2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L"/>
          </a:p>
        </p:txBody>
      </p:sp>
      <p:sp>
        <p:nvSpPr>
          <p:cNvPr id="3" name="Text Placeholder 15">
            <a:extLst>
              <a:ext uri="{FF2B5EF4-FFF2-40B4-BE49-F238E27FC236}">
                <a16:creationId xmlns:a16="http://schemas.microsoft.com/office/drawing/2014/main" id="{1B2424AB-6294-90B5-0111-9834C3E661F3}"/>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t>Page </a:t>
            </a:r>
            <a:fld id="{3AC7C4EF-9659-0745-92F3-263B3D5A0EE2}" type="slidenum">
              <a:rPr lang="en-IL" sz="700" spc="20" baseline="0" smtClean="0"/>
              <a:pPr/>
              <a:t>‹#›</a:t>
            </a:fld>
            <a:endParaRPr lang="en-IL" sz="700" spc="20" baseline="0" dirty="0"/>
          </a:p>
        </p:txBody>
      </p:sp>
      <p:sp>
        <p:nvSpPr>
          <p:cNvPr id="15" name="Text Placeholder 14">
            <a:extLst>
              <a:ext uri="{FF2B5EF4-FFF2-40B4-BE49-F238E27FC236}">
                <a16:creationId xmlns:a16="http://schemas.microsoft.com/office/drawing/2014/main" id="{852BDFF0-E983-1766-BD97-47605CEBEFC9}"/>
              </a:ext>
            </a:extLst>
          </p:cNvPr>
          <p:cNvSpPr>
            <a:spLocks noGrp="1"/>
          </p:cNvSpPr>
          <p:nvPr>
            <p:ph type="body" sz="quarter" idx="10" hasCustomPrompt="1"/>
          </p:nvPr>
        </p:nvSpPr>
        <p:spPr>
          <a:xfrm>
            <a:off x="234951" y="2454275"/>
            <a:ext cx="2344737" cy="438551"/>
          </a:xfrm>
          <a:prstGeom prst="rect">
            <a:avLst/>
          </a:prstGeom>
          <a:noFill/>
          <a:ln>
            <a:noFill/>
          </a:ln>
        </p:spPr>
        <p:txBody>
          <a:bodyPr spcFirstLastPara="1" wrap="square" lIns="0" tIns="91425" rIns="91425" bIns="91425" anchor="t" anchorCtr="0">
            <a:spAutoFit/>
          </a:bodyPr>
          <a:lstStyle>
            <a:lvl2pPr algn="l">
              <a:lnSpc>
                <a:spcPct val="110000"/>
              </a:lnSpc>
              <a:defRPr lang="en-US" sz="1500" b="0" i="0" dirty="0" smtClean="0">
                <a:solidFill>
                  <a:schemeClr val="tx1"/>
                </a:solidFill>
                <a:latin typeface="Raleway Medium" pitchFamily="2" charset="77"/>
              </a:defRPr>
            </a:lvl2pPr>
          </a:lstStyle>
          <a:p>
            <a:pPr lvl="1"/>
            <a:r>
              <a:rPr lang="en-US" dirty="0"/>
              <a:t>Click to edit </a:t>
            </a:r>
            <a:r>
              <a:rPr lang="en-US" dirty="0" err="1"/>
              <a:t>Subheader</a:t>
            </a:r>
            <a:endParaRPr lang="en-US" dirty="0"/>
          </a:p>
        </p:txBody>
      </p:sp>
      <p:sp>
        <p:nvSpPr>
          <p:cNvPr id="13" name="Arc 12">
            <a:extLst>
              <a:ext uri="{FF2B5EF4-FFF2-40B4-BE49-F238E27FC236}">
                <a16:creationId xmlns:a16="http://schemas.microsoft.com/office/drawing/2014/main" id="{0F2C83C3-0764-B807-3C63-37B2F4BCFFBD}"/>
              </a:ext>
            </a:extLst>
          </p:cNvPr>
          <p:cNvSpPr/>
          <p:nvPr userDrawn="1"/>
        </p:nvSpPr>
        <p:spPr>
          <a:xfrm rot="172909">
            <a:off x="554315" y="-888215"/>
            <a:ext cx="2435646" cy="6708851"/>
          </a:xfrm>
          <a:prstGeom prst="arc">
            <a:avLst>
              <a:gd name="adj1" fmla="val 17271941"/>
              <a:gd name="adj2" fmla="val 4445101"/>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sp>
        <p:nvSpPr>
          <p:cNvPr id="4" name="Title 3">
            <a:extLst>
              <a:ext uri="{FF2B5EF4-FFF2-40B4-BE49-F238E27FC236}">
                <a16:creationId xmlns:a16="http://schemas.microsoft.com/office/drawing/2014/main" id="{ECE5A9A5-ED30-B774-4865-0372310C6983}"/>
              </a:ext>
            </a:extLst>
          </p:cNvPr>
          <p:cNvSpPr>
            <a:spLocks noGrp="1"/>
          </p:cNvSpPr>
          <p:nvPr>
            <p:ph type="title" hasCustomPrompt="1"/>
          </p:nvPr>
        </p:nvSpPr>
        <p:spPr>
          <a:xfrm>
            <a:off x="234951" y="250545"/>
            <a:ext cx="2344737" cy="1908184"/>
          </a:xfrm>
          <a:prstGeom prst="rect">
            <a:avLst/>
          </a:prstGeom>
          <a:noFill/>
          <a:ln>
            <a:noFill/>
          </a:ln>
        </p:spPr>
        <p:txBody>
          <a:bodyPr spcFirstLastPara="1" wrap="square" lIns="0" tIns="91425" rIns="91425" bIns="91425" anchor="t" anchorCtr="0">
            <a:spAutoFit/>
          </a:bodyPr>
          <a:lstStyle>
            <a:lvl1pPr>
              <a:defRPr lang="en-IL" sz="2800" b="1" dirty="0">
                <a:solidFill>
                  <a:schemeClr val="bg2"/>
                </a:solidFill>
                <a:latin typeface="Raleway SemiBold" pitchFamily="2" charset="77"/>
                <a:ea typeface="Outfit"/>
                <a:cs typeface="Outfit"/>
              </a:defRPr>
            </a:lvl1pPr>
          </a:lstStyle>
          <a:p>
            <a:pPr marL="0" lvl="0" indent="0">
              <a:buNone/>
            </a:pPr>
            <a:r>
              <a:rPr lang="en-US" dirty="0"/>
              <a:t>CLICK TO EDIT MASTER TITLE STYLE</a:t>
            </a:r>
            <a:endParaRPr lang="en-IL" dirty="0"/>
          </a:p>
        </p:txBody>
      </p:sp>
      <p:pic>
        <p:nvPicPr>
          <p:cNvPr id="2" name="Graphic 1">
            <a:extLst>
              <a:ext uri="{FF2B5EF4-FFF2-40B4-BE49-F238E27FC236}">
                <a16:creationId xmlns:a16="http://schemas.microsoft.com/office/drawing/2014/main" id="{27507E55-4579-9AA1-1572-93C98D4951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3745370518"/>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F2F2F2"/>
        </a:solidFill>
        <a:effectLst/>
      </p:bgPr>
    </p:bg>
    <p:spTree>
      <p:nvGrpSpPr>
        <p:cNvPr id="1" name="Shape 6"/>
        <p:cNvGrpSpPr/>
        <p:nvPr/>
      </p:nvGrpSpPr>
      <p:grpSpPr>
        <a:xfrm>
          <a:off x="0" y="0"/>
          <a:ext cx="0" cy="0"/>
          <a:chOff x="0" y="0"/>
          <a:chExt cx="0" cy="0"/>
        </a:xfrm>
      </p:grpSpPr>
      <p:sp>
        <p:nvSpPr>
          <p:cNvPr id="10" name="Freeform 9">
            <a:extLst>
              <a:ext uri="{FF2B5EF4-FFF2-40B4-BE49-F238E27FC236}">
                <a16:creationId xmlns:a16="http://schemas.microsoft.com/office/drawing/2014/main" id="{F1065B34-E5E4-1647-C224-B82AB33D9AAD}"/>
              </a:ext>
            </a:extLst>
          </p:cNvPr>
          <p:cNvSpPr/>
          <p:nvPr userDrawn="1"/>
        </p:nvSpPr>
        <p:spPr>
          <a:xfrm>
            <a:off x="0" y="0"/>
            <a:ext cx="2969496" cy="5143500"/>
          </a:xfrm>
          <a:custGeom>
            <a:avLst/>
            <a:gdLst>
              <a:gd name="connsiteX0" fmla="*/ 0 w 2962276"/>
              <a:gd name="connsiteY0" fmla="*/ 0 h 5130994"/>
              <a:gd name="connsiteX1" fmla="*/ 2606742 w 2962276"/>
              <a:gd name="connsiteY1" fmla="*/ 0 h 5130994"/>
              <a:gd name="connsiteX2" fmla="*/ 2625283 w 2962276"/>
              <a:gd name="connsiteY2" fmla="*/ 56380 h 5130994"/>
              <a:gd name="connsiteX3" fmla="*/ 2962276 w 2962276"/>
              <a:gd name="connsiteY3" fmla="*/ 2564970 h 5130994"/>
              <a:gd name="connsiteX4" fmla="*/ 2625283 w 2962276"/>
              <a:gd name="connsiteY4" fmla="*/ 5073560 h 5130994"/>
              <a:gd name="connsiteX5" fmla="*/ 2606395 w 2962276"/>
              <a:gd name="connsiteY5" fmla="*/ 5130994 h 5130994"/>
              <a:gd name="connsiteX6" fmla="*/ 0 w 2962276"/>
              <a:gd name="connsiteY6" fmla="*/ 5130994 h 5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76" h="5130994">
                <a:moveTo>
                  <a:pt x="0" y="0"/>
                </a:moveTo>
                <a:lnTo>
                  <a:pt x="2606742" y="0"/>
                </a:lnTo>
                <a:lnTo>
                  <a:pt x="2625283" y="56380"/>
                </a:lnTo>
                <a:cubicBezTo>
                  <a:pt x="2838043" y="772472"/>
                  <a:pt x="2962276" y="1635732"/>
                  <a:pt x="2962276" y="2564970"/>
                </a:cubicBezTo>
                <a:cubicBezTo>
                  <a:pt x="2962276" y="3494209"/>
                  <a:pt x="2838043" y="4357469"/>
                  <a:pt x="2625283" y="5073560"/>
                </a:cubicBezTo>
                <a:lnTo>
                  <a:pt x="2606395" y="5130994"/>
                </a:lnTo>
                <a:lnTo>
                  <a:pt x="0" y="5130994"/>
                </a:lnTo>
                <a:close/>
              </a:path>
            </a:pathLst>
          </a:custGeom>
          <a:solidFill>
            <a:srgbClr val="B061D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L"/>
          </a:p>
        </p:txBody>
      </p:sp>
      <p:sp>
        <p:nvSpPr>
          <p:cNvPr id="3" name="Text Placeholder 15">
            <a:extLst>
              <a:ext uri="{FF2B5EF4-FFF2-40B4-BE49-F238E27FC236}">
                <a16:creationId xmlns:a16="http://schemas.microsoft.com/office/drawing/2014/main" id="{1B2424AB-6294-90B5-0111-9834C3E661F3}"/>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t>Page </a:t>
            </a:r>
            <a:fld id="{3AC7C4EF-9659-0745-92F3-263B3D5A0EE2}" type="slidenum">
              <a:rPr lang="en-IL" sz="700" spc="20" baseline="0" smtClean="0"/>
              <a:pPr/>
              <a:t>‹#›</a:t>
            </a:fld>
            <a:endParaRPr lang="en-IL" sz="700" spc="20" baseline="0" dirty="0"/>
          </a:p>
        </p:txBody>
      </p:sp>
      <p:sp>
        <p:nvSpPr>
          <p:cNvPr id="15" name="Text Placeholder 14">
            <a:extLst>
              <a:ext uri="{FF2B5EF4-FFF2-40B4-BE49-F238E27FC236}">
                <a16:creationId xmlns:a16="http://schemas.microsoft.com/office/drawing/2014/main" id="{852BDFF0-E983-1766-BD97-47605CEBEFC9}"/>
              </a:ext>
            </a:extLst>
          </p:cNvPr>
          <p:cNvSpPr>
            <a:spLocks noGrp="1"/>
          </p:cNvSpPr>
          <p:nvPr>
            <p:ph type="body" sz="quarter" idx="10" hasCustomPrompt="1"/>
          </p:nvPr>
        </p:nvSpPr>
        <p:spPr>
          <a:xfrm>
            <a:off x="234951" y="2454275"/>
            <a:ext cx="2344737" cy="438551"/>
          </a:xfrm>
          <a:prstGeom prst="rect">
            <a:avLst/>
          </a:prstGeom>
          <a:noFill/>
          <a:ln>
            <a:noFill/>
          </a:ln>
        </p:spPr>
        <p:txBody>
          <a:bodyPr spcFirstLastPara="1" wrap="square" lIns="0" tIns="91425" rIns="91425" bIns="91425" anchor="t" anchorCtr="0">
            <a:spAutoFit/>
          </a:bodyPr>
          <a:lstStyle>
            <a:lvl2pPr algn="l">
              <a:lnSpc>
                <a:spcPct val="110000"/>
              </a:lnSpc>
              <a:defRPr lang="en-US" sz="1500" b="0" i="0" dirty="0" smtClean="0">
                <a:solidFill>
                  <a:schemeClr val="bg1"/>
                </a:solidFill>
                <a:latin typeface="Raleway Medium" pitchFamily="2" charset="77"/>
              </a:defRPr>
            </a:lvl2pPr>
          </a:lstStyle>
          <a:p>
            <a:pPr lvl="1"/>
            <a:r>
              <a:rPr lang="en-US" dirty="0"/>
              <a:t>Click to edit </a:t>
            </a:r>
            <a:r>
              <a:rPr lang="en-US" dirty="0" err="1"/>
              <a:t>Subheader</a:t>
            </a:r>
            <a:endParaRPr lang="en-US" dirty="0"/>
          </a:p>
        </p:txBody>
      </p:sp>
      <p:sp>
        <p:nvSpPr>
          <p:cNvPr id="13" name="Arc 12">
            <a:extLst>
              <a:ext uri="{FF2B5EF4-FFF2-40B4-BE49-F238E27FC236}">
                <a16:creationId xmlns:a16="http://schemas.microsoft.com/office/drawing/2014/main" id="{0F2C83C3-0764-B807-3C63-37B2F4BCFFBD}"/>
              </a:ext>
            </a:extLst>
          </p:cNvPr>
          <p:cNvSpPr/>
          <p:nvPr userDrawn="1"/>
        </p:nvSpPr>
        <p:spPr>
          <a:xfrm rot="172909">
            <a:off x="554315" y="-888215"/>
            <a:ext cx="2435646" cy="6708851"/>
          </a:xfrm>
          <a:prstGeom prst="arc">
            <a:avLst>
              <a:gd name="adj1" fmla="val 17271941"/>
              <a:gd name="adj2" fmla="val 4445101"/>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sp>
        <p:nvSpPr>
          <p:cNvPr id="2" name="Title 3">
            <a:extLst>
              <a:ext uri="{FF2B5EF4-FFF2-40B4-BE49-F238E27FC236}">
                <a16:creationId xmlns:a16="http://schemas.microsoft.com/office/drawing/2014/main" id="{B84A4426-3EB4-F828-E1B9-4CF5347365E3}"/>
              </a:ext>
            </a:extLst>
          </p:cNvPr>
          <p:cNvSpPr>
            <a:spLocks noGrp="1"/>
          </p:cNvSpPr>
          <p:nvPr>
            <p:ph type="title" hasCustomPrompt="1"/>
          </p:nvPr>
        </p:nvSpPr>
        <p:spPr>
          <a:xfrm>
            <a:off x="234951" y="250545"/>
            <a:ext cx="2344737" cy="1908184"/>
          </a:xfrm>
          <a:prstGeom prst="rect">
            <a:avLst/>
          </a:prstGeom>
          <a:noFill/>
          <a:ln>
            <a:noFill/>
          </a:ln>
        </p:spPr>
        <p:txBody>
          <a:bodyPr spcFirstLastPara="1" wrap="square" lIns="0" tIns="91425" rIns="91425" bIns="91425" anchor="t" anchorCtr="0">
            <a:spAutoFit/>
          </a:bodyPr>
          <a:lstStyle>
            <a:lvl1pPr>
              <a:defRPr lang="en-IL" sz="2800" b="1" dirty="0">
                <a:solidFill>
                  <a:schemeClr val="bg1"/>
                </a:solidFill>
                <a:latin typeface="Raleway SemiBold" pitchFamily="2" charset="77"/>
                <a:ea typeface="Outfit"/>
                <a:cs typeface="Outfit"/>
              </a:defRPr>
            </a:lvl1pPr>
          </a:lstStyle>
          <a:p>
            <a:pPr marL="0" lvl="0" indent="0">
              <a:buNone/>
            </a:pPr>
            <a:r>
              <a:rPr lang="en-US" dirty="0"/>
              <a:t>CLICK TO EDIT MASTER TITLE STYLE</a:t>
            </a:r>
            <a:endParaRPr lang="en-IL" dirty="0"/>
          </a:p>
        </p:txBody>
      </p:sp>
      <p:pic>
        <p:nvPicPr>
          <p:cNvPr id="4" name="Graphic 3">
            <a:extLst>
              <a:ext uri="{FF2B5EF4-FFF2-40B4-BE49-F238E27FC236}">
                <a16:creationId xmlns:a16="http://schemas.microsoft.com/office/drawing/2014/main" id="{1D8B4952-5719-1E56-D385-E4D8DB36A6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3023965023"/>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accent5"/>
        </a:solidFill>
        <a:effectLst/>
      </p:bgPr>
    </p:bg>
    <p:spTree>
      <p:nvGrpSpPr>
        <p:cNvPr id="1" name="Shape 6"/>
        <p:cNvGrpSpPr/>
        <p:nvPr/>
      </p:nvGrpSpPr>
      <p:grpSpPr>
        <a:xfrm>
          <a:off x="0" y="0"/>
          <a:ext cx="0" cy="0"/>
          <a:chOff x="0" y="0"/>
          <a:chExt cx="0" cy="0"/>
        </a:xfrm>
      </p:grpSpPr>
      <p:sp>
        <p:nvSpPr>
          <p:cNvPr id="10" name="Freeform 9">
            <a:extLst>
              <a:ext uri="{FF2B5EF4-FFF2-40B4-BE49-F238E27FC236}">
                <a16:creationId xmlns:a16="http://schemas.microsoft.com/office/drawing/2014/main" id="{F1065B34-E5E4-1647-C224-B82AB33D9AAD}"/>
              </a:ext>
            </a:extLst>
          </p:cNvPr>
          <p:cNvSpPr/>
          <p:nvPr userDrawn="1"/>
        </p:nvSpPr>
        <p:spPr>
          <a:xfrm>
            <a:off x="0" y="0"/>
            <a:ext cx="2969496" cy="5143500"/>
          </a:xfrm>
          <a:custGeom>
            <a:avLst/>
            <a:gdLst>
              <a:gd name="connsiteX0" fmla="*/ 0 w 2962276"/>
              <a:gd name="connsiteY0" fmla="*/ 0 h 5130994"/>
              <a:gd name="connsiteX1" fmla="*/ 2606742 w 2962276"/>
              <a:gd name="connsiteY1" fmla="*/ 0 h 5130994"/>
              <a:gd name="connsiteX2" fmla="*/ 2625283 w 2962276"/>
              <a:gd name="connsiteY2" fmla="*/ 56380 h 5130994"/>
              <a:gd name="connsiteX3" fmla="*/ 2962276 w 2962276"/>
              <a:gd name="connsiteY3" fmla="*/ 2564970 h 5130994"/>
              <a:gd name="connsiteX4" fmla="*/ 2625283 w 2962276"/>
              <a:gd name="connsiteY4" fmla="*/ 5073560 h 5130994"/>
              <a:gd name="connsiteX5" fmla="*/ 2606395 w 2962276"/>
              <a:gd name="connsiteY5" fmla="*/ 5130994 h 5130994"/>
              <a:gd name="connsiteX6" fmla="*/ 0 w 2962276"/>
              <a:gd name="connsiteY6" fmla="*/ 5130994 h 51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76" h="5130994">
                <a:moveTo>
                  <a:pt x="0" y="0"/>
                </a:moveTo>
                <a:lnTo>
                  <a:pt x="2606742" y="0"/>
                </a:lnTo>
                <a:lnTo>
                  <a:pt x="2625283" y="56380"/>
                </a:lnTo>
                <a:cubicBezTo>
                  <a:pt x="2838043" y="772472"/>
                  <a:pt x="2962276" y="1635732"/>
                  <a:pt x="2962276" y="2564970"/>
                </a:cubicBezTo>
                <a:cubicBezTo>
                  <a:pt x="2962276" y="3494209"/>
                  <a:pt x="2838043" y="4357469"/>
                  <a:pt x="2625283" y="5073560"/>
                </a:cubicBezTo>
                <a:lnTo>
                  <a:pt x="2606395" y="5130994"/>
                </a:lnTo>
                <a:lnTo>
                  <a:pt x="0" y="5130994"/>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L"/>
          </a:p>
        </p:txBody>
      </p:sp>
      <p:sp>
        <p:nvSpPr>
          <p:cNvPr id="3" name="Text Placeholder 15">
            <a:extLst>
              <a:ext uri="{FF2B5EF4-FFF2-40B4-BE49-F238E27FC236}">
                <a16:creationId xmlns:a16="http://schemas.microsoft.com/office/drawing/2014/main" id="{1B2424AB-6294-90B5-0111-9834C3E661F3}"/>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1"/>
                </a:solidFill>
              </a:rPr>
              <a:t>Page </a:t>
            </a:r>
            <a:fld id="{3AC7C4EF-9659-0745-92F3-263B3D5A0EE2}" type="slidenum">
              <a:rPr lang="en-IL" sz="700" spc="20" baseline="0" smtClean="0">
                <a:solidFill>
                  <a:schemeClr val="bg1"/>
                </a:solidFill>
              </a:rPr>
              <a:pPr/>
              <a:t>‹#›</a:t>
            </a:fld>
            <a:endParaRPr lang="en-IL" sz="700" spc="20" baseline="0" dirty="0">
              <a:solidFill>
                <a:schemeClr val="bg1"/>
              </a:solidFill>
            </a:endParaRPr>
          </a:p>
        </p:txBody>
      </p:sp>
      <p:sp>
        <p:nvSpPr>
          <p:cNvPr id="15" name="Text Placeholder 14">
            <a:extLst>
              <a:ext uri="{FF2B5EF4-FFF2-40B4-BE49-F238E27FC236}">
                <a16:creationId xmlns:a16="http://schemas.microsoft.com/office/drawing/2014/main" id="{852BDFF0-E983-1766-BD97-47605CEBEFC9}"/>
              </a:ext>
            </a:extLst>
          </p:cNvPr>
          <p:cNvSpPr>
            <a:spLocks noGrp="1"/>
          </p:cNvSpPr>
          <p:nvPr>
            <p:ph type="body" sz="quarter" idx="10" hasCustomPrompt="1"/>
          </p:nvPr>
        </p:nvSpPr>
        <p:spPr>
          <a:xfrm>
            <a:off x="234951" y="2451173"/>
            <a:ext cx="2344737" cy="438551"/>
          </a:xfrm>
          <a:prstGeom prst="rect">
            <a:avLst/>
          </a:prstGeom>
          <a:noFill/>
          <a:ln>
            <a:noFill/>
          </a:ln>
        </p:spPr>
        <p:txBody>
          <a:bodyPr spcFirstLastPara="1" wrap="square" lIns="0" tIns="91425" rIns="91425" bIns="91425" anchor="t" anchorCtr="0">
            <a:spAutoFit/>
          </a:bodyPr>
          <a:lstStyle>
            <a:lvl2pPr algn="l">
              <a:lnSpc>
                <a:spcPct val="110000"/>
              </a:lnSpc>
              <a:defRPr lang="en-US" sz="1500" b="0" i="0" dirty="0" smtClean="0">
                <a:latin typeface="Raleway Medium" pitchFamily="2" charset="77"/>
              </a:defRPr>
            </a:lvl2pPr>
          </a:lstStyle>
          <a:p>
            <a:pPr lvl="1"/>
            <a:r>
              <a:rPr lang="en-US" dirty="0"/>
              <a:t>Click to edit </a:t>
            </a:r>
            <a:r>
              <a:rPr lang="en-US" dirty="0" err="1"/>
              <a:t>Subheader</a:t>
            </a:r>
            <a:endParaRPr lang="en-US" dirty="0"/>
          </a:p>
        </p:txBody>
      </p:sp>
      <p:sp>
        <p:nvSpPr>
          <p:cNvPr id="13" name="Arc 12">
            <a:extLst>
              <a:ext uri="{FF2B5EF4-FFF2-40B4-BE49-F238E27FC236}">
                <a16:creationId xmlns:a16="http://schemas.microsoft.com/office/drawing/2014/main" id="{0F2C83C3-0764-B807-3C63-37B2F4BCFFBD}"/>
              </a:ext>
            </a:extLst>
          </p:cNvPr>
          <p:cNvSpPr/>
          <p:nvPr userDrawn="1"/>
        </p:nvSpPr>
        <p:spPr>
          <a:xfrm rot="172909">
            <a:off x="554315" y="-888215"/>
            <a:ext cx="2435646" cy="6708851"/>
          </a:xfrm>
          <a:prstGeom prst="arc">
            <a:avLst>
              <a:gd name="adj1" fmla="val 17271941"/>
              <a:gd name="adj2" fmla="val 4445101"/>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sp>
        <p:nvSpPr>
          <p:cNvPr id="2" name="Title 3">
            <a:extLst>
              <a:ext uri="{FF2B5EF4-FFF2-40B4-BE49-F238E27FC236}">
                <a16:creationId xmlns:a16="http://schemas.microsoft.com/office/drawing/2014/main" id="{718092AC-427B-9D31-B118-B564F1F62CDA}"/>
              </a:ext>
            </a:extLst>
          </p:cNvPr>
          <p:cNvSpPr>
            <a:spLocks noGrp="1"/>
          </p:cNvSpPr>
          <p:nvPr>
            <p:ph type="title" hasCustomPrompt="1"/>
          </p:nvPr>
        </p:nvSpPr>
        <p:spPr>
          <a:xfrm>
            <a:off x="234951" y="250545"/>
            <a:ext cx="2344737" cy="1908184"/>
          </a:xfrm>
          <a:prstGeom prst="rect">
            <a:avLst/>
          </a:prstGeom>
          <a:noFill/>
          <a:ln>
            <a:noFill/>
          </a:ln>
        </p:spPr>
        <p:txBody>
          <a:bodyPr spcFirstLastPara="1" wrap="square" lIns="0" tIns="91425" rIns="91425" bIns="91425" anchor="t" anchorCtr="0">
            <a:spAutoFit/>
          </a:bodyPr>
          <a:lstStyle>
            <a:lvl1pPr>
              <a:defRPr lang="en-IL" sz="2800" b="1" dirty="0">
                <a:solidFill>
                  <a:schemeClr val="bg2"/>
                </a:solidFill>
                <a:latin typeface="Raleway SemiBold" pitchFamily="2" charset="77"/>
                <a:ea typeface="Outfit"/>
                <a:cs typeface="Outfit"/>
              </a:defRPr>
            </a:lvl1pPr>
          </a:lstStyle>
          <a:p>
            <a:pPr marL="0" lvl="0" indent="0">
              <a:buNone/>
            </a:pPr>
            <a:r>
              <a:rPr lang="en-US" dirty="0"/>
              <a:t>CLICK TO EDIT MASTER TITLE STYLE</a:t>
            </a:r>
            <a:endParaRPr lang="en-IL" dirty="0"/>
          </a:p>
        </p:txBody>
      </p:sp>
      <p:pic>
        <p:nvPicPr>
          <p:cNvPr id="5" name="Graphic 4">
            <a:extLst>
              <a:ext uri="{FF2B5EF4-FFF2-40B4-BE49-F238E27FC236}">
                <a16:creationId xmlns:a16="http://schemas.microsoft.com/office/drawing/2014/main" id="{8FF76F90-DE98-6A95-F5C5-1A539D04BF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7281"/>
            <a:ext cx="853200" cy="235134"/>
          </a:xfrm>
          <a:prstGeom prst="rect">
            <a:avLst/>
          </a:prstGeom>
        </p:spPr>
      </p:pic>
    </p:spTree>
    <p:extLst>
      <p:ext uri="{BB962C8B-B14F-4D97-AF65-F5344CB8AC3E}">
        <p14:creationId xmlns:p14="http://schemas.microsoft.com/office/powerpoint/2010/main" val="4032821136"/>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accent5"/>
        </a:solidFill>
        <a:effectLst/>
      </p:bgPr>
    </p:bg>
    <p:spTree>
      <p:nvGrpSpPr>
        <p:cNvPr id="1" name="Shape 6"/>
        <p:cNvGrpSpPr/>
        <p:nvPr/>
      </p:nvGrpSpPr>
      <p:grpSpPr>
        <a:xfrm>
          <a:off x="0" y="0"/>
          <a:ext cx="0" cy="0"/>
          <a:chOff x="0" y="0"/>
          <a:chExt cx="0" cy="0"/>
        </a:xfrm>
      </p:grpSpPr>
      <p:sp>
        <p:nvSpPr>
          <p:cNvPr id="3" name="Text Placeholder 15">
            <a:extLst>
              <a:ext uri="{FF2B5EF4-FFF2-40B4-BE49-F238E27FC236}">
                <a16:creationId xmlns:a16="http://schemas.microsoft.com/office/drawing/2014/main" id="{1B2424AB-6294-90B5-0111-9834C3E661F3}"/>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1">
                    <a:lumMod val="95000"/>
                  </a:schemeClr>
                </a:solidFill>
              </a:rPr>
              <a:t>Page </a:t>
            </a:r>
            <a:fld id="{3AC7C4EF-9659-0745-92F3-263B3D5A0EE2}" type="slidenum">
              <a:rPr lang="en-IL" sz="700" spc="20" baseline="0" smtClean="0">
                <a:solidFill>
                  <a:schemeClr val="bg1">
                    <a:lumMod val="95000"/>
                  </a:schemeClr>
                </a:solidFill>
              </a:rPr>
              <a:pPr/>
              <a:t>‹#›</a:t>
            </a:fld>
            <a:endParaRPr lang="en-IL" sz="700" spc="20" baseline="0" dirty="0">
              <a:solidFill>
                <a:schemeClr val="bg1">
                  <a:lumMod val="95000"/>
                </a:schemeClr>
              </a:solidFill>
            </a:endParaRPr>
          </a:p>
        </p:txBody>
      </p:sp>
      <p:pic>
        <p:nvPicPr>
          <p:cNvPr id="2" name="Graphic 1">
            <a:extLst>
              <a:ext uri="{FF2B5EF4-FFF2-40B4-BE49-F238E27FC236}">
                <a16:creationId xmlns:a16="http://schemas.microsoft.com/office/drawing/2014/main" id="{B33BE43C-A58A-FBCD-73A8-153B5D0296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4116645345"/>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B061D4"/>
        </a:solidFill>
        <a:effectLst/>
      </p:bgPr>
    </p:bg>
    <p:spTree>
      <p:nvGrpSpPr>
        <p:cNvPr id="1" name="Shape 6"/>
        <p:cNvGrpSpPr/>
        <p:nvPr/>
      </p:nvGrpSpPr>
      <p:grpSpPr>
        <a:xfrm>
          <a:off x="0" y="0"/>
          <a:ext cx="0" cy="0"/>
          <a:chOff x="0" y="0"/>
          <a:chExt cx="0" cy="0"/>
        </a:xfrm>
      </p:grpSpPr>
      <p:sp>
        <p:nvSpPr>
          <p:cNvPr id="3" name="Text Placeholder 15">
            <a:extLst>
              <a:ext uri="{FF2B5EF4-FFF2-40B4-BE49-F238E27FC236}">
                <a16:creationId xmlns:a16="http://schemas.microsoft.com/office/drawing/2014/main" id="{1B2424AB-6294-90B5-0111-9834C3E661F3}"/>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1">
                    <a:lumMod val="95000"/>
                  </a:schemeClr>
                </a:solidFill>
              </a:rPr>
              <a:t>Page </a:t>
            </a:r>
            <a:fld id="{3AC7C4EF-9659-0745-92F3-263B3D5A0EE2}" type="slidenum">
              <a:rPr lang="en-IL" sz="700" spc="20" baseline="0" smtClean="0">
                <a:solidFill>
                  <a:schemeClr val="bg1">
                    <a:lumMod val="95000"/>
                  </a:schemeClr>
                </a:solidFill>
              </a:rPr>
              <a:pPr/>
              <a:t>‹#›</a:t>
            </a:fld>
            <a:endParaRPr lang="en-IL" sz="700" spc="20" baseline="0" dirty="0">
              <a:solidFill>
                <a:schemeClr val="bg1">
                  <a:lumMod val="95000"/>
                </a:schemeClr>
              </a:solidFill>
            </a:endParaRPr>
          </a:p>
        </p:txBody>
      </p:sp>
      <p:pic>
        <p:nvPicPr>
          <p:cNvPr id="2" name="Graphic 1">
            <a:extLst>
              <a:ext uri="{FF2B5EF4-FFF2-40B4-BE49-F238E27FC236}">
                <a16:creationId xmlns:a16="http://schemas.microsoft.com/office/drawing/2014/main" id="{6ED474BB-DCD6-7DD2-C4C3-E4F8645553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1116192519"/>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accent3"/>
        </a:solidFill>
        <a:effectLst/>
      </p:bgPr>
    </p:bg>
    <p:spTree>
      <p:nvGrpSpPr>
        <p:cNvPr id="1" name="Shape 6"/>
        <p:cNvGrpSpPr/>
        <p:nvPr/>
      </p:nvGrpSpPr>
      <p:grpSpPr>
        <a:xfrm>
          <a:off x="0" y="0"/>
          <a:ext cx="0" cy="0"/>
          <a:chOff x="0" y="0"/>
          <a:chExt cx="0" cy="0"/>
        </a:xfrm>
      </p:grpSpPr>
      <p:sp>
        <p:nvSpPr>
          <p:cNvPr id="3" name="Text Placeholder 15">
            <a:extLst>
              <a:ext uri="{FF2B5EF4-FFF2-40B4-BE49-F238E27FC236}">
                <a16:creationId xmlns:a16="http://schemas.microsoft.com/office/drawing/2014/main" id="{1B2424AB-6294-90B5-0111-9834C3E661F3}"/>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2"/>
                </a:solidFill>
              </a:rPr>
              <a:t>Page </a:t>
            </a:r>
            <a:fld id="{3AC7C4EF-9659-0745-92F3-263B3D5A0EE2}" type="slidenum">
              <a:rPr lang="en-IL" sz="700" spc="20" baseline="0" smtClean="0">
                <a:solidFill>
                  <a:schemeClr val="bg2"/>
                </a:solidFill>
              </a:rPr>
              <a:pPr/>
              <a:t>‹#›</a:t>
            </a:fld>
            <a:endParaRPr lang="en-IL" sz="700" spc="20" baseline="0" dirty="0">
              <a:solidFill>
                <a:schemeClr val="bg2"/>
              </a:solidFill>
            </a:endParaRPr>
          </a:p>
        </p:txBody>
      </p:sp>
      <p:pic>
        <p:nvPicPr>
          <p:cNvPr id="2" name="Graphic 1">
            <a:extLst>
              <a:ext uri="{FF2B5EF4-FFF2-40B4-BE49-F238E27FC236}">
                <a16:creationId xmlns:a16="http://schemas.microsoft.com/office/drawing/2014/main" id="{A237DC0A-4037-80D5-103B-5433DAA3B0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715801025"/>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AEE675"/>
        </a:solidFill>
        <a:effectLst/>
      </p:bgPr>
    </p:bg>
    <p:spTree>
      <p:nvGrpSpPr>
        <p:cNvPr id="1" name="Shape 6"/>
        <p:cNvGrpSpPr/>
        <p:nvPr/>
      </p:nvGrpSpPr>
      <p:grpSpPr>
        <a:xfrm>
          <a:off x="0" y="0"/>
          <a:ext cx="0" cy="0"/>
          <a:chOff x="0" y="0"/>
          <a:chExt cx="0" cy="0"/>
        </a:xfrm>
      </p:grpSpPr>
      <p:sp>
        <p:nvSpPr>
          <p:cNvPr id="3" name="Text Placeholder 15">
            <a:extLst>
              <a:ext uri="{FF2B5EF4-FFF2-40B4-BE49-F238E27FC236}">
                <a16:creationId xmlns:a16="http://schemas.microsoft.com/office/drawing/2014/main" id="{1B2424AB-6294-90B5-0111-9834C3E661F3}"/>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2"/>
                </a:solidFill>
              </a:rPr>
              <a:t>Page </a:t>
            </a:r>
            <a:fld id="{3AC7C4EF-9659-0745-92F3-263B3D5A0EE2}" type="slidenum">
              <a:rPr lang="en-IL" sz="700" spc="20" baseline="0" smtClean="0">
                <a:solidFill>
                  <a:schemeClr val="bg2"/>
                </a:solidFill>
              </a:rPr>
              <a:pPr/>
              <a:t>‹#›</a:t>
            </a:fld>
            <a:endParaRPr lang="en-IL" sz="700" spc="20" baseline="0" dirty="0">
              <a:solidFill>
                <a:schemeClr val="bg2"/>
              </a:solidFill>
            </a:endParaRPr>
          </a:p>
        </p:txBody>
      </p:sp>
      <p:pic>
        <p:nvPicPr>
          <p:cNvPr id="2" name="Graphic 1">
            <a:extLst>
              <a:ext uri="{FF2B5EF4-FFF2-40B4-BE49-F238E27FC236}">
                <a16:creationId xmlns:a16="http://schemas.microsoft.com/office/drawing/2014/main" id="{A237DC0A-4037-80D5-103B-5433DAA3B0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1480770711"/>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accent4"/>
        </a:solidFill>
        <a:effectLst/>
      </p:bgPr>
    </p:bg>
    <p:spTree>
      <p:nvGrpSpPr>
        <p:cNvPr id="1" name="Shape 6"/>
        <p:cNvGrpSpPr/>
        <p:nvPr/>
      </p:nvGrpSpPr>
      <p:grpSpPr>
        <a:xfrm>
          <a:off x="0" y="0"/>
          <a:ext cx="0" cy="0"/>
          <a:chOff x="0" y="0"/>
          <a:chExt cx="0" cy="0"/>
        </a:xfrm>
      </p:grpSpPr>
      <p:sp>
        <p:nvSpPr>
          <p:cNvPr id="3" name="Text Placeholder 15">
            <a:extLst>
              <a:ext uri="{FF2B5EF4-FFF2-40B4-BE49-F238E27FC236}">
                <a16:creationId xmlns:a16="http://schemas.microsoft.com/office/drawing/2014/main" id="{1B2424AB-6294-90B5-0111-9834C3E661F3}"/>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1">
                    <a:lumMod val="95000"/>
                  </a:schemeClr>
                </a:solidFill>
              </a:rPr>
              <a:t>Page </a:t>
            </a:r>
            <a:fld id="{3AC7C4EF-9659-0745-92F3-263B3D5A0EE2}" type="slidenum">
              <a:rPr lang="en-IL" sz="700" spc="20" baseline="0" smtClean="0">
                <a:solidFill>
                  <a:schemeClr val="bg1">
                    <a:lumMod val="95000"/>
                  </a:schemeClr>
                </a:solidFill>
              </a:rPr>
              <a:pPr/>
              <a:t>‹#›</a:t>
            </a:fld>
            <a:endParaRPr lang="en-IL" sz="700" spc="20" baseline="0" dirty="0">
              <a:solidFill>
                <a:schemeClr val="bg1">
                  <a:lumMod val="95000"/>
                </a:schemeClr>
              </a:solidFill>
            </a:endParaRPr>
          </a:p>
        </p:txBody>
      </p:sp>
      <p:pic>
        <p:nvPicPr>
          <p:cNvPr id="2" name="Graphic 1">
            <a:extLst>
              <a:ext uri="{FF2B5EF4-FFF2-40B4-BE49-F238E27FC236}">
                <a16:creationId xmlns:a16="http://schemas.microsoft.com/office/drawing/2014/main" id="{CCACE1DD-4A12-BCFD-55D9-DE54D6ACE4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2024649987"/>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F2F2F2"/>
        </a:solidFill>
        <a:effectLst/>
      </p:bgPr>
    </p:bg>
    <p:spTree>
      <p:nvGrpSpPr>
        <p:cNvPr id="1" name="Shape 6"/>
        <p:cNvGrpSpPr/>
        <p:nvPr/>
      </p:nvGrpSpPr>
      <p:grpSpPr>
        <a:xfrm>
          <a:off x="0" y="0"/>
          <a:ext cx="0" cy="0"/>
          <a:chOff x="0" y="0"/>
          <a:chExt cx="0" cy="0"/>
        </a:xfrm>
      </p:grpSpPr>
      <p:sp>
        <p:nvSpPr>
          <p:cNvPr id="3" name="Text Placeholder 15">
            <a:extLst>
              <a:ext uri="{FF2B5EF4-FFF2-40B4-BE49-F238E27FC236}">
                <a16:creationId xmlns:a16="http://schemas.microsoft.com/office/drawing/2014/main" id="{1B2424AB-6294-90B5-0111-9834C3E661F3}"/>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2"/>
                </a:solidFill>
              </a:rPr>
              <a:t>Page </a:t>
            </a:r>
            <a:fld id="{3AC7C4EF-9659-0745-92F3-263B3D5A0EE2}" type="slidenum">
              <a:rPr lang="en-IL" sz="700" spc="20" baseline="0" smtClean="0">
                <a:solidFill>
                  <a:schemeClr val="bg2"/>
                </a:solidFill>
              </a:rPr>
              <a:pPr/>
              <a:t>‹#›</a:t>
            </a:fld>
            <a:endParaRPr lang="en-IL" sz="700" spc="20" baseline="0" dirty="0">
              <a:solidFill>
                <a:schemeClr val="bg2"/>
              </a:solidFill>
            </a:endParaRPr>
          </a:p>
        </p:txBody>
      </p:sp>
      <p:pic>
        <p:nvPicPr>
          <p:cNvPr id="4" name="Graphic 3">
            <a:extLst>
              <a:ext uri="{FF2B5EF4-FFF2-40B4-BE49-F238E27FC236}">
                <a16:creationId xmlns:a16="http://schemas.microsoft.com/office/drawing/2014/main" id="{91EC8237-15A6-2A37-FFDB-6F81A1FA4C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7281"/>
            <a:ext cx="853200" cy="235134"/>
          </a:xfrm>
          <a:prstGeom prst="rect">
            <a:avLst/>
          </a:prstGeom>
        </p:spPr>
      </p:pic>
    </p:spTree>
    <p:extLst>
      <p:ext uri="{BB962C8B-B14F-4D97-AF65-F5344CB8AC3E}">
        <p14:creationId xmlns:p14="http://schemas.microsoft.com/office/powerpoint/2010/main" val="3633906374"/>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accent3"/>
        </a:solidFill>
        <a:effectLst/>
      </p:bgPr>
    </p:bg>
    <p:spTree>
      <p:nvGrpSpPr>
        <p:cNvPr id="1" name="Shape 6"/>
        <p:cNvGrpSpPr/>
        <p:nvPr/>
      </p:nvGrpSpPr>
      <p:grpSpPr>
        <a:xfrm>
          <a:off x="0" y="0"/>
          <a:ext cx="0" cy="0"/>
          <a:chOff x="0" y="0"/>
          <a:chExt cx="0" cy="0"/>
        </a:xfrm>
      </p:grpSpPr>
      <p:sp>
        <p:nvSpPr>
          <p:cNvPr id="8" name="Google Shape;8;p2"/>
          <p:cNvSpPr txBox="1">
            <a:spLocks noGrp="1"/>
          </p:cNvSpPr>
          <p:nvPr>
            <p:ph type="sldNum" idx="12"/>
          </p:nvPr>
        </p:nvSpPr>
        <p:spPr>
          <a:xfrm>
            <a:off x="8140129" y="4603401"/>
            <a:ext cx="767235" cy="393600"/>
          </a:xfrm>
          <a:prstGeom prst="rect">
            <a:avLst/>
          </a:prstGeom>
          <a:noFill/>
          <a:ln>
            <a:noFill/>
          </a:ln>
        </p:spPr>
        <p:txBody>
          <a:bodyPr spcFirstLastPara="1" wrap="square" lIns="0" tIns="91425" rIns="0" bIns="91425" anchor="ctr" anchorCtr="0">
            <a:noAutofit/>
          </a:bodyPr>
          <a:lstStyle>
            <a:lvl1pPr lvl="0" algn="r">
              <a:buNone/>
              <a:defRPr sz="1000">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A3FE6F2-ADBB-F446-8B24-25DF637E566A}" type="slidenum">
              <a:rPr lang="en" smtClean="0"/>
              <a:pPr/>
              <a:t>‹#›</a:t>
            </a:fld>
            <a:endParaRPr lang="en" dirty="0"/>
          </a:p>
        </p:txBody>
      </p:sp>
      <p:sp>
        <p:nvSpPr>
          <p:cNvPr id="10" name="Title 6">
            <a:extLst>
              <a:ext uri="{FF2B5EF4-FFF2-40B4-BE49-F238E27FC236}">
                <a16:creationId xmlns:a16="http://schemas.microsoft.com/office/drawing/2014/main" id="{1B83791C-3695-8738-2343-103FC8130FD6}"/>
              </a:ext>
            </a:extLst>
          </p:cNvPr>
          <p:cNvSpPr>
            <a:spLocks noGrp="1"/>
          </p:cNvSpPr>
          <p:nvPr>
            <p:ph type="title" hasCustomPrompt="1"/>
          </p:nvPr>
        </p:nvSpPr>
        <p:spPr>
          <a:xfrm>
            <a:off x="234951" y="516040"/>
            <a:ext cx="2727324" cy="1169521"/>
          </a:xfrm>
          <a:prstGeom prst="rect">
            <a:avLst/>
          </a:prstGeom>
          <a:noFill/>
          <a:ln>
            <a:noFill/>
          </a:ln>
        </p:spPr>
        <p:txBody>
          <a:bodyPr spcFirstLastPara="1" wrap="square" lIns="108000" tIns="91425" rIns="108000" bIns="91425" anchor="t" anchorCtr="0">
            <a:spAutoFit/>
          </a:bodyPr>
          <a:lstStyle>
            <a:lvl1pPr>
              <a:defRPr lang="en-IL" sz="3200" b="1" dirty="0">
                <a:solidFill>
                  <a:schemeClr val="bg1"/>
                </a:solidFill>
                <a:latin typeface="Raleway SemiBold"/>
                <a:ea typeface="Outfit SemiBold"/>
                <a:cs typeface="Outfit SemiBold"/>
              </a:defRPr>
            </a:lvl1pPr>
          </a:lstStyle>
          <a:p>
            <a:pPr marL="0" lvl="0" indent="0">
              <a:buNone/>
            </a:pPr>
            <a:r>
              <a:rPr lang="en-US" dirty="0"/>
              <a:t>COVER TITLE STYLE</a:t>
            </a:r>
            <a:endParaRPr lang="en-IL" dirty="0"/>
          </a:p>
        </p:txBody>
      </p:sp>
      <p:sp>
        <p:nvSpPr>
          <p:cNvPr id="11" name="Text Placeholder 14">
            <a:extLst>
              <a:ext uri="{FF2B5EF4-FFF2-40B4-BE49-F238E27FC236}">
                <a16:creationId xmlns:a16="http://schemas.microsoft.com/office/drawing/2014/main" id="{782B9167-A530-9270-9EEA-CCC64A5EF6D9}"/>
              </a:ext>
            </a:extLst>
          </p:cNvPr>
          <p:cNvSpPr>
            <a:spLocks noGrp="1"/>
          </p:cNvSpPr>
          <p:nvPr>
            <p:ph type="body" sz="quarter" idx="10" hasCustomPrompt="1"/>
          </p:nvPr>
        </p:nvSpPr>
        <p:spPr>
          <a:xfrm>
            <a:off x="234951" y="1547678"/>
            <a:ext cx="2344737" cy="1403431"/>
          </a:xfrm>
          <a:prstGeom prst="rect">
            <a:avLst/>
          </a:prstGeom>
          <a:noFill/>
          <a:ln>
            <a:noFill/>
          </a:ln>
        </p:spPr>
        <p:txBody>
          <a:bodyPr spcFirstLastPara="1" wrap="square" lIns="0" tIns="91425" rIns="91425" bIns="91425" anchor="t" anchorCtr="0">
            <a:spAutoFit/>
          </a:bodyPr>
          <a:lstStyle>
            <a:lvl2pPr algn="l">
              <a:lnSpc>
                <a:spcPct val="110000"/>
              </a:lnSpc>
              <a:defRPr lang="en-US" sz="2400" b="0" i="0" u="none" strike="noStrike" cap="none" spc="-20" dirty="0">
                <a:solidFill>
                  <a:schemeClr val="tx1"/>
                </a:solidFill>
                <a:latin typeface="Raleway" pitchFamily="2" charset="77"/>
                <a:ea typeface="Outfit Light"/>
                <a:cs typeface="Outfit Light"/>
                <a:sym typeface="Arial"/>
              </a:defRPr>
            </a:lvl2pPr>
          </a:lstStyle>
          <a:p>
            <a:pPr lvl="1"/>
            <a:r>
              <a:rPr lang="en-US" dirty="0"/>
              <a:t>Click to edit Cover </a:t>
            </a:r>
            <a:r>
              <a:rPr lang="en-US" dirty="0" err="1"/>
              <a:t>Subheader</a:t>
            </a:r>
            <a:endParaRPr lang="en-US" dirty="0"/>
          </a:p>
        </p:txBody>
      </p:sp>
      <p:sp>
        <p:nvSpPr>
          <p:cNvPr id="16" name="Freeform 15">
            <a:extLst>
              <a:ext uri="{FF2B5EF4-FFF2-40B4-BE49-F238E27FC236}">
                <a16:creationId xmlns:a16="http://schemas.microsoft.com/office/drawing/2014/main" id="{127E4FD5-3B5B-8AA5-DB45-8DFDF045F052}"/>
              </a:ext>
            </a:extLst>
          </p:cNvPr>
          <p:cNvSpPr/>
          <p:nvPr userDrawn="1"/>
        </p:nvSpPr>
        <p:spPr>
          <a:xfrm>
            <a:off x="2962276" y="0"/>
            <a:ext cx="6181724" cy="5143500"/>
          </a:xfrm>
          <a:custGeom>
            <a:avLst/>
            <a:gdLst>
              <a:gd name="connsiteX0" fmla="*/ 960726 w 6181724"/>
              <a:gd name="connsiteY0" fmla="*/ 0 h 5143500"/>
              <a:gd name="connsiteX1" fmla="*/ 6181724 w 6181724"/>
              <a:gd name="connsiteY1" fmla="*/ 0 h 5143500"/>
              <a:gd name="connsiteX2" fmla="*/ 6181724 w 6181724"/>
              <a:gd name="connsiteY2" fmla="*/ 5143500 h 5143500"/>
              <a:gd name="connsiteX3" fmla="*/ 1334508 w 6181724"/>
              <a:gd name="connsiteY3" fmla="*/ 5143500 h 5143500"/>
              <a:gd name="connsiteX4" fmla="*/ 1177732 w 6181724"/>
              <a:gd name="connsiteY4" fmla="*/ 5012401 h 5143500"/>
              <a:gd name="connsiteX5" fmla="*/ 0 w 6181724"/>
              <a:gd name="connsiteY5" fmla="*/ 2396359 h 5143500"/>
              <a:gd name="connsiteX6" fmla="*/ 918208 w 6181724"/>
              <a:gd name="connsiteY6" fmla="*/ 4304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724" h="5143500">
                <a:moveTo>
                  <a:pt x="960726" y="0"/>
                </a:moveTo>
                <a:lnTo>
                  <a:pt x="6181724" y="0"/>
                </a:lnTo>
                <a:lnTo>
                  <a:pt x="6181724" y="5143500"/>
                </a:lnTo>
                <a:lnTo>
                  <a:pt x="1334508" y="5143500"/>
                </a:lnTo>
                <a:lnTo>
                  <a:pt x="1177732" y="5012401"/>
                </a:lnTo>
                <a:cubicBezTo>
                  <a:pt x="450069" y="4342898"/>
                  <a:pt x="0" y="3417987"/>
                  <a:pt x="0" y="2396359"/>
                </a:cubicBezTo>
                <a:cubicBezTo>
                  <a:pt x="0" y="1502435"/>
                  <a:pt x="344584" y="682559"/>
                  <a:pt x="918208" y="430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R="0" algn="ctr" rtl="0">
              <a:lnSpc>
                <a:spcPct val="100000"/>
              </a:lnSpc>
              <a:spcBef>
                <a:spcPts val="0"/>
              </a:spcBef>
              <a:spcAft>
                <a:spcPts val="0"/>
              </a:spcAft>
              <a:buClr>
                <a:srgbClr val="000000"/>
              </a:buClr>
              <a:buFont typeface="Arial"/>
            </a:pPr>
            <a:endParaRPr lang="en-IL" dirty="0"/>
          </a:p>
        </p:txBody>
      </p:sp>
      <p:sp>
        <p:nvSpPr>
          <p:cNvPr id="2" name="Arc 1">
            <a:extLst>
              <a:ext uri="{FF2B5EF4-FFF2-40B4-BE49-F238E27FC236}">
                <a16:creationId xmlns:a16="http://schemas.microsoft.com/office/drawing/2014/main" id="{F6A3C1CD-0682-48F0-BE3F-D098DE56788D}"/>
              </a:ext>
            </a:extLst>
          </p:cNvPr>
          <p:cNvSpPr/>
          <p:nvPr userDrawn="1"/>
        </p:nvSpPr>
        <p:spPr>
          <a:xfrm rot="21108862">
            <a:off x="3014612" y="-1229004"/>
            <a:ext cx="6319065" cy="6783902"/>
          </a:xfrm>
          <a:prstGeom prst="arc">
            <a:avLst>
              <a:gd name="adj1" fmla="val 7438713"/>
              <a:gd name="adj2" fmla="val 1376776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pic>
        <p:nvPicPr>
          <p:cNvPr id="4" name="Graphic 3">
            <a:extLst>
              <a:ext uri="{FF2B5EF4-FFF2-40B4-BE49-F238E27FC236}">
                <a16:creationId xmlns:a16="http://schemas.microsoft.com/office/drawing/2014/main" id="{A24D4F45-7970-2938-91CF-8231C3ECA1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622784"/>
            <a:ext cx="1116552" cy="307711"/>
          </a:xfrm>
          <a:prstGeom prst="rect">
            <a:avLst/>
          </a:prstGeom>
        </p:spPr>
      </p:pic>
    </p:spTree>
    <p:extLst>
      <p:ext uri="{BB962C8B-B14F-4D97-AF65-F5344CB8AC3E}">
        <p14:creationId xmlns:p14="http://schemas.microsoft.com/office/powerpoint/2010/main" val="2941238046"/>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2"/>
        </a:solidFill>
        <a:effectLst/>
      </p:bgPr>
    </p:bg>
    <p:spTree>
      <p:nvGrpSpPr>
        <p:cNvPr id="1" name="Shape 6"/>
        <p:cNvGrpSpPr/>
        <p:nvPr/>
      </p:nvGrpSpPr>
      <p:grpSpPr>
        <a:xfrm>
          <a:off x="0" y="0"/>
          <a:ext cx="0" cy="0"/>
          <a:chOff x="0" y="0"/>
          <a:chExt cx="0" cy="0"/>
        </a:xfrm>
      </p:grpSpPr>
      <p:sp>
        <p:nvSpPr>
          <p:cNvPr id="3" name="Text Placeholder 15">
            <a:extLst>
              <a:ext uri="{FF2B5EF4-FFF2-40B4-BE49-F238E27FC236}">
                <a16:creationId xmlns:a16="http://schemas.microsoft.com/office/drawing/2014/main" id="{1B2424AB-6294-90B5-0111-9834C3E661F3}"/>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1"/>
                </a:solidFill>
              </a:rPr>
              <a:t>Page </a:t>
            </a:r>
            <a:fld id="{3AC7C4EF-9659-0745-92F3-263B3D5A0EE2}" type="slidenum">
              <a:rPr lang="en-IL" sz="700" spc="20" baseline="0" smtClean="0">
                <a:solidFill>
                  <a:schemeClr val="bg1"/>
                </a:solidFill>
              </a:rPr>
              <a:pPr/>
              <a:t>‹#›</a:t>
            </a:fld>
            <a:endParaRPr lang="en-IL" sz="700" spc="20" baseline="0" dirty="0">
              <a:solidFill>
                <a:schemeClr val="bg1"/>
              </a:solidFill>
            </a:endParaRPr>
          </a:p>
        </p:txBody>
      </p:sp>
      <p:pic>
        <p:nvPicPr>
          <p:cNvPr id="2" name="Graphic 1">
            <a:extLst>
              <a:ext uri="{FF2B5EF4-FFF2-40B4-BE49-F238E27FC236}">
                <a16:creationId xmlns:a16="http://schemas.microsoft.com/office/drawing/2014/main" id="{E92072D8-1288-FDA9-8323-E40419C960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369300004"/>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rgbClr val="21BDD5"/>
        </a:solidFill>
        <a:effectLst/>
      </p:bgPr>
    </p:bg>
    <p:spTree>
      <p:nvGrpSpPr>
        <p:cNvPr id="1" name="Shape 6"/>
        <p:cNvGrpSpPr/>
        <p:nvPr/>
      </p:nvGrpSpPr>
      <p:grpSpPr>
        <a:xfrm>
          <a:off x="0" y="0"/>
          <a:ext cx="0" cy="0"/>
          <a:chOff x="0" y="0"/>
          <a:chExt cx="0" cy="0"/>
        </a:xfrm>
      </p:grpSpPr>
      <p:sp>
        <p:nvSpPr>
          <p:cNvPr id="5" name="Oval 4">
            <a:extLst>
              <a:ext uri="{FF2B5EF4-FFF2-40B4-BE49-F238E27FC236}">
                <a16:creationId xmlns:a16="http://schemas.microsoft.com/office/drawing/2014/main" id="{183538E5-00B5-9668-F464-877BF465FCFF}"/>
              </a:ext>
            </a:extLst>
          </p:cNvPr>
          <p:cNvSpPr/>
          <p:nvPr/>
        </p:nvSpPr>
        <p:spPr>
          <a:xfrm rot="21205926">
            <a:off x="1762761" y="596260"/>
            <a:ext cx="5546952" cy="3974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Oval 5">
            <a:extLst>
              <a:ext uri="{FF2B5EF4-FFF2-40B4-BE49-F238E27FC236}">
                <a16:creationId xmlns:a16="http://schemas.microsoft.com/office/drawing/2014/main" id="{46060E1A-28A4-6520-0284-658B23AA3520}"/>
              </a:ext>
            </a:extLst>
          </p:cNvPr>
          <p:cNvSpPr/>
          <p:nvPr/>
        </p:nvSpPr>
        <p:spPr>
          <a:xfrm rot="21127895">
            <a:off x="1670854" y="682360"/>
            <a:ext cx="5525136" cy="3950009"/>
          </a:xfrm>
          <a:prstGeom prst="ellipse">
            <a:avLst/>
          </a:pr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 name="Oval 6">
            <a:extLst>
              <a:ext uri="{FF2B5EF4-FFF2-40B4-BE49-F238E27FC236}">
                <a16:creationId xmlns:a16="http://schemas.microsoft.com/office/drawing/2014/main" id="{5A82AC39-E20F-CB2E-264C-A3D3C95B017F}"/>
              </a:ext>
            </a:extLst>
          </p:cNvPr>
          <p:cNvSpPr/>
          <p:nvPr/>
        </p:nvSpPr>
        <p:spPr>
          <a:xfrm rot="21085571">
            <a:off x="1691381" y="515832"/>
            <a:ext cx="5525136" cy="3950009"/>
          </a:xfrm>
          <a:prstGeom prst="ellipse">
            <a:avLst/>
          </a:prstGeom>
          <a:noFill/>
          <a:ln w="6350">
            <a:solidFill>
              <a:srgbClr val="19AA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 name="Google Shape;226;p23">
            <a:extLst>
              <a:ext uri="{FF2B5EF4-FFF2-40B4-BE49-F238E27FC236}">
                <a16:creationId xmlns:a16="http://schemas.microsoft.com/office/drawing/2014/main" id="{FA562DC4-9F9C-AF04-A4A4-B1B78FAE9A2B}"/>
              </a:ext>
            </a:extLst>
          </p:cNvPr>
          <p:cNvSpPr txBox="1"/>
          <p:nvPr userDrawn="1"/>
        </p:nvSpPr>
        <p:spPr>
          <a:xfrm>
            <a:off x="2212689" y="2153507"/>
            <a:ext cx="4725758" cy="1069493"/>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5000" dirty="0">
                <a:solidFill>
                  <a:srgbClr val="615B57"/>
                </a:solidFill>
                <a:latin typeface="Raleway"/>
                <a:ea typeface="Outfit SemiBold"/>
                <a:cs typeface="Outfit SemiBold"/>
                <a:sym typeface="Outfit SemiBold"/>
              </a:rPr>
              <a:t>T</a:t>
            </a:r>
            <a:r>
              <a:rPr lang="en-US" sz="5000" spc="-40" dirty="0">
                <a:solidFill>
                  <a:srgbClr val="615B57"/>
                </a:solidFill>
                <a:latin typeface="Raleway"/>
                <a:ea typeface="Outfit SemiBold"/>
                <a:cs typeface="Outfit SemiBold"/>
                <a:sym typeface="Outfit SemiBold"/>
              </a:rPr>
              <a:t>H</a:t>
            </a:r>
            <a:r>
              <a:rPr lang="en-US" sz="5000" spc="-80" dirty="0">
                <a:solidFill>
                  <a:srgbClr val="615B57"/>
                </a:solidFill>
                <a:latin typeface="Raleway"/>
                <a:ea typeface="Outfit SemiBold"/>
                <a:cs typeface="Outfit SemiBold"/>
                <a:sym typeface="Outfit SemiBold"/>
              </a:rPr>
              <a:t>A</a:t>
            </a:r>
            <a:r>
              <a:rPr lang="en-US" sz="5000" spc="-200" dirty="0">
                <a:solidFill>
                  <a:srgbClr val="615B57"/>
                </a:solidFill>
                <a:latin typeface="Raleway"/>
                <a:ea typeface="Outfit SemiBold"/>
                <a:cs typeface="Outfit SemiBold"/>
                <a:sym typeface="Outfit SemiBold"/>
              </a:rPr>
              <a:t>N</a:t>
            </a:r>
            <a:r>
              <a:rPr lang="en-US" sz="5000" dirty="0">
                <a:solidFill>
                  <a:srgbClr val="615B57"/>
                </a:solidFill>
                <a:latin typeface="Raleway"/>
                <a:ea typeface="Outfit SemiBold"/>
                <a:cs typeface="Outfit SemiBold"/>
                <a:sym typeface="Outfit SemiBold"/>
              </a:rPr>
              <a:t>K</a:t>
            </a:r>
            <a:r>
              <a:rPr lang="en-US" sz="5000" spc="300" dirty="0">
                <a:solidFill>
                  <a:srgbClr val="615B57"/>
                </a:solidFill>
                <a:latin typeface="Raleway"/>
                <a:ea typeface="Outfit SemiBold"/>
                <a:cs typeface="Outfit SemiBold"/>
                <a:sym typeface="Outfit SemiBold"/>
              </a:rPr>
              <a:t> </a:t>
            </a:r>
            <a:r>
              <a:rPr lang="en-US" sz="5000" spc="-250" dirty="0">
                <a:solidFill>
                  <a:srgbClr val="615B57"/>
                </a:solidFill>
                <a:latin typeface="Raleway"/>
                <a:ea typeface="Outfit SemiBold"/>
                <a:cs typeface="Outfit SemiBold"/>
                <a:sym typeface="Outfit SemiBold"/>
              </a:rPr>
              <a:t>Y</a:t>
            </a:r>
            <a:r>
              <a:rPr lang="en-US" sz="5000" spc="-100" dirty="0">
                <a:solidFill>
                  <a:srgbClr val="615B57"/>
                </a:solidFill>
                <a:latin typeface="Raleway"/>
                <a:ea typeface="Outfit SemiBold"/>
                <a:cs typeface="Outfit SemiBold"/>
                <a:sym typeface="Outfit SemiBold"/>
              </a:rPr>
              <a:t>O</a:t>
            </a:r>
            <a:r>
              <a:rPr lang="en-US" sz="5000" dirty="0">
                <a:solidFill>
                  <a:srgbClr val="615B57"/>
                </a:solidFill>
                <a:latin typeface="Raleway"/>
                <a:ea typeface="Outfit SemiBold"/>
                <a:cs typeface="Outfit SemiBold"/>
                <a:sym typeface="Outfit SemiBold"/>
              </a:rPr>
              <a:t>U</a:t>
            </a:r>
            <a:r>
              <a:rPr lang="en-US" sz="5000" spc="80" dirty="0">
                <a:solidFill>
                  <a:srgbClr val="615B57"/>
                </a:solidFill>
                <a:latin typeface="Raleway"/>
                <a:ea typeface="Outfit SemiBold"/>
                <a:cs typeface="Outfit SemiBold"/>
                <a:sym typeface="Outfit SemiBold"/>
              </a:rPr>
              <a:t>!</a:t>
            </a:r>
          </a:p>
        </p:txBody>
      </p:sp>
      <p:pic>
        <p:nvPicPr>
          <p:cNvPr id="3" name="Graphic 2">
            <a:extLst>
              <a:ext uri="{FF2B5EF4-FFF2-40B4-BE49-F238E27FC236}">
                <a16:creationId xmlns:a16="http://schemas.microsoft.com/office/drawing/2014/main" id="{1A0550E7-0534-2C97-12CB-4F061EF236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93315" y="1688418"/>
            <a:ext cx="1285200" cy="354189"/>
          </a:xfrm>
          <a:prstGeom prst="rect">
            <a:avLst/>
          </a:prstGeom>
        </p:spPr>
      </p:pic>
    </p:spTree>
    <p:extLst>
      <p:ext uri="{BB962C8B-B14F-4D97-AF65-F5344CB8AC3E}">
        <p14:creationId xmlns:p14="http://schemas.microsoft.com/office/powerpoint/2010/main" val="3398853790"/>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chemeClr val="accent2"/>
        </a:solidFill>
        <a:effectLst/>
      </p:bgPr>
    </p:bg>
    <p:spTree>
      <p:nvGrpSpPr>
        <p:cNvPr id="1" name="Shape 6"/>
        <p:cNvGrpSpPr/>
        <p:nvPr/>
      </p:nvGrpSpPr>
      <p:grpSpPr>
        <a:xfrm>
          <a:off x="0" y="0"/>
          <a:ext cx="0" cy="0"/>
          <a:chOff x="0" y="0"/>
          <a:chExt cx="0" cy="0"/>
        </a:xfrm>
      </p:grpSpPr>
      <p:sp>
        <p:nvSpPr>
          <p:cNvPr id="5" name="Oval 4">
            <a:extLst>
              <a:ext uri="{FF2B5EF4-FFF2-40B4-BE49-F238E27FC236}">
                <a16:creationId xmlns:a16="http://schemas.microsoft.com/office/drawing/2014/main" id="{183538E5-00B5-9668-F464-877BF465FCFF}"/>
              </a:ext>
            </a:extLst>
          </p:cNvPr>
          <p:cNvSpPr/>
          <p:nvPr/>
        </p:nvSpPr>
        <p:spPr>
          <a:xfrm rot="21205926">
            <a:off x="1762761" y="596260"/>
            <a:ext cx="5546952" cy="3974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Oval 5">
            <a:extLst>
              <a:ext uri="{FF2B5EF4-FFF2-40B4-BE49-F238E27FC236}">
                <a16:creationId xmlns:a16="http://schemas.microsoft.com/office/drawing/2014/main" id="{46060E1A-28A4-6520-0284-658B23AA3520}"/>
              </a:ext>
            </a:extLst>
          </p:cNvPr>
          <p:cNvSpPr/>
          <p:nvPr/>
        </p:nvSpPr>
        <p:spPr>
          <a:xfrm rot="21127895">
            <a:off x="1670854" y="682360"/>
            <a:ext cx="5525136" cy="3950009"/>
          </a:xfrm>
          <a:prstGeom prst="ellipse">
            <a:avLst/>
          </a:pr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 name="Oval 6">
            <a:extLst>
              <a:ext uri="{FF2B5EF4-FFF2-40B4-BE49-F238E27FC236}">
                <a16:creationId xmlns:a16="http://schemas.microsoft.com/office/drawing/2014/main" id="{5A82AC39-E20F-CB2E-264C-A3D3C95B017F}"/>
              </a:ext>
            </a:extLst>
          </p:cNvPr>
          <p:cNvSpPr/>
          <p:nvPr/>
        </p:nvSpPr>
        <p:spPr>
          <a:xfrm rot="21085571">
            <a:off x="1691381" y="515832"/>
            <a:ext cx="5525136" cy="3950009"/>
          </a:xfrm>
          <a:prstGeom prst="ellipse">
            <a:avLst/>
          </a:prstGeom>
          <a:noFill/>
          <a:ln w="63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 name="Google Shape;226;p23">
            <a:extLst>
              <a:ext uri="{FF2B5EF4-FFF2-40B4-BE49-F238E27FC236}">
                <a16:creationId xmlns:a16="http://schemas.microsoft.com/office/drawing/2014/main" id="{FA562DC4-9F9C-AF04-A4A4-B1B78FAE9A2B}"/>
              </a:ext>
            </a:extLst>
          </p:cNvPr>
          <p:cNvSpPr txBox="1"/>
          <p:nvPr userDrawn="1"/>
        </p:nvSpPr>
        <p:spPr>
          <a:xfrm>
            <a:off x="2212689" y="2153507"/>
            <a:ext cx="4725758" cy="1069493"/>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5000" dirty="0">
                <a:solidFill>
                  <a:srgbClr val="615B57"/>
                </a:solidFill>
                <a:latin typeface="Raleway"/>
                <a:ea typeface="Outfit SemiBold"/>
                <a:cs typeface="Outfit SemiBold"/>
                <a:sym typeface="Outfit SemiBold"/>
              </a:rPr>
              <a:t>T</a:t>
            </a:r>
            <a:r>
              <a:rPr lang="en-US" sz="5000" spc="-40" dirty="0">
                <a:solidFill>
                  <a:srgbClr val="615B57"/>
                </a:solidFill>
                <a:latin typeface="Raleway"/>
                <a:ea typeface="Outfit SemiBold"/>
                <a:cs typeface="Outfit SemiBold"/>
                <a:sym typeface="Outfit SemiBold"/>
              </a:rPr>
              <a:t>H</a:t>
            </a:r>
            <a:r>
              <a:rPr lang="en-US" sz="5000" spc="-80" dirty="0">
                <a:solidFill>
                  <a:srgbClr val="615B57"/>
                </a:solidFill>
                <a:latin typeface="Raleway"/>
                <a:ea typeface="Outfit SemiBold"/>
                <a:cs typeface="Outfit SemiBold"/>
                <a:sym typeface="Outfit SemiBold"/>
              </a:rPr>
              <a:t>A</a:t>
            </a:r>
            <a:r>
              <a:rPr lang="en-US" sz="5000" spc="-200" dirty="0">
                <a:solidFill>
                  <a:srgbClr val="615B57"/>
                </a:solidFill>
                <a:latin typeface="Raleway"/>
                <a:ea typeface="Outfit SemiBold"/>
                <a:cs typeface="Outfit SemiBold"/>
                <a:sym typeface="Outfit SemiBold"/>
              </a:rPr>
              <a:t>N</a:t>
            </a:r>
            <a:r>
              <a:rPr lang="en-US" sz="5000" dirty="0">
                <a:solidFill>
                  <a:srgbClr val="615B57"/>
                </a:solidFill>
                <a:latin typeface="Raleway"/>
                <a:ea typeface="Outfit SemiBold"/>
                <a:cs typeface="Outfit SemiBold"/>
                <a:sym typeface="Outfit SemiBold"/>
              </a:rPr>
              <a:t>K</a:t>
            </a:r>
            <a:r>
              <a:rPr lang="en-US" sz="5000" spc="300" dirty="0">
                <a:solidFill>
                  <a:srgbClr val="615B57"/>
                </a:solidFill>
                <a:latin typeface="Raleway"/>
                <a:ea typeface="Outfit SemiBold"/>
                <a:cs typeface="Outfit SemiBold"/>
                <a:sym typeface="Outfit SemiBold"/>
              </a:rPr>
              <a:t> </a:t>
            </a:r>
            <a:r>
              <a:rPr lang="en-US" sz="5000" spc="-250" dirty="0">
                <a:solidFill>
                  <a:srgbClr val="615B57"/>
                </a:solidFill>
                <a:latin typeface="Raleway"/>
                <a:ea typeface="Outfit SemiBold"/>
                <a:cs typeface="Outfit SemiBold"/>
                <a:sym typeface="Outfit SemiBold"/>
              </a:rPr>
              <a:t>Y</a:t>
            </a:r>
            <a:r>
              <a:rPr lang="en-US" sz="5000" spc="-100" dirty="0">
                <a:solidFill>
                  <a:srgbClr val="615B57"/>
                </a:solidFill>
                <a:latin typeface="Raleway"/>
                <a:ea typeface="Outfit SemiBold"/>
                <a:cs typeface="Outfit SemiBold"/>
                <a:sym typeface="Outfit SemiBold"/>
              </a:rPr>
              <a:t>O</a:t>
            </a:r>
            <a:r>
              <a:rPr lang="en-US" sz="5000" dirty="0">
                <a:solidFill>
                  <a:srgbClr val="615B57"/>
                </a:solidFill>
                <a:latin typeface="Raleway"/>
                <a:ea typeface="Outfit SemiBold"/>
                <a:cs typeface="Outfit SemiBold"/>
                <a:sym typeface="Outfit SemiBold"/>
              </a:rPr>
              <a:t>U</a:t>
            </a:r>
            <a:r>
              <a:rPr lang="en-US" sz="5000" spc="80" dirty="0">
                <a:solidFill>
                  <a:srgbClr val="615B57"/>
                </a:solidFill>
                <a:latin typeface="Raleway"/>
                <a:ea typeface="Outfit SemiBold"/>
                <a:cs typeface="Outfit SemiBold"/>
                <a:sym typeface="Outfit SemiBold"/>
              </a:rPr>
              <a:t>!</a:t>
            </a:r>
          </a:p>
        </p:txBody>
      </p:sp>
      <p:pic>
        <p:nvPicPr>
          <p:cNvPr id="2" name="Graphic 1">
            <a:extLst>
              <a:ext uri="{FF2B5EF4-FFF2-40B4-BE49-F238E27FC236}">
                <a16:creationId xmlns:a16="http://schemas.microsoft.com/office/drawing/2014/main" id="{0C804FCD-FC8E-5EB6-6D8A-A3BAAFB6B0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93315" y="1688418"/>
            <a:ext cx="1285200" cy="354189"/>
          </a:xfrm>
          <a:prstGeom prst="rect">
            <a:avLst/>
          </a:prstGeom>
        </p:spPr>
      </p:pic>
    </p:spTree>
    <p:extLst>
      <p:ext uri="{BB962C8B-B14F-4D97-AF65-F5344CB8AC3E}">
        <p14:creationId xmlns:p14="http://schemas.microsoft.com/office/powerpoint/2010/main" val="113783646"/>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chemeClr val="accent3"/>
        </a:solidFill>
        <a:effectLst/>
      </p:bgPr>
    </p:bg>
    <p:spTree>
      <p:nvGrpSpPr>
        <p:cNvPr id="1" name="Shape 6"/>
        <p:cNvGrpSpPr/>
        <p:nvPr/>
      </p:nvGrpSpPr>
      <p:grpSpPr>
        <a:xfrm>
          <a:off x="0" y="0"/>
          <a:ext cx="0" cy="0"/>
          <a:chOff x="0" y="0"/>
          <a:chExt cx="0" cy="0"/>
        </a:xfrm>
      </p:grpSpPr>
      <p:sp>
        <p:nvSpPr>
          <p:cNvPr id="5" name="Oval 4">
            <a:extLst>
              <a:ext uri="{FF2B5EF4-FFF2-40B4-BE49-F238E27FC236}">
                <a16:creationId xmlns:a16="http://schemas.microsoft.com/office/drawing/2014/main" id="{183538E5-00B5-9668-F464-877BF465FCFF}"/>
              </a:ext>
            </a:extLst>
          </p:cNvPr>
          <p:cNvSpPr/>
          <p:nvPr/>
        </p:nvSpPr>
        <p:spPr>
          <a:xfrm rot="21205926">
            <a:off x="1762761" y="596260"/>
            <a:ext cx="5546952" cy="3974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Oval 5">
            <a:extLst>
              <a:ext uri="{FF2B5EF4-FFF2-40B4-BE49-F238E27FC236}">
                <a16:creationId xmlns:a16="http://schemas.microsoft.com/office/drawing/2014/main" id="{46060E1A-28A4-6520-0284-658B23AA3520}"/>
              </a:ext>
            </a:extLst>
          </p:cNvPr>
          <p:cNvSpPr/>
          <p:nvPr/>
        </p:nvSpPr>
        <p:spPr>
          <a:xfrm rot="21127895">
            <a:off x="1670854" y="682360"/>
            <a:ext cx="5525136" cy="3950009"/>
          </a:xfrm>
          <a:prstGeom prst="ellipse">
            <a:avLst/>
          </a:pr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 name="Oval 6">
            <a:extLst>
              <a:ext uri="{FF2B5EF4-FFF2-40B4-BE49-F238E27FC236}">
                <a16:creationId xmlns:a16="http://schemas.microsoft.com/office/drawing/2014/main" id="{5A82AC39-E20F-CB2E-264C-A3D3C95B017F}"/>
              </a:ext>
            </a:extLst>
          </p:cNvPr>
          <p:cNvSpPr/>
          <p:nvPr/>
        </p:nvSpPr>
        <p:spPr>
          <a:xfrm rot="21085571">
            <a:off x="1691381" y="515832"/>
            <a:ext cx="5525136" cy="3950009"/>
          </a:xfrm>
          <a:prstGeom prst="ellipse">
            <a:avLst/>
          </a:prstGeom>
          <a:noFill/>
          <a:ln w="6350">
            <a:solidFill>
              <a:srgbClr val="E8AA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 name="Google Shape;226;p23">
            <a:extLst>
              <a:ext uri="{FF2B5EF4-FFF2-40B4-BE49-F238E27FC236}">
                <a16:creationId xmlns:a16="http://schemas.microsoft.com/office/drawing/2014/main" id="{FA562DC4-9F9C-AF04-A4A4-B1B78FAE9A2B}"/>
              </a:ext>
            </a:extLst>
          </p:cNvPr>
          <p:cNvSpPr txBox="1"/>
          <p:nvPr userDrawn="1"/>
        </p:nvSpPr>
        <p:spPr>
          <a:xfrm>
            <a:off x="2212689" y="2153507"/>
            <a:ext cx="4725758" cy="1069493"/>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5000" dirty="0">
                <a:solidFill>
                  <a:srgbClr val="615B57"/>
                </a:solidFill>
                <a:latin typeface="Raleway"/>
                <a:ea typeface="Outfit SemiBold"/>
                <a:cs typeface="Outfit SemiBold"/>
                <a:sym typeface="Outfit SemiBold"/>
              </a:rPr>
              <a:t>T</a:t>
            </a:r>
            <a:r>
              <a:rPr lang="en-US" sz="5000" spc="-40" dirty="0">
                <a:solidFill>
                  <a:srgbClr val="615B57"/>
                </a:solidFill>
                <a:latin typeface="Raleway"/>
                <a:ea typeface="Outfit SemiBold"/>
                <a:cs typeface="Outfit SemiBold"/>
                <a:sym typeface="Outfit SemiBold"/>
              </a:rPr>
              <a:t>H</a:t>
            </a:r>
            <a:r>
              <a:rPr lang="en-US" sz="5000" spc="-80" dirty="0">
                <a:solidFill>
                  <a:srgbClr val="615B57"/>
                </a:solidFill>
                <a:latin typeface="Raleway"/>
                <a:ea typeface="Outfit SemiBold"/>
                <a:cs typeface="Outfit SemiBold"/>
                <a:sym typeface="Outfit SemiBold"/>
              </a:rPr>
              <a:t>A</a:t>
            </a:r>
            <a:r>
              <a:rPr lang="en-US" sz="5000" spc="-200" dirty="0">
                <a:solidFill>
                  <a:srgbClr val="615B57"/>
                </a:solidFill>
                <a:latin typeface="Raleway"/>
                <a:ea typeface="Outfit SemiBold"/>
                <a:cs typeface="Outfit SemiBold"/>
                <a:sym typeface="Outfit SemiBold"/>
              </a:rPr>
              <a:t>N</a:t>
            </a:r>
            <a:r>
              <a:rPr lang="en-US" sz="5000" dirty="0">
                <a:solidFill>
                  <a:srgbClr val="615B57"/>
                </a:solidFill>
                <a:latin typeface="Raleway"/>
                <a:ea typeface="Outfit SemiBold"/>
                <a:cs typeface="Outfit SemiBold"/>
                <a:sym typeface="Outfit SemiBold"/>
              </a:rPr>
              <a:t>K</a:t>
            </a:r>
            <a:r>
              <a:rPr lang="en-US" sz="5000" spc="300" dirty="0">
                <a:solidFill>
                  <a:srgbClr val="615B57"/>
                </a:solidFill>
                <a:latin typeface="Raleway"/>
                <a:ea typeface="Outfit SemiBold"/>
                <a:cs typeface="Outfit SemiBold"/>
                <a:sym typeface="Outfit SemiBold"/>
              </a:rPr>
              <a:t> </a:t>
            </a:r>
            <a:r>
              <a:rPr lang="en-US" sz="5000" spc="-250" dirty="0">
                <a:solidFill>
                  <a:srgbClr val="615B57"/>
                </a:solidFill>
                <a:latin typeface="Raleway"/>
                <a:ea typeface="Outfit SemiBold"/>
                <a:cs typeface="Outfit SemiBold"/>
                <a:sym typeface="Outfit SemiBold"/>
              </a:rPr>
              <a:t>Y</a:t>
            </a:r>
            <a:r>
              <a:rPr lang="en-US" sz="5000" spc="-100" dirty="0">
                <a:solidFill>
                  <a:srgbClr val="615B57"/>
                </a:solidFill>
                <a:latin typeface="Raleway"/>
                <a:ea typeface="Outfit SemiBold"/>
                <a:cs typeface="Outfit SemiBold"/>
                <a:sym typeface="Outfit SemiBold"/>
              </a:rPr>
              <a:t>O</a:t>
            </a:r>
            <a:r>
              <a:rPr lang="en-US" sz="5000" dirty="0">
                <a:solidFill>
                  <a:srgbClr val="615B57"/>
                </a:solidFill>
                <a:latin typeface="Raleway"/>
                <a:ea typeface="Outfit SemiBold"/>
                <a:cs typeface="Outfit SemiBold"/>
                <a:sym typeface="Outfit SemiBold"/>
              </a:rPr>
              <a:t>U</a:t>
            </a:r>
            <a:r>
              <a:rPr lang="en-US" sz="5000" spc="80" dirty="0">
                <a:solidFill>
                  <a:srgbClr val="615B57"/>
                </a:solidFill>
                <a:latin typeface="Raleway"/>
                <a:ea typeface="Outfit SemiBold"/>
                <a:cs typeface="Outfit SemiBold"/>
                <a:sym typeface="Outfit SemiBold"/>
              </a:rPr>
              <a:t>!</a:t>
            </a:r>
          </a:p>
        </p:txBody>
      </p:sp>
      <p:pic>
        <p:nvPicPr>
          <p:cNvPr id="2" name="Graphic 1">
            <a:extLst>
              <a:ext uri="{FF2B5EF4-FFF2-40B4-BE49-F238E27FC236}">
                <a16:creationId xmlns:a16="http://schemas.microsoft.com/office/drawing/2014/main" id="{E7E58177-E0EB-DED9-8530-9D0E9FFB3B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93315" y="1688418"/>
            <a:ext cx="1285200" cy="354189"/>
          </a:xfrm>
          <a:prstGeom prst="rect">
            <a:avLst/>
          </a:prstGeom>
        </p:spPr>
      </p:pic>
    </p:spTree>
    <p:extLst>
      <p:ext uri="{BB962C8B-B14F-4D97-AF65-F5344CB8AC3E}">
        <p14:creationId xmlns:p14="http://schemas.microsoft.com/office/powerpoint/2010/main" val="3302485906"/>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rgbClr val="AEE675"/>
        </a:solidFill>
        <a:effectLst/>
      </p:bgPr>
    </p:bg>
    <p:spTree>
      <p:nvGrpSpPr>
        <p:cNvPr id="1" name="Shape 6"/>
        <p:cNvGrpSpPr/>
        <p:nvPr/>
      </p:nvGrpSpPr>
      <p:grpSpPr>
        <a:xfrm>
          <a:off x="0" y="0"/>
          <a:ext cx="0" cy="0"/>
          <a:chOff x="0" y="0"/>
          <a:chExt cx="0" cy="0"/>
        </a:xfrm>
      </p:grpSpPr>
      <p:sp>
        <p:nvSpPr>
          <p:cNvPr id="5" name="Oval 4">
            <a:extLst>
              <a:ext uri="{FF2B5EF4-FFF2-40B4-BE49-F238E27FC236}">
                <a16:creationId xmlns:a16="http://schemas.microsoft.com/office/drawing/2014/main" id="{183538E5-00B5-9668-F464-877BF465FCFF}"/>
              </a:ext>
            </a:extLst>
          </p:cNvPr>
          <p:cNvSpPr/>
          <p:nvPr/>
        </p:nvSpPr>
        <p:spPr>
          <a:xfrm rot="21205926">
            <a:off x="1762761" y="596260"/>
            <a:ext cx="5546952" cy="3974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Oval 5">
            <a:extLst>
              <a:ext uri="{FF2B5EF4-FFF2-40B4-BE49-F238E27FC236}">
                <a16:creationId xmlns:a16="http://schemas.microsoft.com/office/drawing/2014/main" id="{46060E1A-28A4-6520-0284-658B23AA3520}"/>
              </a:ext>
            </a:extLst>
          </p:cNvPr>
          <p:cNvSpPr/>
          <p:nvPr/>
        </p:nvSpPr>
        <p:spPr>
          <a:xfrm rot="21127895">
            <a:off x="1670854" y="682360"/>
            <a:ext cx="5525136" cy="3950009"/>
          </a:xfrm>
          <a:prstGeom prst="ellipse">
            <a:avLst/>
          </a:pr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 name="Oval 6">
            <a:extLst>
              <a:ext uri="{FF2B5EF4-FFF2-40B4-BE49-F238E27FC236}">
                <a16:creationId xmlns:a16="http://schemas.microsoft.com/office/drawing/2014/main" id="{5A82AC39-E20F-CB2E-264C-A3D3C95B017F}"/>
              </a:ext>
            </a:extLst>
          </p:cNvPr>
          <p:cNvSpPr/>
          <p:nvPr/>
        </p:nvSpPr>
        <p:spPr>
          <a:xfrm rot="21085571">
            <a:off x="1691381" y="515832"/>
            <a:ext cx="5525136" cy="3950009"/>
          </a:xfrm>
          <a:prstGeom prst="ellipse">
            <a:avLst/>
          </a:prstGeom>
          <a:noFill/>
          <a:ln w="6350">
            <a:solidFill>
              <a:srgbClr val="82B3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 name="Google Shape;226;p23">
            <a:extLst>
              <a:ext uri="{FF2B5EF4-FFF2-40B4-BE49-F238E27FC236}">
                <a16:creationId xmlns:a16="http://schemas.microsoft.com/office/drawing/2014/main" id="{FA562DC4-9F9C-AF04-A4A4-B1B78FAE9A2B}"/>
              </a:ext>
            </a:extLst>
          </p:cNvPr>
          <p:cNvSpPr txBox="1"/>
          <p:nvPr userDrawn="1"/>
        </p:nvSpPr>
        <p:spPr>
          <a:xfrm>
            <a:off x="2212689" y="2153507"/>
            <a:ext cx="4725758" cy="1069493"/>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5000" dirty="0">
                <a:solidFill>
                  <a:srgbClr val="615B57"/>
                </a:solidFill>
                <a:latin typeface="Raleway"/>
                <a:ea typeface="Outfit SemiBold"/>
                <a:cs typeface="Outfit SemiBold"/>
                <a:sym typeface="Outfit SemiBold"/>
              </a:rPr>
              <a:t>T</a:t>
            </a:r>
            <a:r>
              <a:rPr lang="en-US" sz="5000" spc="-40" dirty="0">
                <a:solidFill>
                  <a:srgbClr val="615B57"/>
                </a:solidFill>
                <a:latin typeface="Raleway"/>
                <a:ea typeface="Outfit SemiBold"/>
                <a:cs typeface="Outfit SemiBold"/>
                <a:sym typeface="Outfit SemiBold"/>
              </a:rPr>
              <a:t>H</a:t>
            </a:r>
            <a:r>
              <a:rPr lang="en-US" sz="5000" spc="-80" dirty="0">
                <a:solidFill>
                  <a:srgbClr val="615B57"/>
                </a:solidFill>
                <a:latin typeface="Raleway"/>
                <a:ea typeface="Outfit SemiBold"/>
                <a:cs typeface="Outfit SemiBold"/>
                <a:sym typeface="Outfit SemiBold"/>
              </a:rPr>
              <a:t>A</a:t>
            </a:r>
            <a:r>
              <a:rPr lang="en-US" sz="5000" spc="-200" dirty="0">
                <a:solidFill>
                  <a:srgbClr val="615B57"/>
                </a:solidFill>
                <a:latin typeface="Raleway"/>
                <a:ea typeface="Outfit SemiBold"/>
                <a:cs typeface="Outfit SemiBold"/>
                <a:sym typeface="Outfit SemiBold"/>
              </a:rPr>
              <a:t>N</a:t>
            </a:r>
            <a:r>
              <a:rPr lang="en-US" sz="5000" dirty="0">
                <a:solidFill>
                  <a:srgbClr val="615B57"/>
                </a:solidFill>
                <a:latin typeface="Raleway"/>
                <a:ea typeface="Outfit SemiBold"/>
                <a:cs typeface="Outfit SemiBold"/>
                <a:sym typeface="Outfit SemiBold"/>
              </a:rPr>
              <a:t>K</a:t>
            </a:r>
            <a:r>
              <a:rPr lang="en-US" sz="5000" spc="300" dirty="0">
                <a:solidFill>
                  <a:srgbClr val="615B57"/>
                </a:solidFill>
                <a:latin typeface="Raleway"/>
                <a:ea typeface="Outfit SemiBold"/>
                <a:cs typeface="Outfit SemiBold"/>
                <a:sym typeface="Outfit SemiBold"/>
              </a:rPr>
              <a:t> </a:t>
            </a:r>
            <a:r>
              <a:rPr lang="en-US" sz="5000" spc="-250" dirty="0">
                <a:solidFill>
                  <a:srgbClr val="615B57"/>
                </a:solidFill>
                <a:latin typeface="Raleway"/>
                <a:ea typeface="Outfit SemiBold"/>
                <a:cs typeface="Outfit SemiBold"/>
                <a:sym typeface="Outfit SemiBold"/>
              </a:rPr>
              <a:t>Y</a:t>
            </a:r>
            <a:r>
              <a:rPr lang="en-US" sz="5000" spc="-100" dirty="0">
                <a:solidFill>
                  <a:srgbClr val="615B57"/>
                </a:solidFill>
                <a:latin typeface="Raleway"/>
                <a:ea typeface="Outfit SemiBold"/>
                <a:cs typeface="Outfit SemiBold"/>
                <a:sym typeface="Outfit SemiBold"/>
              </a:rPr>
              <a:t>O</a:t>
            </a:r>
            <a:r>
              <a:rPr lang="en-US" sz="5000" dirty="0">
                <a:solidFill>
                  <a:srgbClr val="615B57"/>
                </a:solidFill>
                <a:latin typeface="Raleway"/>
                <a:ea typeface="Outfit SemiBold"/>
                <a:cs typeface="Outfit SemiBold"/>
                <a:sym typeface="Outfit SemiBold"/>
              </a:rPr>
              <a:t>U</a:t>
            </a:r>
            <a:r>
              <a:rPr lang="en-US" sz="5000" spc="80" dirty="0">
                <a:solidFill>
                  <a:srgbClr val="615B57"/>
                </a:solidFill>
                <a:latin typeface="Raleway"/>
                <a:ea typeface="Outfit SemiBold"/>
                <a:cs typeface="Outfit SemiBold"/>
                <a:sym typeface="Outfit SemiBold"/>
              </a:rPr>
              <a:t>!</a:t>
            </a:r>
          </a:p>
        </p:txBody>
      </p:sp>
      <p:pic>
        <p:nvPicPr>
          <p:cNvPr id="2" name="Graphic 1">
            <a:extLst>
              <a:ext uri="{FF2B5EF4-FFF2-40B4-BE49-F238E27FC236}">
                <a16:creationId xmlns:a16="http://schemas.microsoft.com/office/drawing/2014/main" id="{E7E58177-E0EB-DED9-8530-9D0E9FFB3B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93315" y="1688418"/>
            <a:ext cx="1285200" cy="354189"/>
          </a:xfrm>
          <a:prstGeom prst="rect">
            <a:avLst/>
          </a:prstGeom>
        </p:spPr>
      </p:pic>
    </p:spTree>
    <p:extLst>
      <p:ext uri="{BB962C8B-B14F-4D97-AF65-F5344CB8AC3E}">
        <p14:creationId xmlns:p14="http://schemas.microsoft.com/office/powerpoint/2010/main" val="3011759717"/>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chemeClr val="accent4"/>
        </a:solidFill>
        <a:effectLst/>
      </p:bgPr>
    </p:bg>
    <p:spTree>
      <p:nvGrpSpPr>
        <p:cNvPr id="1" name="Shape 6"/>
        <p:cNvGrpSpPr/>
        <p:nvPr/>
      </p:nvGrpSpPr>
      <p:grpSpPr>
        <a:xfrm>
          <a:off x="0" y="0"/>
          <a:ext cx="0" cy="0"/>
          <a:chOff x="0" y="0"/>
          <a:chExt cx="0" cy="0"/>
        </a:xfrm>
      </p:grpSpPr>
      <p:sp>
        <p:nvSpPr>
          <p:cNvPr id="5" name="Oval 4">
            <a:extLst>
              <a:ext uri="{FF2B5EF4-FFF2-40B4-BE49-F238E27FC236}">
                <a16:creationId xmlns:a16="http://schemas.microsoft.com/office/drawing/2014/main" id="{183538E5-00B5-9668-F464-877BF465FCFF}"/>
              </a:ext>
            </a:extLst>
          </p:cNvPr>
          <p:cNvSpPr/>
          <p:nvPr/>
        </p:nvSpPr>
        <p:spPr>
          <a:xfrm rot="21205926">
            <a:off x="1762761" y="596260"/>
            <a:ext cx="5546952" cy="3974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Oval 5">
            <a:extLst>
              <a:ext uri="{FF2B5EF4-FFF2-40B4-BE49-F238E27FC236}">
                <a16:creationId xmlns:a16="http://schemas.microsoft.com/office/drawing/2014/main" id="{46060E1A-28A4-6520-0284-658B23AA3520}"/>
              </a:ext>
            </a:extLst>
          </p:cNvPr>
          <p:cNvSpPr/>
          <p:nvPr/>
        </p:nvSpPr>
        <p:spPr>
          <a:xfrm rot="21127895">
            <a:off x="1670854" y="682360"/>
            <a:ext cx="5525136" cy="3950009"/>
          </a:xfrm>
          <a:prstGeom prst="ellipse">
            <a:avLst/>
          </a:pr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 name="Oval 6">
            <a:extLst>
              <a:ext uri="{FF2B5EF4-FFF2-40B4-BE49-F238E27FC236}">
                <a16:creationId xmlns:a16="http://schemas.microsoft.com/office/drawing/2014/main" id="{5A82AC39-E20F-CB2E-264C-A3D3C95B017F}"/>
              </a:ext>
            </a:extLst>
          </p:cNvPr>
          <p:cNvSpPr/>
          <p:nvPr/>
        </p:nvSpPr>
        <p:spPr>
          <a:xfrm rot="21085571">
            <a:off x="1691381" y="515832"/>
            <a:ext cx="5525136" cy="3950009"/>
          </a:xfrm>
          <a:prstGeom prst="ellipse">
            <a:avLst/>
          </a:prstGeom>
          <a:noFill/>
          <a:ln w="63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 name="Google Shape;226;p23">
            <a:extLst>
              <a:ext uri="{FF2B5EF4-FFF2-40B4-BE49-F238E27FC236}">
                <a16:creationId xmlns:a16="http://schemas.microsoft.com/office/drawing/2014/main" id="{FA562DC4-9F9C-AF04-A4A4-B1B78FAE9A2B}"/>
              </a:ext>
            </a:extLst>
          </p:cNvPr>
          <p:cNvSpPr txBox="1"/>
          <p:nvPr userDrawn="1"/>
        </p:nvSpPr>
        <p:spPr>
          <a:xfrm>
            <a:off x="2212689" y="2153507"/>
            <a:ext cx="4725758" cy="1069493"/>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5000" dirty="0">
                <a:solidFill>
                  <a:srgbClr val="615B57"/>
                </a:solidFill>
                <a:latin typeface="Raleway"/>
                <a:ea typeface="Outfit SemiBold"/>
                <a:cs typeface="Outfit SemiBold"/>
                <a:sym typeface="Outfit SemiBold"/>
              </a:rPr>
              <a:t>T</a:t>
            </a:r>
            <a:r>
              <a:rPr lang="en-US" sz="5000" spc="-40" dirty="0">
                <a:solidFill>
                  <a:srgbClr val="615B57"/>
                </a:solidFill>
                <a:latin typeface="Raleway"/>
                <a:ea typeface="Outfit SemiBold"/>
                <a:cs typeface="Outfit SemiBold"/>
                <a:sym typeface="Outfit SemiBold"/>
              </a:rPr>
              <a:t>H</a:t>
            </a:r>
            <a:r>
              <a:rPr lang="en-US" sz="5000" spc="-80" dirty="0">
                <a:solidFill>
                  <a:srgbClr val="615B57"/>
                </a:solidFill>
                <a:latin typeface="Raleway"/>
                <a:ea typeface="Outfit SemiBold"/>
                <a:cs typeface="Outfit SemiBold"/>
                <a:sym typeface="Outfit SemiBold"/>
              </a:rPr>
              <a:t>A</a:t>
            </a:r>
            <a:r>
              <a:rPr lang="en-US" sz="5000" spc="-200" dirty="0">
                <a:solidFill>
                  <a:srgbClr val="615B57"/>
                </a:solidFill>
                <a:latin typeface="Raleway"/>
                <a:ea typeface="Outfit SemiBold"/>
                <a:cs typeface="Outfit SemiBold"/>
                <a:sym typeface="Outfit SemiBold"/>
              </a:rPr>
              <a:t>N</a:t>
            </a:r>
            <a:r>
              <a:rPr lang="en-US" sz="5000" dirty="0">
                <a:solidFill>
                  <a:srgbClr val="615B57"/>
                </a:solidFill>
                <a:latin typeface="Raleway"/>
                <a:ea typeface="Outfit SemiBold"/>
                <a:cs typeface="Outfit SemiBold"/>
                <a:sym typeface="Outfit SemiBold"/>
              </a:rPr>
              <a:t>K</a:t>
            </a:r>
            <a:r>
              <a:rPr lang="en-US" sz="5000" spc="300" dirty="0">
                <a:solidFill>
                  <a:srgbClr val="615B57"/>
                </a:solidFill>
                <a:latin typeface="Raleway"/>
                <a:ea typeface="Outfit SemiBold"/>
                <a:cs typeface="Outfit SemiBold"/>
                <a:sym typeface="Outfit SemiBold"/>
              </a:rPr>
              <a:t> </a:t>
            </a:r>
            <a:r>
              <a:rPr lang="en-US" sz="5000" spc="-250" dirty="0">
                <a:solidFill>
                  <a:srgbClr val="615B57"/>
                </a:solidFill>
                <a:latin typeface="Raleway"/>
                <a:ea typeface="Outfit SemiBold"/>
                <a:cs typeface="Outfit SemiBold"/>
                <a:sym typeface="Outfit SemiBold"/>
              </a:rPr>
              <a:t>Y</a:t>
            </a:r>
            <a:r>
              <a:rPr lang="en-US" sz="5000" spc="-100" dirty="0">
                <a:solidFill>
                  <a:srgbClr val="615B57"/>
                </a:solidFill>
                <a:latin typeface="Raleway"/>
                <a:ea typeface="Outfit SemiBold"/>
                <a:cs typeface="Outfit SemiBold"/>
                <a:sym typeface="Outfit SemiBold"/>
              </a:rPr>
              <a:t>O</a:t>
            </a:r>
            <a:r>
              <a:rPr lang="en-US" sz="5000" dirty="0">
                <a:solidFill>
                  <a:srgbClr val="615B57"/>
                </a:solidFill>
                <a:latin typeface="Raleway"/>
                <a:ea typeface="Outfit SemiBold"/>
                <a:cs typeface="Outfit SemiBold"/>
                <a:sym typeface="Outfit SemiBold"/>
              </a:rPr>
              <a:t>U</a:t>
            </a:r>
            <a:r>
              <a:rPr lang="en-US" sz="5000" spc="80" dirty="0">
                <a:solidFill>
                  <a:srgbClr val="615B57"/>
                </a:solidFill>
                <a:latin typeface="Raleway"/>
                <a:ea typeface="Outfit SemiBold"/>
                <a:cs typeface="Outfit SemiBold"/>
                <a:sym typeface="Outfit SemiBold"/>
              </a:rPr>
              <a:t>!</a:t>
            </a:r>
          </a:p>
        </p:txBody>
      </p:sp>
      <p:pic>
        <p:nvPicPr>
          <p:cNvPr id="2" name="Graphic 1">
            <a:extLst>
              <a:ext uri="{FF2B5EF4-FFF2-40B4-BE49-F238E27FC236}">
                <a16:creationId xmlns:a16="http://schemas.microsoft.com/office/drawing/2014/main" id="{7445E101-CAD9-A088-6476-380B825C8B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93315" y="1688418"/>
            <a:ext cx="1285200" cy="354189"/>
          </a:xfrm>
          <a:prstGeom prst="rect">
            <a:avLst/>
          </a:prstGeom>
        </p:spPr>
      </p:pic>
    </p:spTree>
    <p:extLst>
      <p:ext uri="{BB962C8B-B14F-4D97-AF65-F5344CB8AC3E}">
        <p14:creationId xmlns:p14="http://schemas.microsoft.com/office/powerpoint/2010/main" val="3931942226"/>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accent4"/>
        </a:solidFill>
        <a:effectLst/>
      </p:bgPr>
    </p:bg>
    <p:spTree>
      <p:nvGrpSpPr>
        <p:cNvPr id="1" name="Shape 6"/>
        <p:cNvGrpSpPr/>
        <p:nvPr/>
      </p:nvGrpSpPr>
      <p:grpSpPr>
        <a:xfrm>
          <a:off x="0" y="0"/>
          <a:ext cx="0" cy="0"/>
          <a:chOff x="0" y="0"/>
          <a:chExt cx="0" cy="0"/>
        </a:xfrm>
      </p:grpSpPr>
      <p:sp>
        <p:nvSpPr>
          <p:cNvPr id="8" name="Google Shape;8;p2"/>
          <p:cNvSpPr txBox="1">
            <a:spLocks noGrp="1"/>
          </p:cNvSpPr>
          <p:nvPr>
            <p:ph type="sldNum" idx="12"/>
          </p:nvPr>
        </p:nvSpPr>
        <p:spPr>
          <a:xfrm>
            <a:off x="8140129" y="4603401"/>
            <a:ext cx="767235" cy="393600"/>
          </a:xfrm>
          <a:prstGeom prst="rect">
            <a:avLst/>
          </a:prstGeom>
          <a:noFill/>
          <a:ln>
            <a:noFill/>
          </a:ln>
        </p:spPr>
        <p:txBody>
          <a:bodyPr spcFirstLastPara="1" wrap="square" lIns="0" tIns="91425" rIns="0" bIns="91425" anchor="ctr" anchorCtr="0">
            <a:noAutofit/>
          </a:bodyPr>
          <a:lstStyle>
            <a:lvl1pPr lvl="0" algn="r">
              <a:buNone/>
              <a:defRPr sz="1000">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A3FE6F2-ADBB-F446-8B24-25DF637E566A}" type="slidenum">
              <a:rPr lang="en" smtClean="0"/>
              <a:pPr/>
              <a:t>‹#›</a:t>
            </a:fld>
            <a:endParaRPr lang="en" dirty="0"/>
          </a:p>
        </p:txBody>
      </p:sp>
      <p:sp>
        <p:nvSpPr>
          <p:cNvPr id="10" name="Title 6">
            <a:extLst>
              <a:ext uri="{FF2B5EF4-FFF2-40B4-BE49-F238E27FC236}">
                <a16:creationId xmlns:a16="http://schemas.microsoft.com/office/drawing/2014/main" id="{1B83791C-3695-8738-2343-103FC8130FD6}"/>
              </a:ext>
            </a:extLst>
          </p:cNvPr>
          <p:cNvSpPr>
            <a:spLocks noGrp="1"/>
          </p:cNvSpPr>
          <p:nvPr>
            <p:ph type="title" hasCustomPrompt="1"/>
          </p:nvPr>
        </p:nvSpPr>
        <p:spPr>
          <a:xfrm>
            <a:off x="234951" y="516040"/>
            <a:ext cx="2727324" cy="1169521"/>
          </a:xfrm>
          <a:prstGeom prst="rect">
            <a:avLst/>
          </a:prstGeom>
          <a:noFill/>
          <a:ln>
            <a:noFill/>
          </a:ln>
        </p:spPr>
        <p:txBody>
          <a:bodyPr spcFirstLastPara="1" wrap="square" lIns="108000" tIns="91425" rIns="108000" bIns="91425" anchor="t" anchorCtr="0">
            <a:spAutoFit/>
          </a:bodyPr>
          <a:lstStyle>
            <a:lvl1pPr>
              <a:defRPr lang="en-IL" sz="3200" b="1" dirty="0">
                <a:solidFill>
                  <a:schemeClr val="bg1"/>
                </a:solidFill>
                <a:latin typeface="Raleway SemiBold"/>
                <a:ea typeface="Outfit SemiBold"/>
                <a:cs typeface="Outfit SemiBold"/>
              </a:defRPr>
            </a:lvl1pPr>
          </a:lstStyle>
          <a:p>
            <a:pPr marL="0" lvl="0" indent="0">
              <a:buNone/>
            </a:pPr>
            <a:r>
              <a:rPr lang="en-US" dirty="0"/>
              <a:t>COVER TITLE STYLE</a:t>
            </a:r>
            <a:endParaRPr lang="en-IL" dirty="0"/>
          </a:p>
        </p:txBody>
      </p:sp>
      <p:sp>
        <p:nvSpPr>
          <p:cNvPr id="11" name="Text Placeholder 14">
            <a:extLst>
              <a:ext uri="{FF2B5EF4-FFF2-40B4-BE49-F238E27FC236}">
                <a16:creationId xmlns:a16="http://schemas.microsoft.com/office/drawing/2014/main" id="{782B9167-A530-9270-9EEA-CCC64A5EF6D9}"/>
              </a:ext>
            </a:extLst>
          </p:cNvPr>
          <p:cNvSpPr>
            <a:spLocks noGrp="1"/>
          </p:cNvSpPr>
          <p:nvPr>
            <p:ph type="body" sz="quarter" idx="10" hasCustomPrompt="1"/>
          </p:nvPr>
        </p:nvSpPr>
        <p:spPr>
          <a:xfrm>
            <a:off x="234951" y="1547678"/>
            <a:ext cx="2344737" cy="1403431"/>
          </a:xfrm>
          <a:prstGeom prst="rect">
            <a:avLst/>
          </a:prstGeom>
          <a:noFill/>
          <a:ln>
            <a:noFill/>
          </a:ln>
        </p:spPr>
        <p:txBody>
          <a:bodyPr spcFirstLastPara="1" wrap="square" lIns="0" tIns="91425" rIns="91425" bIns="91425" anchor="t" anchorCtr="0">
            <a:spAutoFit/>
          </a:bodyPr>
          <a:lstStyle>
            <a:lvl2pPr algn="l">
              <a:lnSpc>
                <a:spcPct val="110000"/>
              </a:lnSpc>
              <a:defRPr lang="en-US" sz="2400" b="0" i="0" u="none" strike="noStrike" cap="none" spc="-20" dirty="0">
                <a:solidFill>
                  <a:schemeClr val="bg1"/>
                </a:solidFill>
                <a:latin typeface="Raleway" pitchFamily="2" charset="77"/>
                <a:ea typeface="Outfit Light"/>
                <a:cs typeface="Outfit Light"/>
                <a:sym typeface="Arial"/>
              </a:defRPr>
            </a:lvl2pPr>
          </a:lstStyle>
          <a:p>
            <a:pPr lvl="1"/>
            <a:r>
              <a:rPr lang="en-US" dirty="0"/>
              <a:t>Click to edit Cover </a:t>
            </a:r>
            <a:r>
              <a:rPr lang="en-US" dirty="0" err="1"/>
              <a:t>Subheader</a:t>
            </a:r>
            <a:endParaRPr lang="en-US" dirty="0"/>
          </a:p>
        </p:txBody>
      </p:sp>
      <p:sp>
        <p:nvSpPr>
          <p:cNvPr id="16" name="Freeform 15">
            <a:extLst>
              <a:ext uri="{FF2B5EF4-FFF2-40B4-BE49-F238E27FC236}">
                <a16:creationId xmlns:a16="http://schemas.microsoft.com/office/drawing/2014/main" id="{127E4FD5-3B5B-8AA5-DB45-8DFDF045F052}"/>
              </a:ext>
            </a:extLst>
          </p:cNvPr>
          <p:cNvSpPr/>
          <p:nvPr userDrawn="1"/>
        </p:nvSpPr>
        <p:spPr>
          <a:xfrm>
            <a:off x="2962276" y="0"/>
            <a:ext cx="6181724" cy="5143500"/>
          </a:xfrm>
          <a:custGeom>
            <a:avLst/>
            <a:gdLst>
              <a:gd name="connsiteX0" fmla="*/ 960726 w 6181724"/>
              <a:gd name="connsiteY0" fmla="*/ 0 h 5143500"/>
              <a:gd name="connsiteX1" fmla="*/ 6181724 w 6181724"/>
              <a:gd name="connsiteY1" fmla="*/ 0 h 5143500"/>
              <a:gd name="connsiteX2" fmla="*/ 6181724 w 6181724"/>
              <a:gd name="connsiteY2" fmla="*/ 5143500 h 5143500"/>
              <a:gd name="connsiteX3" fmla="*/ 1334508 w 6181724"/>
              <a:gd name="connsiteY3" fmla="*/ 5143500 h 5143500"/>
              <a:gd name="connsiteX4" fmla="*/ 1177732 w 6181724"/>
              <a:gd name="connsiteY4" fmla="*/ 5012401 h 5143500"/>
              <a:gd name="connsiteX5" fmla="*/ 0 w 6181724"/>
              <a:gd name="connsiteY5" fmla="*/ 2396359 h 5143500"/>
              <a:gd name="connsiteX6" fmla="*/ 918208 w 6181724"/>
              <a:gd name="connsiteY6" fmla="*/ 4304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724" h="5143500">
                <a:moveTo>
                  <a:pt x="960726" y="0"/>
                </a:moveTo>
                <a:lnTo>
                  <a:pt x="6181724" y="0"/>
                </a:lnTo>
                <a:lnTo>
                  <a:pt x="6181724" y="5143500"/>
                </a:lnTo>
                <a:lnTo>
                  <a:pt x="1334508" y="5143500"/>
                </a:lnTo>
                <a:lnTo>
                  <a:pt x="1177732" y="5012401"/>
                </a:lnTo>
                <a:cubicBezTo>
                  <a:pt x="450069" y="4342898"/>
                  <a:pt x="0" y="3417987"/>
                  <a:pt x="0" y="2396359"/>
                </a:cubicBezTo>
                <a:cubicBezTo>
                  <a:pt x="0" y="1502435"/>
                  <a:pt x="344584" y="682559"/>
                  <a:pt x="918208" y="4304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R="0" algn="ctr" rtl="0">
              <a:lnSpc>
                <a:spcPct val="100000"/>
              </a:lnSpc>
              <a:spcBef>
                <a:spcPts val="0"/>
              </a:spcBef>
              <a:spcAft>
                <a:spcPts val="0"/>
              </a:spcAft>
              <a:buClr>
                <a:srgbClr val="000000"/>
              </a:buClr>
              <a:buFont typeface="Arial"/>
            </a:pPr>
            <a:endParaRPr lang="en-IL" dirty="0"/>
          </a:p>
        </p:txBody>
      </p:sp>
      <p:sp>
        <p:nvSpPr>
          <p:cNvPr id="2" name="Arc 1">
            <a:extLst>
              <a:ext uri="{FF2B5EF4-FFF2-40B4-BE49-F238E27FC236}">
                <a16:creationId xmlns:a16="http://schemas.microsoft.com/office/drawing/2014/main" id="{373FDE9F-C1E6-89A1-69EF-2EDEE3E08640}"/>
              </a:ext>
            </a:extLst>
          </p:cNvPr>
          <p:cNvSpPr/>
          <p:nvPr userDrawn="1"/>
        </p:nvSpPr>
        <p:spPr>
          <a:xfrm rot="21108862">
            <a:off x="3014612" y="-1229004"/>
            <a:ext cx="6319065" cy="6783902"/>
          </a:xfrm>
          <a:prstGeom prst="arc">
            <a:avLst>
              <a:gd name="adj1" fmla="val 7438713"/>
              <a:gd name="adj2" fmla="val 1376776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pic>
        <p:nvPicPr>
          <p:cNvPr id="4" name="Graphic 3">
            <a:extLst>
              <a:ext uri="{FF2B5EF4-FFF2-40B4-BE49-F238E27FC236}">
                <a16:creationId xmlns:a16="http://schemas.microsoft.com/office/drawing/2014/main" id="{CEE64E15-148E-A880-7E5F-D8C4FCC240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622784"/>
            <a:ext cx="1116552" cy="307711"/>
          </a:xfrm>
          <a:prstGeom prst="rect">
            <a:avLst/>
          </a:prstGeom>
        </p:spPr>
      </p:pic>
    </p:spTree>
    <p:extLst>
      <p:ext uri="{BB962C8B-B14F-4D97-AF65-F5344CB8AC3E}">
        <p14:creationId xmlns:p14="http://schemas.microsoft.com/office/powerpoint/2010/main" val="3889141100"/>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F2F2F2"/>
        </a:solidFill>
        <a:effectLst/>
      </p:bgPr>
    </p:bg>
    <p:spTree>
      <p:nvGrpSpPr>
        <p:cNvPr id="1" name="Shape 6"/>
        <p:cNvGrpSpPr/>
        <p:nvPr/>
      </p:nvGrpSpPr>
      <p:grpSpPr>
        <a:xfrm>
          <a:off x="0" y="0"/>
          <a:ext cx="0" cy="0"/>
          <a:chOff x="0" y="0"/>
          <a:chExt cx="0" cy="0"/>
        </a:xfrm>
      </p:grpSpPr>
      <p:pic>
        <p:nvPicPr>
          <p:cNvPr id="6" name="Graphic 5">
            <a:extLst>
              <a:ext uri="{FF2B5EF4-FFF2-40B4-BE49-F238E27FC236}">
                <a16:creationId xmlns:a16="http://schemas.microsoft.com/office/drawing/2014/main" id="{C138152C-D2BB-7B58-A276-AD51708E82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7281"/>
            <a:ext cx="853200" cy="235134"/>
          </a:xfrm>
          <a:prstGeom prst="rect">
            <a:avLst/>
          </a:prstGeom>
        </p:spPr>
      </p:pic>
      <p:sp>
        <p:nvSpPr>
          <p:cNvPr id="4" name="Google Shape;7;p2">
            <a:extLst>
              <a:ext uri="{FF2B5EF4-FFF2-40B4-BE49-F238E27FC236}">
                <a16:creationId xmlns:a16="http://schemas.microsoft.com/office/drawing/2014/main" id="{0F2D2996-73B4-D776-9C0A-8933ED875082}"/>
              </a:ext>
            </a:extLst>
          </p:cNvPr>
          <p:cNvSpPr/>
          <p:nvPr userDrawn="1"/>
        </p:nvSpPr>
        <p:spPr>
          <a:xfrm flipV="1">
            <a:off x="0" y="-1"/>
            <a:ext cx="9144000" cy="1098508"/>
          </a:xfrm>
          <a:prstGeom prst="round2SameRect">
            <a:avLst>
              <a:gd name="adj1" fmla="val 44197"/>
              <a:gd name="adj2" fmla="val 0"/>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3" name="Text Placeholder 15">
            <a:extLst>
              <a:ext uri="{FF2B5EF4-FFF2-40B4-BE49-F238E27FC236}">
                <a16:creationId xmlns:a16="http://schemas.microsoft.com/office/drawing/2014/main" id="{1B2424AB-6294-90B5-0111-9834C3E661F3}"/>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t>Page </a:t>
            </a:r>
            <a:fld id="{3AC7C4EF-9659-0745-92F3-263B3D5A0EE2}" type="slidenum">
              <a:rPr lang="en-IL" sz="700" spc="20" baseline="0" smtClean="0"/>
              <a:pPr/>
              <a:t>‹#›</a:t>
            </a:fld>
            <a:endParaRPr lang="en-IL" sz="700" spc="20" baseline="0" dirty="0"/>
          </a:p>
        </p:txBody>
      </p:sp>
      <p:sp>
        <p:nvSpPr>
          <p:cNvPr id="7" name="Title 6">
            <a:extLst>
              <a:ext uri="{FF2B5EF4-FFF2-40B4-BE49-F238E27FC236}">
                <a16:creationId xmlns:a16="http://schemas.microsoft.com/office/drawing/2014/main" id="{4BB4BA85-C7A6-119B-F676-1F554A52317F}"/>
              </a:ext>
            </a:extLst>
          </p:cNvPr>
          <p:cNvSpPr>
            <a:spLocks noGrp="1"/>
          </p:cNvSpPr>
          <p:nvPr>
            <p:ph type="title" hasCustomPrompt="1"/>
          </p:nvPr>
        </p:nvSpPr>
        <p:spPr>
          <a:xfrm>
            <a:off x="234951" y="125340"/>
            <a:ext cx="8667749" cy="615523"/>
          </a:xfrm>
          <a:prstGeom prst="rect">
            <a:avLst/>
          </a:prstGeom>
          <a:noFill/>
          <a:ln>
            <a:noFill/>
          </a:ln>
        </p:spPr>
        <p:txBody>
          <a:bodyPr spcFirstLastPara="1" wrap="square" lIns="91425" tIns="91425" rIns="91425" bIns="91425" anchor="t" anchorCtr="0">
            <a:spAutoFit/>
          </a:bodyPr>
          <a:lstStyle>
            <a:lvl1pPr>
              <a:defRPr lang="en-IL" sz="2800" b="1" dirty="0">
                <a:solidFill>
                  <a:srgbClr val="615B57"/>
                </a:solidFill>
                <a:latin typeface="Raleway SemiBold" pitchFamily="2" charset="77"/>
                <a:ea typeface="Outfit"/>
                <a:cs typeface="Outfit"/>
              </a:defRPr>
            </a:lvl1pPr>
          </a:lstStyle>
          <a:p>
            <a:pPr marL="0" lvl="0" indent="0" algn="ctr">
              <a:buNone/>
            </a:pPr>
            <a:r>
              <a:rPr lang="en-US" dirty="0"/>
              <a:t>CLICK TO EDIT MASTER TITLE STYLE</a:t>
            </a:r>
            <a:endParaRPr lang="en-IL" dirty="0"/>
          </a:p>
        </p:txBody>
      </p:sp>
      <p:sp>
        <p:nvSpPr>
          <p:cNvPr id="15" name="Text Placeholder 14">
            <a:extLst>
              <a:ext uri="{FF2B5EF4-FFF2-40B4-BE49-F238E27FC236}">
                <a16:creationId xmlns:a16="http://schemas.microsoft.com/office/drawing/2014/main" id="{852BDFF0-E983-1766-BD97-47605CEBEFC9}"/>
              </a:ext>
            </a:extLst>
          </p:cNvPr>
          <p:cNvSpPr>
            <a:spLocks noGrp="1"/>
          </p:cNvSpPr>
          <p:nvPr>
            <p:ph type="body" sz="quarter" idx="10" hasCustomPrompt="1"/>
          </p:nvPr>
        </p:nvSpPr>
        <p:spPr>
          <a:xfrm>
            <a:off x="473075" y="580021"/>
            <a:ext cx="8188325" cy="415468"/>
          </a:xfrm>
          <a:prstGeom prst="rect">
            <a:avLst/>
          </a:prstGeom>
          <a:noFill/>
          <a:ln>
            <a:noFill/>
          </a:ln>
        </p:spPr>
        <p:txBody>
          <a:bodyPr spcFirstLastPara="1" wrap="square" lIns="91425" tIns="91425" rIns="91425" bIns="91425" anchor="t" anchorCtr="0">
            <a:spAutoFit/>
          </a:bodyPr>
          <a:lstStyle>
            <a:lvl2pPr algn="ctr">
              <a:defRPr lang="en-US" sz="1500" b="0" i="0" dirty="0" smtClean="0">
                <a:latin typeface="Raleway Medium" pitchFamily="2" charset="77"/>
              </a:defRPr>
            </a:lvl2pPr>
          </a:lstStyle>
          <a:p>
            <a:pPr lvl="1"/>
            <a:r>
              <a:rPr lang="en-US" dirty="0"/>
              <a:t>Click to edit </a:t>
            </a:r>
            <a:r>
              <a:rPr lang="en-US" dirty="0" err="1"/>
              <a:t>Subheader</a:t>
            </a:r>
            <a:endParaRPr lang="en-US" dirty="0"/>
          </a:p>
        </p:txBody>
      </p:sp>
    </p:spTree>
    <p:extLst>
      <p:ext uri="{BB962C8B-B14F-4D97-AF65-F5344CB8AC3E}">
        <p14:creationId xmlns:p14="http://schemas.microsoft.com/office/powerpoint/2010/main" val="2881006545"/>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F2F2F2"/>
        </a:solidFill>
        <a:effectLst/>
      </p:bgPr>
    </p:bg>
    <p:spTree>
      <p:nvGrpSpPr>
        <p:cNvPr id="1" name="Shape 6"/>
        <p:cNvGrpSpPr/>
        <p:nvPr/>
      </p:nvGrpSpPr>
      <p:grpSpPr>
        <a:xfrm>
          <a:off x="0" y="0"/>
          <a:ext cx="0" cy="0"/>
          <a:chOff x="0" y="0"/>
          <a:chExt cx="0" cy="0"/>
        </a:xfrm>
      </p:grpSpPr>
      <p:sp>
        <p:nvSpPr>
          <p:cNvPr id="4" name="Google Shape;7;p2">
            <a:extLst>
              <a:ext uri="{FF2B5EF4-FFF2-40B4-BE49-F238E27FC236}">
                <a16:creationId xmlns:a16="http://schemas.microsoft.com/office/drawing/2014/main" id="{0F2D2996-73B4-D776-9C0A-8933ED875082}"/>
              </a:ext>
            </a:extLst>
          </p:cNvPr>
          <p:cNvSpPr/>
          <p:nvPr userDrawn="1"/>
        </p:nvSpPr>
        <p:spPr>
          <a:xfrm flipV="1">
            <a:off x="0" y="-1"/>
            <a:ext cx="9144000" cy="899161"/>
          </a:xfrm>
          <a:prstGeom prst="round2SameRect">
            <a:avLst>
              <a:gd name="adj1" fmla="val 50000"/>
              <a:gd name="adj2" fmla="val 0"/>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3" name="Text Placeholder 15">
            <a:extLst>
              <a:ext uri="{FF2B5EF4-FFF2-40B4-BE49-F238E27FC236}">
                <a16:creationId xmlns:a16="http://schemas.microsoft.com/office/drawing/2014/main" id="{1B2424AB-6294-90B5-0111-9834C3E661F3}"/>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t>Page </a:t>
            </a:r>
            <a:fld id="{3AC7C4EF-9659-0745-92F3-263B3D5A0EE2}" type="slidenum">
              <a:rPr lang="en-IL" sz="700" spc="20" baseline="0" smtClean="0"/>
              <a:pPr/>
              <a:t>‹#›</a:t>
            </a:fld>
            <a:endParaRPr lang="en-IL" sz="700" spc="20" baseline="0" dirty="0"/>
          </a:p>
        </p:txBody>
      </p:sp>
      <p:sp>
        <p:nvSpPr>
          <p:cNvPr id="7" name="Title 6">
            <a:extLst>
              <a:ext uri="{FF2B5EF4-FFF2-40B4-BE49-F238E27FC236}">
                <a16:creationId xmlns:a16="http://schemas.microsoft.com/office/drawing/2014/main" id="{4BB4BA85-C7A6-119B-F676-1F554A52317F}"/>
              </a:ext>
            </a:extLst>
          </p:cNvPr>
          <p:cNvSpPr>
            <a:spLocks noGrp="1"/>
          </p:cNvSpPr>
          <p:nvPr>
            <p:ph type="title" hasCustomPrompt="1"/>
          </p:nvPr>
        </p:nvSpPr>
        <p:spPr>
          <a:xfrm>
            <a:off x="234951" y="125340"/>
            <a:ext cx="8667749" cy="615523"/>
          </a:xfrm>
          <a:prstGeom prst="rect">
            <a:avLst/>
          </a:prstGeom>
          <a:noFill/>
          <a:ln>
            <a:noFill/>
          </a:ln>
        </p:spPr>
        <p:txBody>
          <a:bodyPr spcFirstLastPara="1" wrap="square" lIns="91425" tIns="91425" rIns="91425" bIns="91425" anchor="t" anchorCtr="0">
            <a:spAutoFit/>
          </a:bodyPr>
          <a:lstStyle>
            <a:lvl1pPr>
              <a:defRPr lang="en-IL" sz="2800" b="1" dirty="0">
                <a:solidFill>
                  <a:srgbClr val="615B57"/>
                </a:solidFill>
                <a:latin typeface="Raleway SemiBold" pitchFamily="2" charset="77"/>
                <a:ea typeface="Outfit"/>
                <a:cs typeface="Outfit"/>
              </a:defRPr>
            </a:lvl1pPr>
          </a:lstStyle>
          <a:p>
            <a:pPr marL="0" lvl="0" indent="0" algn="ctr">
              <a:buNone/>
            </a:pPr>
            <a:r>
              <a:rPr lang="en-US" dirty="0"/>
              <a:t>CLICK TO EDIT MASTER TITLE STYLE</a:t>
            </a:r>
            <a:endParaRPr lang="en-IL" dirty="0"/>
          </a:p>
        </p:txBody>
      </p:sp>
      <p:pic>
        <p:nvPicPr>
          <p:cNvPr id="2" name="Graphic 1">
            <a:extLst>
              <a:ext uri="{FF2B5EF4-FFF2-40B4-BE49-F238E27FC236}">
                <a16:creationId xmlns:a16="http://schemas.microsoft.com/office/drawing/2014/main" id="{79D8EFAA-7D78-B136-8D95-290091B054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7281"/>
            <a:ext cx="853200" cy="235134"/>
          </a:xfrm>
          <a:prstGeom prst="rect">
            <a:avLst/>
          </a:prstGeom>
        </p:spPr>
      </p:pic>
    </p:spTree>
    <p:extLst>
      <p:ext uri="{BB962C8B-B14F-4D97-AF65-F5344CB8AC3E}">
        <p14:creationId xmlns:p14="http://schemas.microsoft.com/office/powerpoint/2010/main" val="1044330759"/>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21BDD5"/>
        </a:solidFill>
        <a:effectLst/>
      </p:bgPr>
    </p:bg>
    <p:spTree>
      <p:nvGrpSpPr>
        <p:cNvPr id="1" name="Shape 6"/>
        <p:cNvGrpSpPr/>
        <p:nvPr/>
      </p:nvGrpSpPr>
      <p:grpSpPr>
        <a:xfrm>
          <a:off x="0" y="0"/>
          <a:ext cx="0" cy="0"/>
          <a:chOff x="0" y="0"/>
          <a:chExt cx="0" cy="0"/>
        </a:xfrm>
      </p:grpSpPr>
      <p:sp>
        <p:nvSpPr>
          <p:cNvPr id="4" name="Google Shape;7;p2">
            <a:extLst>
              <a:ext uri="{FF2B5EF4-FFF2-40B4-BE49-F238E27FC236}">
                <a16:creationId xmlns:a16="http://schemas.microsoft.com/office/drawing/2014/main" id="{0F2D2996-73B4-D776-9C0A-8933ED875082}"/>
              </a:ext>
            </a:extLst>
          </p:cNvPr>
          <p:cNvSpPr/>
          <p:nvPr userDrawn="1"/>
        </p:nvSpPr>
        <p:spPr>
          <a:xfrm flipV="1">
            <a:off x="0" y="-1"/>
            <a:ext cx="9144000" cy="899161"/>
          </a:xfrm>
          <a:prstGeom prst="round2SameRect">
            <a:avLst>
              <a:gd name="adj1" fmla="val 50000"/>
              <a:gd name="adj2" fmla="val 0"/>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7" name="Title 6">
            <a:extLst>
              <a:ext uri="{FF2B5EF4-FFF2-40B4-BE49-F238E27FC236}">
                <a16:creationId xmlns:a16="http://schemas.microsoft.com/office/drawing/2014/main" id="{4BB4BA85-C7A6-119B-F676-1F554A52317F}"/>
              </a:ext>
            </a:extLst>
          </p:cNvPr>
          <p:cNvSpPr>
            <a:spLocks noGrp="1"/>
          </p:cNvSpPr>
          <p:nvPr>
            <p:ph type="title" hasCustomPrompt="1"/>
          </p:nvPr>
        </p:nvSpPr>
        <p:spPr>
          <a:xfrm>
            <a:off x="234951" y="125340"/>
            <a:ext cx="8667749" cy="615523"/>
          </a:xfrm>
          <a:prstGeom prst="rect">
            <a:avLst/>
          </a:prstGeom>
          <a:noFill/>
          <a:ln>
            <a:noFill/>
          </a:ln>
        </p:spPr>
        <p:txBody>
          <a:bodyPr spcFirstLastPara="1" wrap="square" lIns="91425" tIns="91425" rIns="91425" bIns="91425" anchor="t" anchorCtr="0">
            <a:spAutoFit/>
          </a:bodyPr>
          <a:lstStyle>
            <a:lvl1pPr>
              <a:defRPr lang="en-IL" sz="2800" b="1" dirty="0">
                <a:solidFill>
                  <a:srgbClr val="615B57"/>
                </a:solidFill>
                <a:latin typeface="Raleway SemiBold" pitchFamily="2" charset="77"/>
                <a:ea typeface="Outfit"/>
                <a:cs typeface="Outfit"/>
              </a:defRPr>
            </a:lvl1pPr>
          </a:lstStyle>
          <a:p>
            <a:pPr marL="0" lvl="0" indent="0" algn="ctr">
              <a:buNone/>
            </a:pPr>
            <a:r>
              <a:rPr lang="en-US" dirty="0"/>
              <a:t>CLICK TO EDIT MASTER TITLE STYLE</a:t>
            </a:r>
            <a:endParaRPr lang="en-IL" dirty="0"/>
          </a:p>
        </p:txBody>
      </p:sp>
      <p:sp>
        <p:nvSpPr>
          <p:cNvPr id="6" name="Text Placeholder 15">
            <a:extLst>
              <a:ext uri="{FF2B5EF4-FFF2-40B4-BE49-F238E27FC236}">
                <a16:creationId xmlns:a16="http://schemas.microsoft.com/office/drawing/2014/main" id="{AB946DF2-58CB-E487-BF90-B544433F8E00}"/>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1">
                    <a:lumMod val="95000"/>
                  </a:schemeClr>
                </a:solidFill>
              </a:rPr>
              <a:t>Page </a:t>
            </a:r>
            <a:fld id="{3AC7C4EF-9659-0745-92F3-263B3D5A0EE2}" type="slidenum">
              <a:rPr lang="en-IL" sz="700" spc="20" baseline="0" smtClean="0">
                <a:solidFill>
                  <a:schemeClr val="bg1">
                    <a:lumMod val="95000"/>
                  </a:schemeClr>
                </a:solidFill>
              </a:rPr>
              <a:pPr/>
              <a:t>‹#›</a:t>
            </a:fld>
            <a:endParaRPr lang="en-IL" sz="700" spc="20" baseline="0" dirty="0">
              <a:solidFill>
                <a:schemeClr val="bg1">
                  <a:lumMod val="95000"/>
                </a:schemeClr>
              </a:solidFill>
            </a:endParaRPr>
          </a:p>
        </p:txBody>
      </p:sp>
      <p:pic>
        <p:nvPicPr>
          <p:cNvPr id="2" name="Graphic 1">
            <a:extLst>
              <a:ext uri="{FF2B5EF4-FFF2-40B4-BE49-F238E27FC236}">
                <a16:creationId xmlns:a16="http://schemas.microsoft.com/office/drawing/2014/main" id="{BF5DF2C6-B26F-35E2-B79D-656602ECF3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86985865"/>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21BDD5"/>
        </a:solidFill>
        <a:effectLst/>
      </p:bgPr>
    </p:bg>
    <p:spTree>
      <p:nvGrpSpPr>
        <p:cNvPr id="1" name="Shape 6"/>
        <p:cNvGrpSpPr/>
        <p:nvPr/>
      </p:nvGrpSpPr>
      <p:grpSpPr>
        <a:xfrm>
          <a:off x="0" y="0"/>
          <a:ext cx="0" cy="0"/>
          <a:chOff x="0" y="0"/>
          <a:chExt cx="0" cy="0"/>
        </a:xfrm>
      </p:grpSpPr>
      <p:sp>
        <p:nvSpPr>
          <p:cNvPr id="4" name="Google Shape;7;p2">
            <a:extLst>
              <a:ext uri="{FF2B5EF4-FFF2-40B4-BE49-F238E27FC236}">
                <a16:creationId xmlns:a16="http://schemas.microsoft.com/office/drawing/2014/main" id="{0F2D2996-73B4-D776-9C0A-8933ED875082}"/>
              </a:ext>
            </a:extLst>
          </p:cNvPr>
          <p:cNvSpPr/>
          <p:nvPr userDrawn="1"/>
        </p:nvSpPr>
        <p:spPr>
          <a:xfrm flipV="1">
            <a:off x="0" y="-1"/>
            <a:ext cx="9144000" cy="1098508"/>
          </a:xfrm>
          <a:prstGeom prst="round2SameRect">
            <a:avLst>
              <a:gd name="adj1" fmla="val 44197"/>
              <a:gd name="adj2" fmla="val 0"/>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7" name="Title 6">
            <a:extLst>
              <a:ext uri="{FF2B5EF4-FFF2-40B4-BE49-F238E27FC236}">
                <a16:creationId xmlns:a16="http://schemas.microsoft.com/office/drawing/2014/main" id="{4BB4BA85-C7A6-119B-F676-1F554A52317F}"/>
              </a:ext>
            </a:extLst>
          </p:cNvPr>
          <p:cNvSpPr>
            <a:spLocks noGrp="1"/>
          </p:cNvSpPr>
          <p:nvPr>
            <p:ph type="title" hasCustomPrompt="1"/>
          </p:nvPr>
        </p:nvSpPr>
        <p:spPr>
          <a:xfrm>
            <a:off x="234951" y="125340"/>
            <a:ext cx="8667749" cy="615523"/>
          </a:xfrm>
          <a:prstGeom prst="rect">
            <a:avLst/>
          </a:prstGeom>
          <a:noFill/>
          <a:ln>
            <a:noFill/>
          </a:ln>
        </p:spPr>
        <p:txBody>
          <a:bodyPr spcFirstLastPara="1" wrap="square" lIns="91425" tIns="91425" rIns="91425" bIns="91425" anchor="t" anchorCtr="0">
            <a:spAutoFit/>
          </a:bodyPr>
          <a:lstStyle>
            <a:lvl1pPr>
              <a:defRPr lang="en-IL" sz="2800" b="1" dirty="0">
                <a:solidFill>
                  <a:srgbClr val="615B57"/>
                </a:solidFill>
                <a:latin typeface="Raleway SemiBold" pitchFamily="2" charset="77"/>
                <a:ea typeface="Outfit"/>
                <a:cs typeface="Outfit"/>
              </a:defRPr>
            </a:lvl1pPr>
          </a:lstStyle>
          <a:p>
            <a:pPr marL="0" lvl="0" indent="0" algn="ctr">
              <a:buNone/>
            </a:pPr>
            <a:r>
              <a:rPr lang="en-US" dirty="0"/>
              <a:t>CLICK TO EDIT MASTER TITLE STYLE</a:t>
            </a:r>
            <a:endParaRPr lang="en-IL" dirty="0"/>
          </a:p>
        </p:txBody>
      </p:sp>
      <p:sp>
        <p:nvSpPr>
          <p:cNvPr id="15" name="Text Placeholder 14">
            <a:extLst>
              <a:ext uri="{FF2B5EF4-FFF2-40B4-BE49-F238E27FC236}">
                <a16:creationId xmlns:a16="http://schemas.microsoft.com/office/drawing/2014/main" id="{852BDFF0-E983-1766-BD97-47605CEBEFC9}"/>
              </a:ext>
            </a:extLst>
          </p:cNvPr>
          <p:cNvSpPr>
            <a:spLocks noGrp="1"/>
          </p:cNvSpPr>
          <p:nvPr>
            <p:ph type="body" sz="quarter" idx="10" hasCustomPrompt="1"/>
          </p:nvPr>
        </p:nvSpPr>
        <p:spPr>
          <a:xfrm>
            <a:off x="473075" y="580021"/>
            <a:ext cx="8188325" cy="415468"/>
          </a:xfrm>
          <a:prstGeom prst="rect">
            <a:avLst/>
          </a:prstGeom>
          <a:noFill/>
          <a:ln>
            <a:noFill/>
          </a:ln>
        </p:spPr>
        <p:txBody>
          <a:bodyPr spcFirstLastPara="1" wrap="square" lIns="91425" tIns="91425" rIns="91425" bIns="91425" anchor="t" anchorCtr="0">
            <a:spAutoFit/>
          </a:bodyPr>
          <a:lstStyle>
            <a:lvl2pPr algn="ctr">
              <a:defRPr lang="en-US" sz="1500" b="0" i="0" dirty="0" smtClean="0">
                <a:latin typeface="Raleway Medium" pitchFamily="2" charset="77"/>
              </a:defRPr>
            </a:lvl2pPr>
          </a:lstStyle>
          <a:p>
            <a:pPr lvl="1"/>
            <a:r>
              <a:rPr lang="en-US" dirty="0"/>
              <a:t>Click to edit </a:t>
            </a:r>
            <a:r>
              <a:rPr lang="en-US" dirty="0" err="1"/>
              <a:t>Subheader</a:t>
            </a:r>
            <a:endParaRPr lang="en-US" dirty="0"/>
          </a:p>
        </p:txBody>
      </p:sp>
      <p:sp>
        <p:nvSpPr>
          <p:cNvPr id="5" name="Text Placeholder 15">
            <a:extLst>
              <a:ext uri="{FF2B5EF4-FFF2-40B4-BE49-F238E27FC236}">
                <a16:creationId xmlns:a16="http://schemas.microsoft.com/office/drawing/2014/main" id="{E09EB065-0EFF-AFBE-53DF-0C2034E444BF}"/>
              </a:ext>
            </a:extLst>
          </p:cNvPr>
          <p:cNvSpPr txBox="1">
            <a:spLocks/>
          </p:cNvSpPr>
          <p:nvPr userDrawn="1"/>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1">
                    <a:lumMod val="95000"/>
                  </a:schemeClr>
                </a:solidFill>
              </a:rPr>
              <a:t>Page </a:t>
            </a:r>
            <a:fld id="{3AC7C4EF-9659-0745-92F3-263B3D5A0EE2}" type="slidenum">
              <a:rPr lang="en-IL" sz="700" spc="20" baseline="0" smtClean="0">
                <a:solidFill>
                  <a:schemeClr val="bg1">
                    <a:lumMod val="95000"/>
                  </a:schemeClr>
                </a:solidFill>
              </a:rPr>
              <a:pPr/>
              <a:t>‹#›</a:t>
            </a:fld>
            <a:endParaRPr lang="en-IL" sz="700" spc="20" baseline="0" dirty="0">
              <a:solidFill>
                <a:schemeClr val="bg1">
                  <a:lumMod val="95000"/>
                </a:schemeClr>
              </a:solidFill>
            </a:endParaRPr>
          </a:p>
        </p:txBody>
      </p:sp>
      <p:pic>
        <p:nvPicPr>
          <p:cNvPr id="2" name="Graphic 1">
            <a:extLst>
              <a:ext uri="{FF2B5EF4-FFF2-40B4-BE49-F238E27FC236}">
                <a16:creationId xmlns:a16="http://schemas.microsoft.com/office/drawing/2014/main" id="{97069325-B7CF-4FA2-6F58-A2C25DF20B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1954221363"/>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ALT">
    <p:bg>
      <p:bgPr>
        <a:solidFill>
          <a:srgbClr val="21BDD5"/>
        </a:solidFill>
        <a:effectLst/>
      </p:bgPr>
    </p:bg>
    <p:spTree>
      <p:nvGrpSpPr>
        <p:cNvPr id="1" name="Shape 6"/>
        <p:cNvGrpSpPr/>
        <p:nvPr/>
      </p:nvGrpSpPr>
      <p:grpSpPr>
        <a:xfrm>
          <a:off x="0" y="0"/>
          <a:ext cx="0" cy="0"/>
          <a:chOff x="0" y="0"/>
          <a:chExt cx="0" cy="0"/>
        </a:xfrm>
      </p:grpSpPr>
      <p:sp>
        <p:nvSpPr>
          <p:cNvPr id="4" name="Google Shape;7;p2">
            <a:extLst>
              <a:ext uri="{FF2B5EF4-FFF2-40B4-BE49-F238E27FC236}">
                <a16:creationId xmlns:a16="http://schemas.microsoft.com/office/drawing/2014/main" id="{0F2D2996-73B4-D776-9C0A-8933ED875082}"/>
              </a:ext>
            </a:extLst>
          </p:cNvPr>
          <p:cNvSpPr/>
          <p:nvPr userDrawn="1"/>
        </p:nvSpPr>
        <p:spPr>
          <a:xfrm flipV="1">
            <a:off x="0" y="-1"/>
            <a:ext cx="9144000" cy="899161"/>
          </a:xfrm>
          <a:prstGeom prst="round2SameRect">
            <a:avLst>
              <a:gd name="adj1" fmla="val 50000"/>
              <a:gd name="adj2" fmla="val 0"/>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7" name="Title 6">
            <a:extLst>
              <a:ext uri="{FF2B5EF4-FFF2-40B4-BE49-F238E27FC236}">
                <a16:creationId xmlns:a16="http://schemas.microsoft.com/office/drawing/2014/main" id="{4BB4BA85-C7A6-119B-F676-1F554A52317F}"/>
              </a:ext>
            </a:extLst>
          </p:cNvPr>
          <p:cNvSpPr>
            <a:spLocks noGrp="1"/>
          </p:cNvSpPr>
          <p:nvPr>
            <p:ph type="title" hasCustomPrompt="1"/>
          </p:nvPr>
        </p:nvSpPr>
        <p:spPr>
          <a:xfrm>
            <a:off x="234951" y="125340"/>
            <a:ext cx="8667749" cy="615523"/>
          </a:xfrm>
          <a:prstGeom prst="rect">
            <a:avLst/>
          </a:prstGeom>
          <a:noFill/>
          <a:ln>
            <a:noFill/>
          </a:ln>
        </p:spPr>
        <p:txBody>
          <a:bodyPr spcFirstLastPara="1" wrap="square" lIns="91425" tIns="91425" rIns="91425" bIns="91425" anchor="t" anchorCtr="0">
            <a:spAutoFit/>
          </a:bodyPr>
          <a:lstStyle>
            <a:lvl1pPr>
              <a:defRPr lang="en-IL" sz="2800" b="1" dirty="0">
                <a:solidFill>
                  <a:srgbClr val="615B57"/>
                </a:solidFill>
                <a:latin typeface="Raleway SemiBold" pitchFamily="2" charset="77"/>
                <a:ea typeface="Outfit"/>
                <a:cs typeface="Outfit"/>
              </a:defRPr>
            </a:lvl1pPr>
          </a:lstStyle>
          <a:p>
            <a:pPr marL="0" lvl="0" indent="0" algn="ctr">
              <a:buNone/>
            </a:pPr>
            <a:r>
              <a:rPr lang="en-US" dirty="0"/>
              <a:t>CLICK TO EDIT MASTER TITLE STYLE</a:t>
            </a:r>
            <a:endParaRPr lang="en-IL" dirty="0"/>
          </a:p>
        </p:txBody>
      </p:sp>
      <p:pic>
        <p:nvPicPr>
          <p:cNvPr id="2" name="Graphic 1">
            <a:extLst>
              <a:ext uri="{FF2B5EF4-FFF2-40B4-BE49-F238E27FC236}">
                <a16:creationId xmlns:a16="http://schemas.microsoft.com/office/drawing/2014/main" id="{BF5DF2C6-B26F-35E2-B79D-656602ECF3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4951" y="4718854"/>
            <a:ext cx="853200" cy="235134"/>
          </a:xfrm>
          <a:prstGeom prst="rect">
            <a:avLst/>
          </a:prstGeom>
        </p:spPr>
      </p:pic>
    </p:spTree>
    <p:extLst>
      <p:ext uri="{BB962C8B-B14F-4D97-AF65-F5344CB8AC3E}">
        <p14:creationId xmlns:p14="http://schemas.microsoft.com/office/powerpoint/2010/main" val="544531971"/>
      </p:ext>
    </p:extLst>
  </p:cSld>
  <p:clrMapOvr>
    <a:masterClrMapping/>
  </p:clrMapOvr>
  <p:extLst>
    <p:ext uri="{DCECCB84-F9BA-43D5-87BE-67443E8EF086}">
      <p15:sldGuideLst xmlns:p15="http://schemas.microsoft.com/office/powerpoint/2012/main">
        <p15:guide id="2" pos="2880">
          <p15:clr>
            <a:srgbClr val="FBAE40"/>
          </p15:clr>
        </p15:guide>
        <p15:guide id="3" orient="horz" pos="14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0" r:id="rId1"/>
    <p:sldLayoutId id="2147483690" r:id="rId2"/>
    <p:sldLayoutId id="2147483691" r:id="rId3"/>
    <p:sldLayoutId id="2147483692" r:id="rId4"/>
    <p:sldLayoutId id="2147483674" r:id="rId5"/>
    <p:sldLayoutId id="2147483683" r:id="rId6"/>
    <p:sldLayoutId id="2147483684" r:id="rId7"/>
    <p:sldLayoutId id="2147483682" r:id="rId8"/>
    <p:sldLayoutId id="2147483710" r:id="rId9"/>
    <p:sldLayoutId id="2147483693" r:id="rId10"/>
    <p:sldLayoutId id="2147483694" r:id="rId11"/>
    <p:sldLayoutId id="2147483695" r:id="rId12"/>
    <p:sldLayoutId id="2147483696" r:id="rId13"/>
    <p:sldLayoutId id="2147483697" r:id="rId14"/>
    <p:sldLayoutId id="2147483698" r:id="rId15"/>
    <p:sldLayoutId id="2147483711" r:id="rId16"/>
    <p:sldLayoutId id="2147483712" r:id="rId17"/>
    <p:sldLayoutId id="2147483685" r:id="rId18"/>
    <p:sldLayoutId id="2147483686" r:id="rId19"/>
    <p:sldLayoutId id="2147483713" r:id="rId20"/>
    <p:sldLayoutId id="2147483687" r:id="rId21"/>
    <p:sldLayoutId id="2147483688" r:id="rId22"/>
    <p:sldLayoutId id="2147483707" r:id="rId23"/>
    <p:sldLayoutId id="2147483699" r:id="rId24"/>
    <p:sldLayoutId id="2147483681" r:id="rId25"/>
    <p:sldLayoutId id="2147483700" r:id="rId26"/>
    <p:sldLayoutId id="2147483714" r:id="rId27"/>
    <p:sldLayoutId id="2147483701" r:id="rId28"/>
    <p:sldLayoutId id="2147483708" r:id="rId29"/>
    <p:sldLayoutId id="2147483709" r:id="rId30"/>
    <p:sldLayoutId id="2147483689" r:id="rId31"/>
    <p:sldLayoutId id="2147483702" r:id="rId32"/>
    <p:sldLayoutId id="2147483703" r:id="rId33"/>
    <p:sldLayoutId id="2147483715" r:id="rId34"/>
    <p:sldLayoutId id="2147483704" r:id="rId35"/>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50" userDrawn="1">
          <p15:clr>
            <a:srgbClr val="F26B43"/>
          </p15:clr>
        </p15:guide>
        <p15:guide id="2" pos="148" userDrawn="1">
          <p15:clr>
            <a:srgbClr val="F26B43"/>
          </p15:clr>
        </p15:guide>
        <p15:guide id="3" pos="5608" userDrawn="1">
          <p15:clr>
            <a:srgbClr val="F26B43"/>
          </p15:clr>
        </p15:guide>
        <p15:guide id="4" orient="horz" pos="3090" userDrawn="1">
          <p15:clr>
            <a:srgbClr val="F26B43"/>
          </p15:clr>
        </p15:guide>
        <p15:guide id="5" pos="1401" userDrawn="1">
          <p15:clr>
            <a:srgbClr val="F26B43"/>
          </p15:clr>
        </p15:guide>
        <p15:guide id="6" pos="1552" userDrawn="1">
          <p15:clr>
            <a:srgbClr val="F26B43"/>
          </p15:clr>
        </p15:guide>
        <p15:guide id="7" pos="2802" userDrawn="1">
          <p15:clr>
            <a:srgbClr val="F26B43"/>
          </p15:clr>
        </p15:guide>
        <p15:guide id="8" pos="2956" userDrawn="1">
          <p15:clr>
            <a:srgbClr val="F26B43"/>
          </p15:clr>
        </p15:guide>
        <p15:guide id="9" pos="4206" userDrawn="1">
          <p15:clr>
            <a:srgbClr val="F26B43"/>
          </p15:clr>
        </p15:guide>
        <p15:guide id="10" pos="4359" userDrawn="1">
          <p15:clr>
            <a:srgbClr val="F26B43"/>
          </p15:clr>
        </p15:guide>
        <p15:guide id="11" orient="horz" pos="1546" userDrawn="1">
          <p15:clr>
            <a:srgbClr val="F26B43"/>
          </p15:clr>
        </p15:guide>
        <p15:guide id="12" orient="horz" pos="1398" userDrawn="1">
          <p15:clr>
            <a:srgbClr val="F26B43"/>
          </p15:clr>
        </p15:guide>
        <p15:guide id="13" orient="horz" pos="2796" userDrawn="1">
          <p15:clr>
            <a:srgbClr val="F26B43"/>
          </p15:clr>
        </p15:guide>
        <p15:guide id="14" pos="3888" userDrawn="1">
          <p15:clr>
            <a:srgbClr val="5ACBF0"/>
          </p15:clr>
        </p15:guide>
        <p15:guide id="15" pos="3738" userDrawn="1">
          <p15:clr>
            <a:srgbClr val="5ACBF0"/>
          </p15:clr>
        </p15:guide>
        <p15:guide id="16" pos="2018" userDrawn="1">
          <p15:clr>
            <a:srgbClr val="5ACBF0"/>
          </p15:clr>
        </p15:guide>
        <p15:guide id="17" pos="1866" userDrawn="1">
          <p15:clr>
            <a:srgbClr val="5ACBF0"/>
          </p15:clr>
        </p15:guide>
        <p15:guide id="18" pos="298" userDrawn="1">
          <p15:clr>
            <a:srgbClr val="FBAE40"/>
          </p15:clr>
        </p15:guide>
        <p15:guide id="19" pos="1472" userDrawn="1">
          <p15:clr>
            <a:srgbClr val="FBAE40"/>
          </p15:clr>
        </p15:guide>
        <p15:guide id="20" pos="1625" userDrawn="1">
          <p15:clr>
            <a:srgbClr val="FBAE40"/>
          </p15:clr>
        </p15:guide>
        <p15:guide id="21" pos="4127" userDrawn="1">
          <p15:clr>
            <a:srgbClr val="FBAE40"/>
          </p15:clr>
        </p15:guide>
        <p15:guide id="22" pos="4279" userDrawn="1">
          <p15:clr>
            <a:srgbClr val="FBAE40"/>
          </p15:clr>
        </p15:guide>
        <p15:guide id="23" pos="5456" userDrawn="1">
          <p15:clr>
            <a:srgbClr val="FBAE4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g"/><Relationship Id="rId3" Type="http://schemas.openxmlformats.org/officeDocument/2006/relationships/hyperlink" Target="Globisens%20Labdisc.mp4" TargetMode="External"/><Relationship Id="rId7" Type="http://schemas.openxmlformats.org/officeDocument/2006/relationships/image" Target="../media/image6.jpeg"/><Relationship Id="rId12"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2.xml"/><Relationship Id="rId1" Type="http://schemas.openxmlformats.org/officeDocument/2006/relationships/tags" Target="../tags/tag3.xml"/><Relationship Id="rId5" Type="http://schemas.openxmlformats.org/officeDocument/2006/relationships/hyperlink" Target="https://www.youtube.com/watch?v=cn3lG9HIkDQ" TargetMode="External"/><Relationship Id="rId4" Type="http://schemas.openxmlformats.org/officeDocument/2006/relationships/image" Target="../media/image84.jpg"/></Relationships>
</file>

<file path=ppt/slides/_rels/slide1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notesSlide" Target="../notesSlides/notesSlide3.xml"/><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slideLayout" Target="../slideLayouts/slideLayout9.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tags" Target="../tags/tag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9.png"/><Relationship Id="rId18" Type="http://schemas.openxmlformats.org/officeDocument/2006/relationships/image" Target="../media/image33.png"/><Relationship Id="rId3" Type="http://schemas.openxmlformats.org/officeDocument/2006/relationships/image" Target="../media/image45.png"/><Relationship Id="rId7" Type="http://schemas.openxmlformats.org/officeDocument/2006/relationships/image" Target="../media/image41.png"/><Relationship Id="rId12" Type="http://schemas.openxmlformats.org/officeDocument/2006/relationships/image" Target="../media/image42.png"/><Relationship Id="rId17" Type="http://schemas.openxmlformats.org/officeDocument/2006/relationships/image" Target="../media/image53.png"/><Relationship Id="rId2" Type="http://schemas.openxmlformats.org/officeDocument/2006/relationships/notesSlide" Target="../notesSlides/notesSlide5.xml"/><Relationship Id="rId16"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image" Target="../media/image48.png"/><Relationship Id="rId5" Type="http://schemas.openxmlformats.org/officeDocument/2006/relationships/image" Target="../media/image38.pn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34.png"/><Relationship Id="rId4" Type="http://schemas.openxmlformats.org/officeDocument/2006/relationships/image" Target="../media/image46.png"/><Relationship Id="rId9" Type="http://schemas.openxmlformats.org/officeDocument/2006/relationships/image" Target="../media/image44.png"/><Relationship Id="rId1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38.png"/><Relationship Id="rId12"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png"/><Relationship Id="rId15" Type="http://schemas.openxmlformats.org/officeDocument/2006/relationships/image" Target="../media/image35.png"/><Relationship Id="rId10" Type="http://schemas.openxmlformats.org/officeDocument/2006/relationships/image" Target="../media/image41.png"/><Relationship Id="rId4" Type="http://schemas.openxmlformats.org/officeDocument/2006/relationships/image" Target="../media/image55.png"/><Relationship Id="rId9" Type="http://schemas.openxmlformats.org/officeDocument/2006/relationships/image" Target="../media/image39.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44.png"/><Relationship Id="rId12" Type="http://schemas.openxmlformats.org/officeDocument/2006/relationships/image" Target="../media/image61.png"/><Relationship Id="rId2" Type="http://schemas.openxmlformats.org/officeDocument/2006/relationships/image" Target="../media/image58.png"/><Relationship Id="rId16"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34.png"/><Relationship Id="rId10"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media/image50.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 Id="rId9" Type="http://schemas.openxmlformats.org/officeDocument/2006/relationships/image" Target="../media/image69.jpg"/></Relationships>
</file>

<file path=ppt/slides/_rels/slide9.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70.emf"/><Relationship Id="rId7" Type="http://schemas.openxmlformats.org/officeDocument/2006/relationships/image" Target="../media/image73.png"/><Relationship Id="rId12"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72.emf"/><Relationship Id="rId11" Type="http://schemas.openxmlformats.org/officeDocument/2006/relationships/image" Target="../media/image76.png"/><Relationship Id="rId5" Type="http://schemas.openxmlformats.org/officeDocument/2006/relationships/hyperlink" Target="https://www.globisens.co.il/sites/default/files/docs/hebrew/free-fall.pdf" TargetMode="External"/><Relationship Id="rId10" Type="http://schemas.openxmlformats.org/officeDocument/2006/relationships/image" Target="../media/image75.emf"/><Relationship Id="rId4" Type="http://schemas.openxmlformats.org/officeDocument/2006/relationships/image" Target="../media/image71.emf"/><Relationship Id="rId9" Type="http://schemas.openxmlformats.org/officeDocument/2006/relationships/hyperlink" Target="../Mammal%20effec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1"/>
        <p:cNvGrpSpPr/>
        <p:nvPr/>
      </p:nvGrpSpPr>
      <p:grpSpPr>
        <a:xfrm>
          <a:off x="0" y="0"/>
          <a:ext cx="0" cy="0"/>
          <a:chOff x="0" y="0"/>
          <a:chExt cx="0" cy="0"/>
        </a:xfrm>
      </p:grpSpPr>
      <p:sp>
        <p:nvSpPr>
          <p:cNvPr id="4" name="Freeform 3">
            <a:extLst>
              <a:ext uri="{FF2B5EF4-FFF2-40B4-BE49-F238E27FC236}">
                <a16:creationId xmlns:a16="http://schemas.microsoft.com/office/drawing/2014/main" id="{23270C3E-7B6B-058B-5815-85A9DDC0B65F}"/>
              </a:ext>
            </a:extLst>
          </p:cNvPr>
          <p:cNvSpPr/>
          <p:nvPr/>
        </p:nvSpPr>
        <p:spPr>
          <a:xfrm>
            <a:off x="3447923" y="0"/>
            <a:ext cx="4091965" cy="5143500"/>
          </a:xfrm>
          <a:custGeom>
            <a:avLst/>
            <a:gdLst>
              <a:gd name="connsiteX0" fmla="*/ 798738 w 4091965"/>
              <a:gd name="connsiteY0" fmla="*/ 0 h 5143500"/>
              <a:gd name="connsiteX1" fmla="*/ 3628531 w 4091965"/>
              <a:gd name="connsiteY1" fmla="*/ 0 h 5143500"/>
              <a:gd name="connsiteX2" fmla="*/ 3739744 w 4091965"/>
              <a:gd name="connsiteY2" fmla="*/ 112918 h 5143500"/>
              <a:gd name="connsiteX3" fmla="*/ 4064337 w 4091965"/>
              <a:gd name="connsiteY3" fmla="*/ 546536 h 5143500"/>
              <a:gd name="connsiteX4" fmla="*/ 4091965 w 4091965"/>
              <a:gd name="connsiteY4" fmla="*/ 595136 h 5143500"/>
              <a:gd name="connsiteX5" fmla="*/ 4091965 w 4091965"/>
              <a:gd name="connsiteY5" fmla="*/ 4606469 h 5143500"/>
              <a:gd name="connsiteX6" fmla="*/ 4011569 w 4091965"/>
              <a:gd name="connsiteY6" fmla="*/ 4726792 h 5143500"/>
              <a:gd name="connsiteX7" fmla="*/ 3676324 w 4091965"/>
              <a:gd name="connsiteY7" fmla="*/ 5096298 h 5143500"/>
              <a:gd name="connsiteX8" fmla="*/ 3616912 w 4091965"/>
              <a:gd name="connsiteY8" fmla="*/ 5143500 h 5143500"/>
              <a:gd name="connsiteX9" fmla="*/ 1250644 w 4091965"/>
              <a:gd name="connsiteY9" fmla="*/ 5143500 h 5143500"/>
              <a:gd name="connsiteX10" fmla="*/ 1083656 w 4091965"/>
              <a:gd name="connsiteY10" fmla="*/ 5003934 h 5143500"/>
              <a:gd name="connsiteX11" fmla="*/ 18999 w 4091965"/>
              <a:gd name="connsiteY11" fmla="*/ 2683657 h 5143500"/>
              <a:gd name="connsiteX12" fmla="*/ 789627 w 4091965"/>
              <a:gd name="connsiteY12" fmla="*/ 904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965" h="5143500">
                <a:moveTo>
                  <a:pt x="798738" y="0"/>
                </a:moveTo>
                <a:lnTo>
                  <a:pt x="3628531" y="0"/>
                </a:lnTo>
                <a:lnTo>
                  <a:pt x="3739744" y="112918"/>
                </a:lnTo>
                <a:cubicBezTo>
                  <a:pt x="3857182" y="243746"/>
                  <a:pt x="3965959" y="388931"/>
                  <a:pt x="4064337" y="546536"/>
                </a:cubicBezTo>
                <a:lnTo>
                  <a:pt x="4091965" y="595136"/>
                </a:lnTo>
                <a:lnTo>
                  <a:pt x="4091965" y="4606469"/>
                </a:lnTo>
                <a:lnTo>
                  <a:pt x="4011569" y="4726792"/>
                </a:lnTo>
                <a:cubicBezTo>
                  <a:pt x="3909900" y="4864296"/>
                  <a:pt x="3797703" y="4988209"/>
                  <a:pt x="3676324" y="5096298"/>
                </a:cubicBezTo>
                <a:lnTo>
                  <a:pt x="3616912" y="5143500"/>
                </a:lnTo>
                <a:lnTo>
                  <a:pt x="1250644" y="5143500"/>
                </a:lnTo>
                <a:lnTo>
                  <a:pt x="1083656" y="5003934"/>
                </a:lnTo>
                <a:cubicBezTo>
                  <a:pt x="518171" y="4481996"/>
                  <a:pt x="110440" y="3649700"/>
                  <a:pt x="18999" y="2683657"/>
                </a:cubicBezTo>
                <a:cubicBezTo>
                  <a:pt x="-82602" y="1610276"/>
                  <a:pt x="230324" y="625818"/>
                  <a:pt x="789627" y="9044"/>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R="0" algn="ctr" rtl="1">
              <a:lnSpc>
                <a:spcPct val="100000"/>
              </a:lnSpc>
              <a:spcBef>
                <a:spcPts val="0"/>
              </a:spcBef>
              <a:spcAft>
                <a:spcPts val="0"/>
              </a:spcAft>
              <a:buClr>
                <a:srgbClr val="000000"/>
              </a:buClr>
              <a:buFont typeface="Arial"/>
            </a:pPr>
            <a:endParaRPr lang="en-IL"/>
          </a:p>
        </p:txBody>
      </p:sp>
      <p:sp>
        <p:nvSpPr>
          <p:cNvPr id="21" name="Round Same Side Corner Rectangle 20">
            <a:extLst>
              <a:ext uri="{FF2B5EF4-FFF2-40B4-BE49-F238E27FC236}">
                <a16:creationId xmlns:a16="http://schemas.microsoft.com/office/drawing/2014/main" id="{B5D920EA-5F10-18FE-9D34-D3E73E786417}"/>
              </a:ext>
            </a:extLst>
          </p:cNvPr>
          <p:cNvSpPr/>
          <p:nvPr/>
        </p:nvSpPr>
        <p:spPr>
          <a:xfrm>
            <a:off x="-1" y="4251081"/>
            <a:ext cx="7165182" cy="892419"/>
          </a:xfrm>
          <a:prstGeom prst="round2SameRect">
            <a:avLst>
              <a:gd name="adj1" fmla="val 35816"/>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endParaRPr lang="en-IL"/>
          </a:p>
        </p:txBody>
      </p:sp>
      <p:pic>
        <p:nvPicPr>
          <p:cNvPr id="2" name="Picture 7">
            <a:hlinkClick r:id="rId3" action="ppaction://hlinkfile"/>
            <a:extLst>
              <a:ext uri="{FF2B5EF4-FFF2-40B4-BE49-F238E27FC236}">
                <a16:creationId xmlns:a16="http://schemas.microsoft.com/office/drawing/2014/main" id="{07F54117-469F-5463-AE48-CA9D2085BA5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34950" y="385417"/>
            <a:ext cx="2937628" cy="809583"/>
          </a:xfrm>
          <a:prstGeom prst="rect">
            <a:avLst/>
          </a:prstGeom>
        </p:spPr>
      </p:pic>
      <p:sp>
        <p:nvSpPr>
          <p:cNvPr id="3" name="TextBox 2">
            <a:extLst>
              <a:ext uri="{FF2B5EF4-FFF2-40B4-BE49-F238E27FC236}">
                <a16:creationId xmlns:a16="http://schemas.microsoft.com/office/drawing/2014/main" id="{97D1BB93-69D1-90C7-0E95-5C3648596DF3}"/>
              </a:ext>
            </a:extLst>
          </p:cNvPr>
          <p:cNvSpPr txBox="1"/>
          <p:nvPr/>
        </p:nvSpPr>
        <p:spPr>
          <a:xfrm>
            <a:off x="234949" y="1439250"/>
            <a:ext cx="2937628" cy="1195539"/>
          </a:xfrm>
          <a:prstGeom prst="rect">
            <a:avLst/>
          </a:prstGeom>
        </p:spPr>
        <p:txBody>
          <a:bodyPr lIns="90000"/>
          <a:lstStyle>
            <a:defPPr marR="0" lvl="0" algn="l" rtl="0">
              <a:lnSpc>
                <a:spcPct val="100000"/>
              </a:lnSpc>
              <a:spcBef>
                <a:spcPts val="0"/>
              </a:spcBef>
              <a:spcAft>
                <a:spcPts val="0"/>
              </a:spcAft>
            </a:defPPr>
            <a:lvl1pPr eaLnBrk="1" hangingPunct="1">
              <a:lnSpc>
                <a:spcPct val="110000"/>
              </a:lnSpc>
              <a:defRPr sz="2400" spc="-20">
                <a:solidFill>
                  <a:schemeClr val="tx1"/>
                </a:solidFill>
                <a:latin typeface="Raleway" pitchFamily="2" charset="77"/>
                <a:ea typeface="Outfit Light"/>
                <a:cs typeface="Outfit Light"/>
              </a:defRPr>
            </a:lvl1pPr>
            <a:lvl2pPr eaLnBrk="1" hangingPunct="1"/>
            <a:lvl3pPr eaLnBrk="1" hangingPunct="1"/>
            <a:lvl4pPr eaLnBrk="1" hangingPunct="1"/>
            <a:lvl5pPr eaLnBrk="1" hangingPunct="1"/>
            <a:lvl6pPr eaLnBrk="1" hangingPunct="1"/>
            <a:lvl7pPr eaLnBrk="1" hangingPunct="1"/>
            <a:lvl8pPr eaLnBrk="1" hangingPunct="1"/>
            <a:lvl9pPr eaLnBrk="1" hangingPunct="1"/>
          </a:lstStyle>
          <a:p>
            <a:r>
              <a:rPr lang="en-US" sz="2800" b="1" dirty="0">
                <a:solidFill>
                  <a:schemeClr val="bg2"/>
                </a:solidFill>
                <a:latin typeface="Raleway SemiBold" pitchFamily="2" charset="77"/>
              </a:rPr>
              <a:t>Modern STEM solutions</a:t>
            </a:r>
          </a:p>
        </p:txBody>
      </p:sp>
      <p:grpSp>
        <p:nvGrpSpPr>
          <p:cNvPr id="22" name="Group 21">
            <a:extLst>
              <a:ext uri="{FF2B5EF4-FFF2-40B4-BE49-F238E27FC236}">
                <a16:creationId xmlns:a16="http://schemas.microsoft.com/office/drawing/2014/main" id="{4BF59F23-168B-49D5-03F3-A040EA9D345D}"/>
              </a:ext>
            </a:extLst>
          </p:cNvPr>
          <p:cNvGrpSpPr/>
          <p:nvPr/>
        </p:nvGrpSpPr>
        <p:grpSpPr>
          <a:xfrm>
            <a:off x="209613" y="4526623"/>
            <a:ext cx="3866730" cy="408602"/>
            <a:chOff x="269434" y="4467225"/>
            <a:chExt cx="4428833" cy="468000"/>
          </a:xfrm>
        </p:grpSpPr>
        <p:pic>
          <p:nvPicPr>
            <p:cNvPr id="17" name="Picture 1">
              <a:extLst>
                <a:ext uri="{FF2B5EF4-FFF2-40B4-BE49-F238E27FC236}">
                  <a16:creationId xmlns:a16="http://schemas.microsoft.com/office/drawing/2014/main" id="{76E0109E-4AEA-EFF2-36A1-F4040F1B71C0}"/>
                </a:ext>
              </a:extLst>
            </p:cNvPr>
            <p:cNvPicPr>
              <a:picLocks noChangeAspect="1"/>
            </p:cNvPicPr>
            <p:nvPr/>
          </p:nvPicPr>
          <p:blipFill>
            <a:blip r:embed="rId6"/>
            <a:srcRect/>
            <a:stretch>
              <a:fillRect/>
            </a:stretch>
          </p:blipFill>
          <p:spPr bwMode="auto">
            <a:xfrm>
              <a:off x="2188660" y="4497095"/>
              <a:ext cx="354904" cy="406799"/>
            </a:xfrm>
            <a:prstGeom prst="rect">
              <a:avLst/>
            </a:prstGeom>
            <a:noFill/>
            <a:ln w="9525">
              <a:noFill/>
              <a:miter lim="800000"/>
              <a:headEnd/>
              <a:tailEnd/>
            </a:ln>
          </p:spPr>
        </p:pic>
        <p:pic>
          <p:nvPicPr>
            <p:cNvPr id="18" name="Picture 1">
              <a:extLst>
                <a:ext uri="{FF2B5EF4-FFF2-40B4-BE49-F238E27FC236}">
                  <a16:creationId xmlns:a16="http://schemas.microsoft.com/office/drawing/2014/main" id="{BF2F9949-7469-3DD0-0F51-13DAD9D8E646}"/>
                </a:ext>
              </a:extLst>
            </p:cNvPr>
            <p:cNvPicPr>
              <a:picLocks noChangeAspect="1"/>
            </p:cNvPicPr>
            <p:nvPr/>
          </p:nvPicPr>
          <p:blipFill rotWithShape="1">
            <a:blip r:embed="rId7">
              <a:clrChange>
                <a:clrFrom>
                  <a:srgbClr val="FFFFFF"/>
                </a:clrFrom>
                <a:clrTo>
                  <a:srgbClr val="FFFFFF">
                    <a:alpha val="0"/>
                  </a:srgbClr>
                </a:clrTo>
              </a:clrChange>
            </a:blip>
            <a:srcRect l="3825" r="4476"/>
            <a:stretch/>
          </p:blipFill>
          <p:spPr bwMode="auto">
            <a:xfrm>
              <a:off x="812750" y="4528014"/>
              <a:ext cx="731455" cy="331227"/>
            </a:xfrm>
            <a:prstGeom prst="rect">
              <a:avLst/>
            </a:prstGeom>
            <a:noFill/>
            <a:ln w="9525">
              <a:noFill/>
              <a:miter lim="800000"/>
              <a:headEnd/>
              <a:tailEnd/>
            </a:ln>
          </p:spPr>
        </p:pic>
        <p:pic>
          <p:nvPicPr>
            <p:cNvPr id="19" name="Picture 1">
              <a:extLst>
                <a:ext uri="{FF2B5EF4-FFF2-40B4-BE49-F238E27FC236}">
                  <a16:creationId xmlns:a16="http://schemas.microsoft.com/office/drawing/2014/main" id="{BE507034-5D24-EBCE-4845-6D01B39835B2}"/>
                </a:ext>
              </a:extLst>
            </p:cNvPr>
            <p:cNvPicPr>
              <a:picLocks noChangeAspect="1"/>
            </p:cNvPicPr>
            <p:nvPr/>
          </p:nvPicPr>
          <p:blipFill>
            <a:blip r:embed="rId8"/>
            <a:srcRect/>
            <a:stretch>
              <a:fillRect/>
            </a:stretch>
          </p:blipFill>
          <p:spPr bwMode="auto">
            <a:xfrm>
              <a:off x="269434" y="4477294"/>
              <a:ext cx="446385" cy="446485"/>
            </a:xfrm>
            <a:prstGeom prst="rect">
              <a:avLst/>
            </a:prstGeom>
            <a:noFill/>
            <a:ln w="9525">
              <a:noFill/>
              <a:miter lim="800000"/>
              <a:headEnd/>
              <a:tailEnd/>
            </a:ln>
          </p:spPr>
        </p:pic>
        <p:pic>
          <p:nvPicPr>
            <p:cNvPr id="20" name="Picture 37" descr="WINNER_logo">
              <a:extLst>
                <a:ext uri="{FF2B5EF4-FFF2-40B4-BE49-F238E27FC236}">
                  <a16:creationId xmlns:a16="http://schemas.microsoft.com/office/drawing/2014/main" id="{887A8081-E241-A9B0-D2B7-2961F734FD46}"/>
                </a:ext>
              </a:extLst>
            </p:cNvPr>
            <p:cNvPicPr>
              <a:picLocks noChangeAspect="1" noChangeArrowheads="1"/>
            </p:cNvPicPr>
            <p:nvPr/>
          </p:nvPicPr>
          <p:blipFill>
            <a:blip r:embed="rId9"/>
            <a:srcRect/>
            <a:stretch>
              <a:fillRect/>
            </a:stretch>
          </p:blipFill>
          <p:spPr bwMode="auto">
            <a:xfrm>
              <a:off x="1645532" y="4493567"/>
              <a:ext cx="415425" cy="411808"/>
            </a:xfrm>
            <a:prstGeom prst="rect">
              <a:avLst/>
            </a:prstGeom>
            <a:noFill/>
          </p:spPr>
        </p:pic>
        <p:pic>
          <p:nvPicPr>
            <p:cNvPr id="15" name="Picture 14">
              <a:extLst>
                <a:ext uri="{FF2B5EF4-FFF2-40B4-BE49-F238E27FC236}">
                  <a16:creationId xmlns:a16="http://schemas.microsoft.com/office/drawing/2014/main" id="{2F547568-D255-6A87-F218-6DB7325506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2475" y="4472203"/>
              <a:ext cx="450000" cy="450000"/>
            </a:xfrm>
            <a:prstGeom prst="rect">
              <a:avLst/>
            </a:prstGeom>
          </p:spPr>
        </p:pic>
        <p:pic>
          <p:nvPicPr>
            <p:cNvPr id="16" name="Picture 2" descr="image003">
              <a:extLst>
                <a:ext uri="{FF2B5EF4-FFF2-40B4-BE49-F238E27FC236}">
                  <a16:creationId xmlns:a16="http://schemas.microsoft.com/office/drawing/2014/main" id="{264F81AB-3634-0EC2-701F-7F29AC9063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9406" y="4467225"/>
              <a:ext cx="460201"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659CC8C-65C2-0A2C-0D04-B508558F7D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2142" y="4490229"/>
              <a:ext cx="416677" cy="428373"/>
            </a:xfrm>
            <a:prstGeom prst="rect">
              <a:avLst/>
            </a:prstGeom>
          </p:spPr>
        </p:pic>
        <p:pic>
          <p:nvPicPr>
            <p:cNvPr id="11" name="Picture 10">
              <a:extLst>
                <a:ext uri="{FF2B5EF4-FFF2-40B4-BE49-F238E27FC236}">
                  <a16:creationId xmlns:a16="http://schemas.microsoft.com/office/drawing/2014/main" id="{A6C853C4-8D24-14D7-B468-F588EC62F734}"/>
                </a:ext>
              </a:extLst>
            </p:cNvPr>
            <p:cNvPicPr>
              <a:picLocks noChangeAspect="1"/>
            </p:cNvPicPr>
            <p:nvPr/>
          </p:nvPicPr>
          <p:blipFill rotWithShape="1">
            <a:blip r:embed="rId13">
              <a:extLst>
                <a:ext uri="{28A0092B-C50C-407E-A947-70E740481C1C}">
                  <a14:useLocalDpi xmlns:a14="http://schemas.microsoft.com/office/drawing/2010/main" val="0"/>
                </a:ext>
              </a:extLst>
            </a:blip>
            <a:srcRect l="9708" t="7322" r="9847" b="7944"/>
            <a:stretch/>
          </p:blipFill>
          <p:spPr>
            <a:xfrm>
              <a:off x="4262561" y="4481996"/>
              <a:ext cx="435706" cy="446131"/>
            </a:xfrm>
            <a:prstGeom prst="rect">
              <a:avLst/>
            </a:prstGeom>
          </p:spPr>
        </p:pic>
      </p:grpSp>
      <p:sp>
        <p:nvSpPr>
          <p:cNvPr id="25" name="Freeform 24">
            <a:extLst>
              <a:ext uri="{FF2B5EF4-FFF2-40B4-BE49-F238E27FC236}">
                <a16:creationId xmlns:a16="http://schemas.microsoft.com/office/drawing/2014/main" id="{487C2C11-3A33-1F5A-81E1-1D9CE84C2105}"/>
              </a:ext>
            </a:extLst>
          </p:cNvPr>
          <p:cNvSpPr/>
          <p:nvPr/>
        </p:nvSpPr>
        <p:spPr>
          <a:xfrm>
            <a:off x="3503092" y="0"/>
            <a:ext cx="5640909" cy="5143500"/>
          </a:xfrm>
          <a:custGeom>
            <a:avLst/>
            <a:gdLst>
              <a:gd name="connsiteX0" fmla="*/ 960726 w 5640909"/>
              <a:gd name="connsiteY0" fmla="*/ 0 h 5143500"/>
              <a:gd name="connsiteX1" fmla="*/ 5640909 w 5640909"/>
              <a:gd name="connsiteY1" fmla="*/ 0 h 5143500"/>
              <a:gd name="connsiteX2" fmla="*/ 5640909 w 5640909"/>
              <a:gd name="connsiteY2" fmla="*/ 5143500 h 5143500"/>
              <a:gd name="connsiteX3" fmla="*/ 1334508 w 5640909"/>
              <a:gd name="connsiteY3" fmla="*/ 5143500 h 5143500"/>
              <a:gd name="connsiteX4" fmla="*/ 1177732 w 5640909"/>
              <a:gd name="connsiteY4" fmla="*/ 5012401 h 5143500"/>
              <a:gd name="connsiteX5" fmla="*/ 0 w 5640909"/>
              <a:gd name="connsiteY5" fmla="*/ 2396359 h 5143500"/>
              <a:gd name="connsiteX6" fmla="*/ 918208 w 5640909"/>
              <a:gd name="connsiteY6" fmla="*/ 4304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0909" h="5143500">
                <a:moveTo>
                  <a:pt x="960726" y="0"/>
                </a:moveTo>
                <a:lnTo>
                  <a:pt x="5640909" y="0"/>
                </a:lnTo>
                <a:lnTo>
                  <a:pt x="5640909" y="5143500"/>
                </a:lnTo>
                <a:lnTo>
                  <a:pt x="1334508" y="5143500"/>
                </a:lnTo>
                <a:lnTo>
                  <a:pt x="1177732" y="5012401"/>
                </a:lnTo>
                <a:cubicBezTo>
                  <a:pt x="450069" y="4342898"/>
                  <a:pt x="0" y="3417987"/>
                  <a:pt x="0" y="2396359"/>
                </a:cubicBezTo>
                <a:cubicBezTo>
                  <a:pt x="0" y="1502435"/>
                  <a:pt x="344584" y="682559"/>
                  <a:pt x="918208" y="43043"/>
                </a:cubicBezTo>
                <a:close/>
              </a:path>
            </a:pathLst>
          </a:custGeom>
          <a:blipFill dpi="0" rotWithShape="1">
            <a:blip r:embed="rId14"/>
            <a:srcRect/>
            <a:stretch>
              <a:fillRect l="-6210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R="0" algn="ctr" rtl="0">
              <a:lnSpc>
                <a:spcPct val="100000"/>
              </a:lnSpc>
              <a:spcBef>
                <a:spcPts val="0"/>
              </a:spcBef>
              <a:spcAft>
                <a:spcPts val="0"/>
              </a:spcAft>
              <a:buClr>
                <a:srgbClr val="000000"/>
              </a:buClr>
              <a:buFont typeface="Arial"/>
            </a:pPr>
            <a:endParaRPr lang="en-IL"/>
          </a:p>
        </p:txBody>
      </p:sp>
      <p:sp>
        <p:nvSpPr>
          <p:cNvPr id="5" name="Arc 4">
            <a:extLst>
              <a:ext uri="{FF2B5EF4-FFF2-40B4-BE49-F238E27FC236}">
                <a16:creationId xmlns:a16="http://schemas.microsoft.com/office/drawing/2014/main" id="{E4BA3E3A-52C8-4E27-9096-EBE2FEF3234E}"/>
              </a:ext>
            </a:extLst>
          </p:cNvPr>
          <p:cNvSpPr/>
          <p:nvPr/>
        </p:nvSpPr>
        <p:spPr>
          <a:xfrm rot="21258159">
            <a:off x="3505389" y="-1127848"/>
            <a:ext cx="8089684" cy="6992318"/>
          </a:xfrm>
          <a:prstGeom prst="arc">
            <a:avLst>
              <a:gd name="adj1" fmla="val 8275706"/>
              <a:gd name="adj2" fmla="val 13504164"/>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R="0" algn="ctr" rtl="1">
              <a:lnSpc>
                <a:spcPct val="100000"/>
              </a:lnSpc>
              <a:spcBef>
                <a:spcPts val="0"/>
              </a:spcBef>
              <a:spcAft>
                <a:spcPts val="0"/>
              </a:spcAft>
              <a:buClr>
                <a:srgbClr val="000000"/>
              </a:buClr>
              <a:buFont typeface="Arial"/>
            </a:pPr>
            <a:endParaRPr lang="en-IL"/>
          </a:p>
        </p:txBody>
      </p:sp>
      <p:sp>
        <p:nvSpPr>
          <p:cNvPr id="6" name="Arc 5">
            <a:extLst>
              <a:ext uri="{FF2B5EF4-FFF2-40B4-BE49-F238E27FC236}">
                <a16:creationId xmlns:a16="http://schemas.microsoft.com/office/drawing/2014/main" id="{07E8EB78-223C-A460-575E-7F140F799381}"/>
              </a:ext>
            </a:extLst>
          </p:cNvPr>
          <p:cNvSpPr/>
          <p:nvPr/>
        </p:nvSpPr>
        <p:spPr>
          <a:xfrm rot="21258159">
            <a:off x="3392459" y="-1238320"/>
            <a:ext cx="7267388" cy="7233301"/>
          </a:xfrm>
          <a:prstGeom prst="arc">
            <a:avLst>
              <a:gd name="adj1" fmla="val 8132957"/>
              <a:gd name="adj2" fmla="val 13616289"/>
            </a:avLst>
          </a:prstGeom>
          <a:ln w="6350">
            <a:solidFill>
              <a:srgbClr val="00A9BF"/>
            </a:solidFill>
          </a:ln>
        </p:spPr>
        <p:style>
          <a:lnRef idx="1">
            <a:schemeClr val="accent1"/>
          </a:lnRef>
          <a:fillRef idx="0">
            <a:schemeClr val="accent1"/>
          </a:fillRef>
          <a:effectRef idx="0">
            <a:schemeClr val="accent1"/>
          </a:effectRef>
          <a:fontRef idx="minor">
            <a:schemeClr val="tx1"/>
          </a:fontRef>
        </p:style>
        <p:txBody>
          <a:bodyPr rtlCol="0" anchor="ctr"/>
          <a:lstStyle/>
          <a:p>
            <a:pPr marR="0" algn="ctr" rtl="1">
              <a:lnSpc>
                <a:spcPct val="100000"/>
              </a:lnSpc>
              <a:spcBef>
                <a:spcPts val="0"/>
              </a:spcBef>
              <a:spcAft>
                <a:spcPts val="0"/>
              </a:spcAft>
              <a:buClr>
                <a:srgbClr val="000000"/>
              </a:buClr>
              <a:buFont typeface="Arial"/>
            </a:pPr>
            <a:endParaRPr lang="en-IL"/>
          </a:p>
        </p:txBody>
      </p:sp>
    </p:spTree>
    <p:extLst>
      <p:ext uri="{BB962C8B-B14F-4D97-AF65-F5344CB8AC3E}">
        <p14:creationId xmlns:p14="http://schemas.microsoft.com/office/powerpoint/2010/main" val="2467163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AB04BD-756B-5556-6DC4-D832811924DC}"/>
              </a:ext>
            </a:extLst>
          </p:cNvPr>
          <p:cNvPicPr>
            <a:picLocks noChangeAspect="1"/>
          </p:cNvPicPr>
          <p:nvPr/>
        </p:nvPicPr>
        <p:blipFill>
          <a:blip r:embed="rId3"/>
          <a:srcRect/>
          <a:stretch/>
        </p:blipFill>
        <p:spPr>
          <a:xfrm>
            <a:off x="5930217" y="754280"/>
            <a:ext cx="2602695" cy="3773908"/>
          </a:xfrm>
          <a:prstGeom prst="rect">
            <a:avLst/>
          </a:prstGeom>
        </p:spPr>
      </p:pic>
      <p:pic>
        <p:nvPicPr>
          <p:cNvPr id="11" name="Picture 10">
            <a:extLst>
              <a:ext uri="{FF2B5EF4-FFF2-40B4-BE49-F238E27FC236}">
                <a16:creationId xmlns:a16="http://schemas.microsoft.com/office/drawing/2014/main" id="{FD696D19-C93A-09AF-EC90-0FA7C42F08D0}"/>
              </a:ext>
            </a:extLst>
          </p:cNvPr>
          <p:cNvPicPr>
            <a:picLocks noChangeAspect="1"/>
          </p:cNvPicPr>
          <p:nvPr/>
        </p:nvPicPr>
        <p:blipFill>
          <a:blip r:embed="rId4"/>
          <a:srcRect/>
          <a:stretch/>
        </p:blipFill>
        <p:spPr>
          <a:xfrm>
            <a:off x="3294862" y="1433493"/>
            <a:ext cx="2216727" cy="2932545"/>
          </a:xfrm>
          <a:prstGeom prst="rect">
            <a:avLst/>
          </a:prstGeom>
        </p:spPr>
      </p:pic>
      <p:sp>
        <p:nvSpPr>
          <p:cNvPr id="2" name="Text Placeholder 1">
            <a:extLst>
              <a:ext uri="{FF2B5EF4-FFF2-40B4-BE49-F238E27FC236}">
                <a16:creationId xmlns:a16="http://schemas.microsoft.com/office/drawing/2014/main" id="{0734527A-851F-9FBC-1D91-4940BF695E33}"/>
              </a:ext>
            </a:extLst>
          </p:cNvPr>
          <p:cNvSpPr>
            <a:spLocks noGrp="1"/>
          </p:cNvSpPr>
          <p:nvPr>
            <p:ph type="body" sz="quarter" idx="10"/>
          </p:nvPr>
        </p:nvSpPr>
        <p:spPr>
          <a:xfrm>
            <a:off x="234951" y="2171640"/>
            <a:ext cx="2344737" cy="438551"/>
          </a:xfrm>
          <a:noFill/>
          <a:ln>
            <a:noFill/>
          </a:ln>
        </p:spPr>
        <p:txBody>
          <a:bodyPr spcFirstLastPara="1" wrap="square" lIns="0" tIns="91425" rIns="91425" bIns="91425" anchor="t" anchorCtr="0">
            <a:spAutoFit/>
          </a:bodyPr>
          <a:lstStyle/>
          <a:p>
            <a:r>
              <a:rPr lang="en-US" altLang="en-US" sz="1500" dirty="0">
                <a:latin typeface="Raleway Medium" pitchFamily="2" charset="77"/>
              </a:rPr>
              <a:t>Complete classroom solution</a:t>
            </a:r>
            <a:endParaRPr lang="en-IL" sz="1500" dirty="0">
              <a:latin typeface="Raleway Medium" pitchFamily="2" charset="77"/>
            </a:endParaRPr>
          </a:p>
        </p:txBody>
      </p:sp>
      <p:sp>
        <p:nvSpPr>
          <p:cNvPr id="11267" name="Title 1"/>
          <p:cNvSpPr>
            <a:spLocks noGrp="1"/>
          </p:cNvSpPr>
          <p:nvPr>
            <p:ph type="title"/>
          </p:nvPr>
        </p:nvSpPr>
        <p:spPr/>
        <p:txBody>
          <a:bodyPr/>
          <a:lstStyle/>
          <a:p>
            <a:pPr eaLnBrk="1" hangingPunct="1"/>
            <a:r>
              <a:rPr lang="en-US" altLang="en-US" dirty="0"/>
              <a:t>LABDISC MOBILE SCIENCE CART</a:t>
            </a:r>
            <a:endParaRPr lang="en-US" altLang="en-US" sz="1350" dirty="0"/>
          </a:p>
        </p:txBody>
      </p:sp>
      <p:sp>
        <p:nvSpPr>
          <p:cNvPr id="5" name="TextBox 4">
            <a:extLst>
              <a:ext uri="{FF2B5EF4-FFF2-40B4-BE49-F238E27FC236}">
                <a16:creationId xmlns:a16="http://schemas.microsoft.com/office/drawing/2014/main" id="{191AFDD9-B91B-621A-5379-6F58D16AA903}"/>
              </a:ext>
            </a:extLst>
          </p:cNvPr>
          <p:cNvSpPr txBox="1"/>
          <p:nvPr/>
        </p:nvSpPr>
        <p:spPr>
          <a:xfrm>
            <a:off x="3087538" y="1020595"/>
            <a:ext cx="1677062" cy="246221"/>
          </a:xfrm>
          <a:prstGeom prst="rect">
            <a:avLst/>
          </a:prstGeom>
          <a:noFill/>
        </p:spPr>
        <p:txBody>
          <a:bodyPr wrap="none" rtlCol="0">
            <a:spAutoFit/>
          </a:bodyPr>
          <a:lstStyle/>
          <a:p>
            <a:r>
              <a:rPr lang="en-US" sz="1000" dirty="0">
                <a:solidFill>
                  <a:schemeClr val="bg1"/>
                </a:solidFill>
                <a:latin typeface="Raleway" pitchFamily="2" charset="77"/>
              </a:rPr>
              <a:t>Anti-theft locking system</a:t>
            </a:r>
          </a:p>
        </p:txBody>
      </p:sp>
      <p:sp>
        <p:nvSpPr>
          <p:cNvPr id="6" name="TextBox 5">
            <a:extLst>
              <a:ext uri="{FF2B5EF4-FFF2-40B4-BE49-F238E27FC236}">
                <a16:creationId xmlns:a16="http://schemas.microsoft.com/office/drawing/2014/main" id="{98ADD303-5F9C-AA17-09A1-34FC8ABD04AC}"/>
              </a:ext>
            </a:extLst>
          </p:cNvPr>
          <p:cNvSpPr txBox="1"/>
          <p:nvPr/>
        </p:nvSpPr>
        <p:spPr>
          <a:xfrm>
            <a:off x="5008099" y="394935"/>
            <a:ext cx="1520293" cy="400110"/>
          </a:xfrm>
          <a:prstGeom prst="rect">
            <a:avLst/>
          </a:prstGeom>
          <a:noFill/>
        </p:spPr>
        <p:txBody>
          <a:bodyPr wrap="square" rtlCol="0">
            <a:spAutoFit/>
          </a:bodyPr>
          <a:lstStyle/>
          <a:p>
            <a:pPr algn="ctr"/>
            <a:r>
              <a:rPr lang="en-US" sz="1000" dirty="0">
                <a:solidFill>
                  <a:schemeClr val="bg1"/>
                </a:solidFill>
                <a:latin typeface="Raleway" pitchFamily="2" charset="77"/>
              </a:rPr>
              <a:t>Storing and charging up to 16 </a:t>
            </a:r>
            <a:r>
              <a:rPr lang="en-US" sz="1000" dirty="0" err="1">
                <a:solidFill>
                  <a:schemeClr val="bg1"/>
                </a:solidFill>
                <a:latin typeface="Raleway" pitchFamily="2" charset="77"/>
              </a:rPr>
              <a:t>Labdisc</a:t>
            </a:r>
            <a:r>
              <a:rPr lang="en-US" sz="1000" dirty="0">
                <a:solidFill>
                  <a:schemeClr val="bg1"/>
                </a:solidFill>
                <a:latin typeface="Raleway" pitchFamily="2" charset="77"/>
              </a:rPr>
              <a:t> units</a:t>
            </a:r>
          </a:p>
        </p:txBody>
      </p:sp>
      <p:sp>
        <p:nvSpPr>
          <p:cNvPr id="7" name="TextBox 6">
            <a:extLst>
              <a:ext uri="{FF2B5EF4-FFF2-40B4-BE49-F238E27FC236}">
                <a16:creationId xmlns:a16="http://schemas.microsoft.com/office/drawing/2014/main" id="{30D7BE65-F9F6-82E2-32A7-8EB5BA4F1ED0}"/>
              </a:ext>
            </a:extLst>
          </p:cNvPr>
          <p:cNvSpPr txBox="1"/>
          <p:nvPr/>
        </p:nvSpPr>
        <p:spPr>
          <a:xfrm>
            <a:off x="7552880" y="656047"/>
            <a:ext cx="1410136" cy="400110"/>
          </a:xfrm>
          <a:prstGeom prst="rect">
            <a:avLst/>
          </a:prstGeom>
          <a:noFill/>
        </p:spPr>
        <p:txBody>
          <a:bodyPr wrap="square" rtlCol="0">
            <a:spAutoFit/>
          </a:bodyPr>
          <a:lstStyle/>
          <a:p>
            <a:pPr algn="ctr"/>
            <a:r>
              <a:rPr lang="en-US" sz="1000" dirty="0">
                <a:solidFill>
                  <a:schemeClr val="bg1"/>
                </a:solidFill>
                <a:latin typeface="Raleway" pitchFamily="2" charset="77"/>
              </a:rPr>
              <a:t>Storing and charging up to 16 tablets </a:t>
            </a:r>
          </a:p>
        </p:txBody>
      </p:sp>
      <p:sp>
        <p:nvSpPr>
          <p:cNvPr id="8" name="TextBox 7">
            <a:extLst>
              <a:ext uri="{FF2B5EF4-FFF2-40B4-BE49-F238E27FC236}">
                <a16:creationId xmlns:a16="http://schemas.microsoft.com/office/drawing/2014/main" id="{CE8DA1E3-002D-DBDA-3AF4-AC2BF07783C1}"/>
              </a:ext>
            </a:extLst>
          </p:cNvPr>
          <p:cNvSpPr txBox="1"/>
          <p:nvPr/>
        </p:nvSpPr>
        <p:spPr>
          <a:xfrm>
            <a:off x="5289514" y="2171640"/>
            <a:ext cx="789594" cy="400110"/>
          </a:xfrm>
          <a:prstGeom prst="rect">
            <a:avLst/>
          </a:prstGeom>
          <a:noFill/>
        </p:spPr>
        <p:txBody>
          <a:bodyPr wrap="square" rtlCol="0">
            <a:spAutoFit/>
          </a:bodyPr>
          <a:lstStyle/>
          <a:p>
            <a:pPr algn="ctr"/>
            <a:r>
              <a:rPr lang="en-US" sz="1000" dirty="0">
                <a:solidFill>
                  <a:schemeClr val="bg1"/>
                </a:solidFill>
                <a:latin typeface="Raleway" pitchFamily="2" charset="77"/>
              </a:rPr>
              <a:t>Central charging</a:t>
            </a:r>
          </a:p>
        </p:txBody>
      </p:sp>
      <p:sp>
        <p:nvSpPr>
          <p:cNvPr id="9" name="TextBox 8">
            <a:extLst>
              <a:ext uri="{FF2B5EF4-FFF2-40B4-BE49-F238E27FC236}">
                <a16:creationId xmlns:a16="http://schemas.microsoft.com/office/drawing/2014/main" id="{420D5C6B-89AA-7FF9-4593-91BE328CD098}"/>
              </a:ext>
            </a:extLst>
          </p:cNvPr>
          <p:cNvSpPr txBox="1"/>
          <p:nvPr/>
        </p:nvSpPr>
        <p:spPr>
          <a:xfrm>
            <a:off x="5030634" y="4332664"/>
            <a:ext cx="1295924" cy="400110"/>
          </a:xfrm>
          <a:prstGeom prst="rect">
            <a:avLst/>
          </a:prstGeom>
          <a:noFill/>
        </p:spPr>
        <p:txBody>
          <a:bodyPr wrap="square" rtlCol="0">
            <a:spAutoFit/>
          </a:bodyPr>
          <a:lstStyle/>
          <a:p>
            <a:pPr algn="ctr"/>
            <a:r>
              <a:rPr lang="en-US" sz="1000" dirty="0">
                <a:solidFill>
                  <a:schemeClr val="bg1"/>
                </a:solidFill>
                <a:latin typeface="Raleway" pitchFamily="2" charset="77"/>
              </a:rPr>
              <a:t>Steel ruggedized construction</a:t>
            </a:r>
          </a:p>
        </p:txBody>
      </p:sp>
      <p:sp>
        <p:nvSpPr>
          <p:cNvPr id="10" name="TextBox 9">
            <a:extLst>
              <a:ext uri="{FF2B5EF4-FFF2-40B4-BE49-F238E27FC236}">
                <a16:creationId xmlns:a16="http://schemas.microsoft.com/office/drawing/2014/main" id="{0A7C3F56-A289-2924-0158-B7B2C4CD5184}"/>
              </a:ext>
            </a:extLst>
          </p:cNvPr>
          <p:cNvSpPr txBox="1"/>
          <p:nvPr/>
        </p:nvSpPr>
        <p:spPr>
          <a:xfrm>
            <a:off x="3229293" y="4327108"/>
            <a:ext cx="1681871" cy="246221"/>
          </a:xfrm>
          <a:prstGeom prst="rect">
            <a:avLst/>
          </a:prstGeom>
          <a:noFill/>
        </p:spPr>
        <p:txBody>
          <a:bodyPr wrap="none" rtlCol="0">
            <a:spAutoFit/>
          </a:bodyPr>
          <a:lstStyle/>
          <a:p>
            <a:r>
              <a:rPr lang="en-US" sz="1000" dirty="0">
                <a:solidFill>
                  <a:schemeClr val="bg1"/>
                </a:solidFill>
                <a:latin typeface="Raleway" pitchFamily="2" charset="77"/>
              </a:rPr>
              <a:t>Metal tab for wall locking</a:t>
            </a:r>
          </a:p>
        </p:txBody>
      </p:sp>
      <p:sp>
        <p:nvSpPr>
          <p:cNvPr id="15" name="Freeform: Shape 69">
            <a:extLst>
              <a:ext uri="{FF2B5EF4-FFF2-40B4-BE49-F238E27FC236}">
                <a16:creationId xmlns:a16="http://schemas.microsoft.com/office/drawing/2014/main" id="{809D7E2C-49A9-BCCB-0AE6-2F94FCC4752C}"/>
              </a:ext>
            </a:extLst>
          </p:cNvPr>
          <p:cNvSpPr/>
          <p:nvPr/>
        </p:nvSpPr>
        <p:spPr>
          <a:xfrm rot="10800000">
            <a:off x="3335831" y="1292543"/>
            <a:ext cx="536304" cy="1590503"/>
          </a:xfrm>
          <a:custGeom>
            <a:avLst/>
            <a:gdLst>
              <a:gd name="connsiteX0" fmla="*/ 228600 w 293118"/>
              <a:gd name="connsiteY0" fmla="*/ 364332 h 364332"/>
              <a:gd name="connsiteX1" fmla="*/ 278606 w 293118"/>
              <a:gd name="connsiteY1" fmla="*/ 228600 h 364332"/>
              <a:gd name="connsiteX2" fmla="*/ 0 w 293118"/>
              <a:gd name="connsiteY2" fmla="*/ 0 h 364332"/>
              <a:gd name="connsiteX0" fmla="*/ 228600 w 293118"/>
              <a:gd name="connsiteY0" fmla="*/ 364332 h 364332"/>
              <a:gd name="connsiteX1" fmla="*/ 278606 w 293118"/>
              <a:gd name="connsiteY1" fmla="*/ 180311 h 364332"/>
              <a:gd name="connsiteX2" fmla="*/ 0 w 293118"/>
              <a:gd name="connsiteY2" fmla="*/ 0 h 364332"/>
              <a:gd name="connsiteX0" fmla="*/ 228600 w 293118"/>
              <a:gd name="connsiteY0" fmla="*/ 364332 h 364332"/>
              <a:gd name="connsiteX1" fmla="*/ 278606 w 293118"/>
              <a:gd name="connsiteY1" fmla="*/ 180311 h 364332"/>
              <a:gd name="connsiteX2" fmla="*/ 0 w 293118"/>
              <a:gd name="connsiteY2" fmla="*/ 0 h 364332"/>
              <a:gd name="connsiteX0" fmla="*/ 228600 w 288264"/>
              <a:gd name="connsiteY0" fmla="*/ 364332 h 364332"/>
              <a:gd name="connsiteX1" fmla="*/ 278606 w 288264"/>
              <a:gd name="connsiteY1" fmla="*/ 180311 h 364332"/>
              <a:gd name="connsiteX2" fmla="*/ 0 w 288264"/>
              <a:gd name="connsiteY2" fmla="*/ 0 h 364332"/>
              <a:gd name="connsiteX0" fmla="*/ 228600 w 288264"/>
              <a:gd name="connsiteY0" fmla="*/ 364332 h 364332"/>
              <a:gd name="connsiteX1" fmla="*/ 278606 w 288264"/>
              <a:gd name="connsiteY1" fmla="*/ 180311 h 364332"/>
              <a:gd name="connsiteX2" fmla="*/ 0 w 288264"/>
              <a:gd name="connsiteY2" fmla="*/ 0 h 364332"/>
              <a:gd name="connsiteX0" fmla="*/ 152810 w 282787"/>
              <a:gd name="connsiteY0" fmla="*/ 370013 h 370013"/>
              <a:gd name="connsiteX1" fmla="*/ 278606 w 282787"/>
              <a:gd name="connsiteY1" fmla="*/ 180311 h 370013"/>
              <a:gd name="connsiteX2" fmla="*/ 0 w 282787"/>
              <a:gd name="connsiteY2" fmla="*/ 0 h 370013"/>
              <a:gd name="connsiteX0" fmla="*/ 152810 w 278606"/>
              <a:gd name="connsiteY0" fmla="*/ 370013 h 370013"/>
              <a:gd name="connsiteX1" fmla="*/ 278606 w 278606"/>
              <a:gd name="connsiteY1" fmla="*/ 180311 h 370013"/>
              <a:gd name="connsiteX2" fmla="*/ 0 w 278606"/>
              <a:gd name="connsiteY2" fmla="*/ 0 h 370013"/>
              <a:gd name="connsiteX0" fmla="*/ 152810 w 278606"/>
              <a:gd name="connsiteY0" fmla="*/ 370013 h 370013"/>
              <a:gd name="connsiteX1" fmla="*/ 278606 w 278606"/>
              <a:gd name="connsiteY1" fmla="*/ 180311 h 370013"/>
              <a:gd name="connsiteX2" fmla="*/ 0 w 278606"/>
              <a:gd name="connsiteY2" fmla="*/ 0 h 370013"/>
              <a:gd name="connsiteX0" fmla="*/ 152810 w 278828"/>
              <a:gd name="connsiteY0" fmla="*/ 370013 h 370013"/>
              <a:gd name="connsiteX1" fmla="*/ 278606 w 278828"/>
              <a:gd name="connsiteY1" fmla="*/ 180311 h 370013"/>
              <a:gd name="connsiteX2" fmla="*/ 0 w 278828"/>
              <a:gd name="connsiteY2" fmla="*/ 0 h 370013"/>
              <a:gd name="connsiteX0" fmla="*/ 152810 w 278798"/>
              <a:gd name="connsiteY0" fmla="*/ 370013 h 370013"/>
              <a:gd name="connsiteX1" fmla="*/ 278606 w 278798"/>
              <a:gd name="connsiteY1" fmla="*/ 180311 h 370013"/>
              <a:gd name="connsiteX2" fmla="*/ 0 w 278798"/>
              <a:gd name="connsiteY2" fmla="*/ 0 h 370013"/>
              <a:gd name="connsiteX0" fmla="*/ 152810 w 278798"/>
              <a:gd name="connsiteY0" fmla="*/ 370013 h 370013"/>
              <a:gd name="connsiteX1" fmla="*/ 278606 w 278798"/>
              <a:gd name="connsiteY1" fmla="*/ 180311 h 370013"/>
              <a:gd name="connsiteX2" fmla="*/ 0 w 278798"/>
              <a:gd name="connsiteY2" fmla="*/ 0 h 370013"/>
              <a:gd name="connsiteX0" fmla="*/ 152810 w 278798"/>
              <a:gd name="connsiteY0" fmla="*/ 370013 h 370013"/>
              <a:gd name="connsiteX1" fmla="*/ 278606 w 278798"/>
              <a:gd name="connsiteY1" fmla="*/ 180311 h 370013"/>
              <a:gd name="connsiteX2" fmla="*/ 0 w 278798"/>
              <a:gd name="connsiteY2" fmla="*/ 0 h 370013"/>
            </a:gdLst>
            <a:ahLst/>
            <a:cxnLst>
              <a:cxn ang="0">
                <a:pos x="connsiteX0" y="connsiteY0"/>
              </a:cxn>
              <a:cxn ang="0">
                <a:pos x="connsiteX1" y="connsiteY1"/>
              </a:cxn>
              <a:cxn ang="0">
                <a:pos x="connsiteX2" y="connsiteY2"/>
              </a:cxn>
            </a:cxnLst>
            <a:rect l="l" t="t" r="r" b="b"/>
            <a:pathLst>
              <a:path w="278798" h="370013">
                <a:moveTo>
                  <a:pt x="152810" y="370013"/>
                </a:moveTo>
                <a:cubicBezTo>
                  <a:pt x="182827" y="348788"/>
                  <a:pt x="283794" y="275025"/>
                  <a:pt x="278606" y="180311"/>
                </a:cubicBezTo>
                <a:cubicBezTo>
                  <a:pt x="270822" y="67052"/>
                  <a:pt x="87270" y="14774"/>
                  <a:pt x="0" y="0"/>
                </a:cubicBezTo>
              </a:path>
            </a:pathLst>
          </a:custGeom>
          <a:noFill/>
          <a:ln w="9525">
            <a:solidFill>
              <a:schemeClr val="bg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endParaRPr lang="LID4096"/>
          </a:p>
        </p:txBody>
      </p:sp>
      <p:cxnSp>
        <p:nvCxnSpPr>
          <p:cNvPr id="16" name="Straight Arrow Connector 15">
            <a:extLst>
              <a:ext uri="{FF2B5EF4-FFF2-40B4-BE49-F238E27FC236}">
                <a16:creationId xmlns:a16="http://schemas.microsoft.com/office/drawing/2014/main" id="{3D183A0E-2DBC-ADB9-4DE5-7E2A0D853987}"/>
              </a:ext>
            </a:extLst>
          </p:cNvPr>
          <p:cNvCxnSpPr>
            <a:cxnSpLocks/>
            <a:stCxn id="10" idx="0"/>
          </p:cNvCxnSpPr>
          <p:nvPr/>
        </p:nvCxnSpPr>
        <p:spPr>
          <a:xfrm flipV="1">
            <a:off x="4070229" y="3787854"/>
            <a:ext cx="0" cy="539254"/>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C37ED8C-951F-968B-027A-040408234B35}"/>
              </a:ext>
            </a:extLst>
          </p:cNvPr>
          <p:cNvCxnSpPr>
            <a:cxnSpLocks/>
          </p:cNvCxnSpPr>
          <p:nvPr/>
        </p:nvCxnSpPr>
        <p:spPr>
          <a:xfrm flipH="1" flipV="1">
            <a:off x="4847469" y="3084909"/>
            <a:ext cx="695505" cy="1242199"/>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658571F-4691-D20A-F7FD-959F4DDE69F0}"/>
              </a:ext>
            </a:extLst>
          </p:cNvPr>
          <p:cNvCxnSpPr>
            <a:cxnSpLocks/>
          </p:cNvCxnSpPr>
          <p:nvPr/>
        </p:nvCxnSpPr>
        <p:spPr>
          <a:xfrm flipH="1">
            <a:off x="5134142" y="2369890"/>
            <a:ext cx="277833" cy="174043"/>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Freeform: Shape 69">
            <a:extLst>
              <a:ext uri="{FF2B5EF4-FFF2-40B4-BE49-F238E27FC236}">
                <a16:creationId xmlns:a16="http://schemas.microsoft.com/office/drawing/2014/main" id="{6CD6D304-1713-919E-AC3E-B442FE7510B0}"/>
              </a:ext>
            </a:extLst>
          </p:cNvPr>
          <p:cNvSpPr/>
          <p:nvPr/>
        </p:nvSpPr>
        <p:spPr>
          <a:xfrm rot="10800000">
            <a:off x="5567628" y="808284"/>
            <a:ext cx="742016" cy="1110986"/>
          </a:xfrm>
          <a:custGeom>
            <a:avLst/>
            <a:gdLst>
              <a:gd name="connsiteX0" fmla="*/ 228600 w 293118"/>
              <a:gd name="connsiteY0" fmla="*/ 364332 h 364332"/>
              <a:gd name="connsiteX1" fmla="*/ 278606 w 293118"/>
              <a:gd name="connsiteY1" fmla="*/ 228600 h 364332"/>
              <a:gd name="connsiteX2" fmla="*/ 0 w 293118"/>
              <a:gd name="connsiteY2" fmla="*/ 0 h 364332"/>
              <a:gd name="connsiteX0" fmla="*/ 228600 w 293118"/>
              <a:gd name="connsiteY0" fmla="*/ 364332 h 364332"/>
              <a:gd name="connsiteX1" fmla="*/ 278606 w 293118"/>
              <a:gd name="connsiteY1" fmla="*/ 180311 h 364332"/>
              <a:gd name="connsiteX2" fmla="*/ 0 w 293118"/>
              <a:gd name="connsiteY2" fmla="*/ 0 h 364332"/>
              <a:gd name="connsiteX0" fmla="*/ 228600 w 293118"/>
              <a:gd name="connsiteY0" fmla="*/ 364332 h 364332"/>
              <a:gd name="connsiteX1" fmla="*/ 278606 w 293118"/>
              <a:gd name="connsiteY1" fmla="*/ 180311 h 364332"/>
              <a:gd name="connsiteX2" fmla="*/ 0 w 293118"/>
              <a:gd name="connsiteY2" fmla="*/ 0 h 364332"/>
              <a:gd name="connsiteX0" fmla="*/ 228600 w 288264"/>
              <a:gd name="connsiteY0" fmla="*/ 364332 h 364332"/>
              <a:gd name="connsiteX1" fmla="*/ 278606 w 288264"/>
              <a:gd name="connsiteY1" fmla="*/ 180311 h 364332"/>
              <a:gd name="connsiteX2" fmla="*/ 0 w 288264"/>
              <a:gd name="connsiteY2" fmla="*/ 0 h 364332"/>
              <a:gd name="connsiteX0" fmla="*/ 228600 w 288264"/>
              <a:gd name="connsiteY0" fmla="*/ 364332 h 364332"/>
              <a:gd name="connsiteX1" fmla="*/ 278606 w 288264"/>
              <a:gd name="connsiteY1" fmla="*/ 180311 h 364332"/>
              <a:gd name="connsiteX2" fmla="*/ 0 w 288264"/>
              <a:gd name="connsiteY2" fmla="*/ 0 h 364332"/>
              <a:gd name="connsiteX0" fmla="*/ 152810 w 282787"/>
              <a:gd name="connsiteY0" fmla="*/ 370013 h 370013"/>
              <a:gd name="connsiteX1" fmla="*/ 278606 w 282787"/>
              <a:gd name="connsiteY1" fmla="*/ 180311 h 370013"/>
              <a:gd name="connsiteX2" fmla="*/ 0 w 282787"/>
              <a:gd name="connsiteY2" fmla="*/ 0 h 370013"/>
              <a:gd name="connsiteX0" fmla="*/ 152810 w 278606"/>
              <a:gd name="connsiteY0" fmla="*/ 370013 h 370013"/>
              <a:gd name="connsiteX1" fmla="*/ 278606 w 278606"/>
              <a:gd name="connsiteY1" fmla="*/ 180311 h 370013"/>
              <a:gd name="connsiteX2" fmla="*/ 0 w 278606"/>
              <a:gd name="connsiteY2" fmla="*/ 0 h 370013"/>
              <a:gd name="connsiteX0" fmla="*/ 152810 w 278606"/>
              <a:gd name="connsiteY0" fmla="*/ 370013 h 370013"/>
              <a:gd name="connsiteX1" fmla="*/ 278606 w 278606"/>
              <a:gd name="connsiteY1" fmla="*/ 180311 h 370013"/>
              <a:gd name="connsiteX2" fmla="*/ 0 w 278606"/>
              <a:gd name="connsiteY2" fmla="*/ 0 h 370013"/>
              <a:gd name="connsiteX0" fmla="*/ 152810 w 278828"/>
              <a:gd name="connsiteY0" fmla="*/ 370013 h 370013"/>
              <a:gd name="connsiteX1" fmla="*/ 278606 w 278828"/>
              <a:gd name="connsiteY1" fmla="*/ 180311 h 370013"/>
              <a:gd name="connsiteX2" fmla="*/ 0 w 278828"/>
              <a:gd name="connsiteY2" fmla="*/ 0 h 370013"/>
              <a:gd name="connsiteX0" fmla="*/ 152810 w 278798"/>
              <a:gd name="connsiteY0" fmla="*/ 370013 h 370013"/>
              <a:gd name="connsiteX1" fmla="*/ 278606 w 278798"/>
              <a:gd name="connsiteY1" fmla="*/ 180311 h 370013"/>
              <a:gd name="connsiteX2" fmla="*/ 0 w 278798"/>
              <a:gd name="connsiteY2" fmla="*/ 0 h 370013"/>
              <a:gd name="connsiteX0" fmla="*/ 152810 w 278798"/>
              <a:gd name="connsiteY0" fmla="*/ 370013 h 370013"/>
              <a:gd name="connsiteX1" fmla="*/ 278606 w 278798"/>
              <a:gd name="connsiteY1" fmla="*/ 180311 h 370013"/>
              <a:gd name="connsiteX2" fmla="*/ 0 w 278798"/>
              <a:gd name="connsiteY2" fmla="*/ 0 h 370013"/>
              <a:gd name="connsiteX0" fmla="*/ 152810 w 278798"/>
              <a:gd name="connsiteY0" fmla="*/ 370013 h 370013"/>
              <a:gd name="connsiteX1" fmla="*/ 278606 w 278798"/>
              <a:gd name="connsiteY1" fmla="*/ 180311 h 370013"/>
              <a:gd name="connsiteX2" fmla="*/ 0 w 278798"/>
              <a:gd name="connsiteY2" fmla="*/ 0 h 370013"/>
              <a:gd name="connsiteX0" fmla="*/ 212962 w 279055"/>
              <a:gd name="connsiteY0" fmla="*/ 360025 h 360025"/>
              <a:gd name="connsiteX1" fmla="*/ 278606 w 279055"/>
              <a:gd name="connsiteY1" fmla="*/ 180311 h 360025"/>
              <a:gd name="connsiteX2" fmla="*/ 0 w 279055"/>
              <a:gd name="connsiteY2" fmla="*/ 0 h 360025"/>
              <a:gd name="connsiteX0" fmla="*/ 212962 w 279023"/>
              <a:gd name="connsiteY0" fmla="*/ 360025 h 360025"/>
              <a:gd name="connsiteX1" fmla="*/ 278606 w 279023"/>
              <a:gd name="connsiteY1" fmla="*/ 180311 h 360025"/>
              <a:gd name="connsiteX2" fmla="*/ 0 w 279023"/>
              <a:gd name="connsiteY2" fmla="*/ 0 h 360025"/>
              <a:gd name="connsiteX0" fmla="*/ 212962 w 251270"/>
              <a:gd name="connsiteY0" fmla="*/ 360025 h 360025"/>
              <a:gd name="connsiteX1" fmla="*/ 250299 w 251270"/>
              <a:gd name="connsiteY1" fmla="*/ 157005 h 360025"/>
              <a:gd name="connsiteX2" fmla="*/ 0 w 251270"/>
              <a:gd name="connsiteY2" fmla="*/ 0 h 360025"/>
              <a:gd name="connsiteX0" fmla="*/ 212962 w 251270"/>
              <a:gd name="connsiteY0" fmla="*/ 360025 h 360025"/>
              <a:gd name="connsiteX1" fmla="*/ 250299 w 251270"/>
              <a:gd name="connsiteY1" fmla="*/ 157005 h 360025"/>
              <a:gd name="connsiteX2" fmla="*/ 0 w 251270"/>
              <a:gd name="connsiteY2" fmla="*/ 0 h 360025"/>
              <a:gd name="connsiteX0" fmla="*/ 212962 w 256438"/>
              <a:gd name="connsiteY0" fmla="*/ 360025 h 360025"/>
              <a:gd name="connsiteX1" fmla="*/ 250299 w 256438"/>
              <a:gd name="connsiteY1" fmla="*/ 157005 h 360025"/>
              <a:gd name="connsiteX2" fmla="*/ 0 w 256438"/>
              <a:gd name="connsiteY2" fmla="*/ 0 h 360025"/>
              <a:gd name="connsiteX0" fmla="*/ 212962 w 256438"/>
              <a:gd name="connsiteY0" fmla="*/ 360025 h 360025"/>
              <a:gd name="connsiteX1" fmla="*/ 250299 w 256438"/>
              <a:gd name="connsiteY1" fmla="*/ 157005 h 360025"/>
              <a:gd name="connsiteX2" fmla="*/ 0 w 256438"/>
              <a:gd name="connsiteY2" fmla="*/ 0 h 360025"/>
              <a:gd name="connsiteX0" fmla="*/ 212962 w 255547"/>
              <a:gd name="connsiteY0" fmla="*/ 360025 h 360025"/>
              <a:gd name="connsiteX1" fmla="*/ 250299 w 255547"/>
              <a:gd name="connsiteY1" fmla="*/ 157005 h 360025"/>
              <a:gd name="connsiteX2" fmla="*/ 0 w 255547"/>
              <a:gd name="connsiteY2" fmla="*/ 0 h 360025"/>
              <a:gd name="connsiteX0" fmla="*/ 212962 w 255547"/>
              <a:gd name="connsiteY0" fmla="*/ 360025 h 360025"/>
              <a:gd name="connsiteX1" fmla="*/ 250299 w 255547"/>
              <a:gd name="connsiteY1" fmla="*/ 157005 h 360025"/>
              <a:gd name="connsiteX2" fmla="*/ 0 w 255547"/>
              <a:gd name="connsiteY2" fmla="*/ 0 h 360025"/>
              <a:gd name="connsiteX0" fmla="*/ 212962 w 255547"/>
              <a:gd name="connsiteY0" fmla="*/ 360025 h 360025"/>
              <a:gd name="connsiteX1" fmla="*/ 250299 w 255547"/>
              <a:gd name="connsiteY1" fmla="*/ 157005 h 360025"/>
              <a:gd name="connsiteX2" fmla="*/ 0 w 255547"/>
              <a:gd name="connsiteY2" fmla="*/ 0 h 360025"/>
            </a:gdLst>
            <a:ahLst/>
            <a:cxnLst>
              <a:cxn ang="0">
                <a:pos x="connsiteX0" y="connsiteY0"/>
              </a:cxn>
              <a:cxn ang="0">
                <a:pos x="connsiteX1" y="connsiteY1"/>
              </a:cxn>
              <a:cxn ang="0">
                <a:pos x="connsiteX2" y="connsiteY2"/>
              </a:cxn>
            </a:cxnLst>
            <a:rect l="l" t="t" r="r" b="b"/>
            <a:pathLst>
              <a:path w="255547" h="360025">
                <a:moveTo>
                  <a:pt x="212962" y="360025"/>
                </a:moveTo>
                <a:cubicBezTo>
                  <a:pt x="230595" y="327147"/>
                  <a:pt x="269641" y="251719"/>
                  <a:pt x="250299" y="157005"/>
                </a:cubicBezTo>
                <a:cubicBezTo>
                  <a:pt x="223054" y="57064"/>
                  <a:pt x="80194" y="6450"/>
                  <a:pt x="0" y="0"/>
                </a:cubicBezTo>
              </a:path>
            </a:pathLst>
          </a:custGeom>
          <a:noFill/>
          <a:ln w="9525">
            <a:solidFill>
              <a:schemeClr val="bg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endParaRPr lang="LID4096"/>
          </a:p>
        </p:txBody>
      </p:sp>
      <p:sp>
        <p:nvSpPr>
          <p:cNvPr id="28" name="Freeform: Shape 69">
            <a:extLst>
              <a:ext uri="{FF2B5EF4-FFF2-40B4-BE49-F238E27FC236}">
                <a16:creationId xmlns:a16="http://schemas.microsoft.com/office/drawing/2014/main" id="{3B90FFA8-70D0-FD21-4FCF-76524ED21D55}"/>
              </a:ext>
            </a:extLst>
          </p:cNvPr>
          <p:cNvSpPr/>
          <p:nvPr/>
        </p:nvSpPr>
        <p:spPr>
          <a:xfrm rot="10800000" flipH="1">
            <a:off x="7778397" y="1056157"/>
            <a:ext cx="853918" cy="1833567"/>
          </a:xfrm>
          <a:custGeom>
            <a:avLst/>
            <a:gdLst>
              <a:gd name="connsiteX0" fmla="*/ 228600 w 293118"/>
              <a:gd name="connsiteY0" fmla="*/ 364332 h 364332"/>
              <a:gd name="connsiteX1" fmla="*/ 278606 w 293118"/>
              <a:gd name="connsiteY1" fmla="*/ 228600 h 364332"/>
              <a:gd name="connsiteX2" fmla="*/ 0 w 293118"/>
              <a:gd name="connsiteY2" fmla="*/ 0 h 364332"/>
              <a:gd name="connsiteX0" fmla="*/ 228600 w 293118"/>
              <a:gd name="connsiteY0" fmla="*/ 364332 h 364332"/>
              <a:gd name="connsiteX1" fmla="*/ 278606 w 293118"/>
              <a:gd name="connsiteY1" fmla="*/ 180311 h 364332"/>
              <a:gd name="connsiteX2" fmla="*/ 0 w 293118"/>
              <a:gd name="connsiteY2" fmla="*/ 0 h 364332"/>
              <a:gd name="connsiteX0" fmla="*/ 228600 w 293118"/>
              <a:gd name="connsiteY0" fmla="*/ 364332 h 364332"/>
              <a:gd name="connsiteX1" fmla="*/ 278606 w 293118"/>
              <a:gd name="connsiteY1" fmla="*/ 180311 h 364332"/>
              <a:gd name="connsiteX2" fmla="*/ 0 w 293118"/>
              <a:gd name="connsiteY2" fmla="*/ 0 h 364332"/>
              <a:gd name="connsiteX0" fmla="*/ 228600 w 288264"/>
              <a:gd name="connsiteY0" fmla="*/ 364332 h 364332"/>
              <a:gd name="connsiteX1" fmla="*/ 278606 w 288264"/>
              <a:gd name="connsiteY1" fmla="*/ 180311 h 364332"/>
              <a:gd name="connsiteX2" fmla="*/ 0 w 288264"/>
              <a:gd name="connsiteY2" fmla="*/ 0 h 364332"/>
              <a:gd name="connsiteX0" fmla="*/ 228600 w 288264"/>
              <a:gd name="connsiteY0" fmla="*/ 364332 h 364332"/>
              <a:gd name="connsiteX1" fmla="*/ 278606 w 288264"/>
              <a:gd name="connsiteY1" fmla="*/ 180311 h 364332"/>
              <a:gd name="connsiteX2" fmla="*/ 0 w 288264"/>
              <a:gd name="connsiteY2" fmla="*/ 0 h 364332"/>
              <a:gd name="connsiteX0" fmla="*/ 152810 w 282787"/>
              <a:gd name="connsiteY0" fmla="*/ 370013 h 370013"/>
              <a:gd name="connsiteX1" fmla="*/ 278606 w 282787"/>
              <a:gd name="connsiteY1" fmla="*/ 180311 h 370013"/>
              <a:gd name="connsiteX2" fmla="*/ 0 w 282787"/>
              <a:gd name="connsiteY2" fmla="*/ 0 h 370013"/>
              <a:gd name="connsiteX0" fmla="*/ 152810 w 278606"/>
              <a:gd name="connsiteY0" fmla="*/ 370013 h 370013"/>
              <a:gd name="connsiteX1" fmla="*/ 278606 w 278606"/>
              <a:gd name="connsiteY1" fmla="*/ 180311 h 370013"/>
              <a:gd name="connsiteX2" fmla="*/ 0 w 278606"/>
              <a:gd name="connsiteY2" fmla="*/ 0 h 370013"/>
              <a:gd name="connsiteX0" fmla="*/ 152810 w 278606"/>
              <a:gd name="connsiteY0" fmla="*/ 370013 h 370013"/>
              <a:gd name="connsiteX1" fmla="*/ 278606 w 278606"/>
              <a:gd name="connsiteY1" fmla="*/ 180311 h 370013"/>
              <a:gd name="connsiteX2" fmla="*/ 0 w 278606"/>
              <a:gd name="connsiteY2" fmla="*/ 0 h 370013"/>
              <a:gd name="connsiteX0" fmla="*/ 152810 w 278828"/>
              <a:gd name="connsiteY0" fmla="*/ 370013 h 370013"/>
              <a:gd name="connsiteX1" fmla="*/ 278606 w 278828"/>
              <a:gd name="connsiteY1" fmla="*/ 180311 h 370013"/>
              <a:gd name="connsiteX2" fmla="*/ 0 w 278828"/>
              <a:gd name="connsiteY2" fmla="*/ 0 h 370013"/>
              <a:gd name="connsiteX0" fmla="*/ 152810 w 278798"/>
              <a:gd name="connsiteY0" fmla="*/ 370013 h 370013"/>
              <a:gd name="connsiteX1" fmla="*/ 278606 w 278798"/>
              <a:gd name="connsiteY1" fmla="*/ 180311 h 370013"/>
              <a:gd name="connsiteX2" fmla="*/ 0 w 278798"/>
              <a:gd name="connsiteY2" fmla="*/ 0 h 370013"/>
              <a:gd name="connsiteX0" fmla="*/ 152810 w 278798"/>
              <a:gd name="connsiteY0" fmla="*/ 370013 h 370013"/>
              <a:gd name="connsiteX1" fmla="*/ 278606 w 278798"/>
              <a:gd name="connsiteY1" fmla="*/ 180311 h 370013"/>
              <a:gd name="connsiteX2" fmla="*/ 0 w 278798"/>
              <a:gd name="connsiteY2" fmla="*/ 0 h 370013"/>
              <a:gd name="connsiteX0" fmla="*/ 152810 w 278798"/>
              <a:gd name="connsiteY0" fmla="*/ 370013 h 370013"/>
              <a:gd name="connsiteX1" fmla="*/ 278606 w 278798"/>
              <a:gd name="connsiteY1" fmla="*/ 180311 h 370013"/>
              <a:gd name="connsiteX2" fmla="*/ 0 w 278798"/>
              <a:gd name="connsiteY2" fmla="*/ 0 h 370013"/>
            </a:gdLst>
            <a:ahLst/>
            <a:cxnLst>
              <a:cxn ang="0">
                <a:pos x="connsiteX0" y="connsiteY0"/>
              </a:cxn>
              <a:cxn ang="0">
                <a:pos x="connsiteX1" y="connsiteY1"/>
              </a:cxn>
              <a:cxn ang="0">
                <a:pos x="connsiteX2" y="connsiteY2"/>
              </a:cxn>
            </a:cxnLst>
            <a:rect l="l" t="t" r="r" b="b"/>
            <a:pathLst>
              <a:path w="278798" h="370013">
                <a:moveTo>
                  <a:pt x="152810" y="370013"/>
                </a:moveTo>
                <a:cubicBezTo>
                  <a:pt x="182827" y="348788"/>
                  <a:pt x="283794" y="275025"/>
                  <a:pt x="278606" y="180311"/>
                </a:cubicBezTo>
                <a:cubicBezTo>
                  <a:pt x="270822" y="67052"/>
                  <a:pt x="87270" y="14774"/>
                  <a:pt x="0" y="0"/>
                </a:cubicBezTo>
              </a:path>
            </a:pathLst>
          </a:custGeom>
          <a:noFill/>
          <a:ln w="9525">
            <a:solidFill>
              <a:schemeClr val="bg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endParaRPr lang="LID4096"/>
          </a:p>
        </p:txBody>
      </p:sp>
      <p:sp>
        <p:nvSpPr>
          <p:cNvPr id="29" name="Freeform: Shape 69">
            <a:extLst>
              <a:ext uri="{FF2B5EF4-FFF2-40B4-BE49-F238E27FC236}">
                <a16:creationId xmlns:a16="http://schemas.microsoft.com/office/drawing/2014/main" id="{BADDFAB4-9FAC-D26F-919C-14C69EE9DE63}"/>
              </a:ext>
            </a:extLst>
          </p:cNvPr>
          <p:cNvSpPr/>
          <p:nvPr/>
        </p:nvSpPr>
        <p:spPr>
          <a:xfrm rot="10800000" flipH="1">
            <a:off x="6621476" y="1056157"/>
            <a:ext cx="2143990" cy="2327123"/>
          </a:xfrm>
          <a:custGeom>
            <a:avLst/>
            <a:gdLst>
              <a:gd name="connsiteX0" fmla="*/ 228600 w 293118"/>
              <a:gd name="connsiteY0" fmla="*/ 364332 h 364332"/>
              <a:gd name="connsiteX1" fmla="*/ 278606 w 293118"/>
              <a:gd name="connsiteY1" fmla="*/ 228600 h 364332"/>
              <a:gd name="connsiteX2" fmla="*/ 0 w 293118"/>
              <a:gd name="connsiteY2" fmla="*/ 0 h 364332"/>
              <a:gd name="connsiteX0" fmla="*/ 228600 w 293118"/>
              <a:gd name="connsiteY0" fmla="*/ 364332 h 364332"/>
              <a:gd name="connsiteX1" fmla="*/ 278606 w 293118"/>
              <a:gd name="connsiteY1" fmla="*/ 180311 h 364332"/>
              <a:gd name="connsiteX2" fmla="*/ 0 w 293118"/>
              <a:gd name="connsiteY2" fmla="*/ 0 h 364332"/>
              <a:gd name="connsiteX0" fmla="*/ 228600 w 293118"/>
              <a:gd name="connsiteY0" fmla="*/ 364332 h 364332"/>
              <a:gd name="connsiteX1" fmla="*/ 278606 w 293118"/>
              <a:gd name="connsiteY1" fmla="*/ 180311 h 364332"/>
              <a:gd name="connsiteX2" fmla="*/ 0 w 293118"/>
              <a:gd name="connsiteY2" fmla="*/ 0 h 364332"/>
              <a:gd name="connsiteX0" fmla="*/ 228600 w 288264"/>
              <a:gd name="connsiteY0" fmla="*/ 364332 h 364332"/>
              <a:gd name="connsiteX1" fmla="*/ 278606 w 288264"/>
              <a:gd name="connsiteY1" fmla="*/ 180311 h 364332"/>
              <a:gd name="connsiteX2" fmla="*/ 0 w 288264"/>
              <a:gd name="connsiteY2" fmla="*/ 0 h 364332"/>
              <a:gd name="connsiteX0" fmla="*/ 228600 w 288264"/>
              <a:gd name="connsiteY0" fmla="*/ 364332 h 364332"/>
              <a:gd name="connsiteX1" fmla="*/ 278606 w 288264"/>
              <a:gd name="connsiteY1" fmla="*/ 180311 h 364332"/>
              <a:gd name="connsiteX2" fmla="*/ 0 w 288264"/>
              <a:gd name="connsiteY2" fmla="*/ 0 h 364332"/>
              <a:gd name="connsiteX0" fmla="*/ 152810 w 282787"/>
              <a:gd name="connsiteY0" fmla="*/ 370013 h 370013"/>
              <a:gd name="connsiteX1" fmla="*/ 278606 w 282787"/>
              <a:gd name="connsiteY1" fmla="*/ 180311 h 370013"/>
              <a:gd name="connsiteX2" fmla="*/ 0 w 282787"/>
              <a:gd name="connsiteY2" fmla="*/ 0 h 370013"/>
              <a:gd name="connsiteX0" fmla="*/ 152810 w 278606"/>
              <a:gd name="connsiteY0" fmla="*/ 370013 h 370013"/>
              <a:gd name="connsiteX1" fmla="*/ 278606 w 278606"/>
              <a:gd name="connsiteY1" fmla="*/ 180311 h 370013"/>
              <a:gd name="connsiteX2" fmla="*/ 0 w 278606"/>
              <a:gd name="connsiteY2" fmla="*/ 0 h 370013"/>
              <a:gd name="connsiteX0" fmla="*/ 152810 w 278606"/>
              <a:gd name="connsiteY0" fmla="*/ 370013 h 370013"/>
              <a:gd name="connsiteX1" fmla="*/ 278606 w 278606"/>
              <a:gd name="connsiteY1" fmla="*/ 180311 h 370013"/>
              <a:gd name="connsiteX2" fmla="*/ 0 w 278606"/>
              <a:gd name="connsiteY2" fmla="*/ 0 h 370013"/>
              <a:gd name="connsiteX0" fmla="*/ 152810 w 278828"/>
              <a:gd name="connsiteY0" fmla="*/ 370013 h 370013"/>
              <a:gd name="connsiteX1" fmla="*/ 278606 w 278828"/>
              <a:gd name="connsiteY1" fmla="*/ 180311 h 370013"/>
              <a:gd name="connsiteX2" fmla="*/ 0 w 278828"/>
              <a:gd name="connsiteY2" fmla="*/ 0 h 370013"/>
              <a:gd name="connsiteX0" fmla="*/ 152810 w 278798"/>
              <a:gd name="connsiteY0" fmla="*/ 370013 h 370013"/>
              <a:gd name="connsiteX1" fmla="*/ 278606 w 278798"/>
              <a:gd name="connsiteY1" fmla="*/ 180311 h 370013"/>
              <a:gd name="connsiteX2" fmla="*/ 0 w 278798"/>
              <a:gd name="connsiteY2" fmla="*/ 0 h 370013"/>
              <a:gd name="connsiteX0" fmla="*/ 152810 w 278798"/>
              <a:gd name="connsiteY0" fmla="*/ 370013 h 370013"/>
              <a:gd name="connsiteX1" fmla="*/ 278606 w 278798"/>
              <a:gd name="connsiteY1" fmla="*/ 180311 h 370013"/>
              <a:gd name="connsiteX2" fmla="*/ 0 w 278798"/>
              <a:gd name="connsiteY2" fmla="*/ 0 h 370013"/>
              <a:gd name="connsiteX0" fmla="*/ 152810 w 278798"/>
              <a:gd name="connsiteY0" fmla="*/ 370013 h 370013"/>
              <a:gd name="connsiteX1" fmla="*/ 278606 w 278798"/>
              <a:gd name="connsiteY1" fmla="*/ 180311 h 370013"/>
              <a:gd name="connsiteX2" fmla="*/ 0 w 278798"/>
              <a:gd name="connsiteY2" fmla="*/ 0 h 370013"/>
              <a:gd name="connsiteX0" fmla="*/ 215755 w 279084"/>
              <a:gd name="connsiteY0" fmla="*/ 367166 h 367166"/>
              <a:gd name="connsiteX1" fmla="*/ 278606 w 279084"/>
              <a:gd name="connsiteY1" fmla="*/ 180311 h 367166"/>
              <a:gd name="connsiteX2" fmla="*/ 0 w 279084"/>
              <a:gd name="connsiteY2" fmla="*/ 0 h 367166"/>
              <a:gd name="connsiteX0" fmla="*/ 215755 w 284341"/>
              <a:gd name="connsiteY0" fmla="*/ 367166 h 367166"/>
              <a:gd name="connsiteX1" fmla="*/ 283915 w 284341"/>
              <a:gd name="connsiteY1" fmla="*/ 190752 h 367166"/>
              <a:gd name="connsiteX2" fmla="*/ 0 w 284341"/>
              <a:gd name="connsiteY2" fmla="*/ 0 h 367166"/>
              <a:gd name="connsiteX0" fmla="*/ 215755 w 284341"/>
              <a:gd name="connsiteY0" fmla="*/ 367166 h 367166"/>
              <a:gd name="connsiteX1" fmla="*/ 283915 w 284341"/>
              <a:gd name="connsiteY1" fmla="*/ 190752 h 367166"/>
              <a:gd name="connsiteX2" fmla="*/ 0 w 284341"/>
              <a:gd name="connsiteY2" fmla="*/ 0 h 367166"/>
              <a:gd name="connsiteX0" fmla="*/ 215755 w 283915"/>
              <a:gd name="connsiteY0" fmla="*/ 367166 h 367166"/>
              <a:gd name="connsiteX1" fmla="*/ 283915 w 283915"/>
              <a:gd name="connsiteY1" fmla="*/ 190752 h 367166"/>
              <a:gd name="connsiteX2" fmla="*/ 0 w 283915"/>
              <a:gd name="connsiteY2" fmla="*/ 0 h 367166"/>
              <a:gd name="connsiteX0" fmla="*/ 215755 w 283915"/>
              <a:gd name="connsiteY0" fmla="*/ 367166 h 367166"/>
              <a:gd name="connsiteX1" fmla="*/ 283915 w 283915"/>
              <a:gd name="connsiteY1" fmla="*/ 190752 h 367166"/>
              <a:gd name="connsiteX2" fmla="*/ 0 w 283915"/>
              <a:gd name="connsiteY2" fmla="*/ 0 h 367166"/>
              <a:gd name="connsiteX0" fmla="*/ 215755 w 283915"/>
              <a:gd name="connsiteY0" fmla="*/ 367166 h 367166"/>
              <a:gd name="connsiteX1" fmla="*/ 283915 w 283915"/>
              <a:gd name="connsiteY1" fmla="*/ 190752 h 367166"/>
              <a:gd name="connsiteX2" fmla="*/ 0 w 283915"/>
              <a:gd name="connsiteY2" fmla="*/ 0 h 367166"/>
              <a:gd name="connsiteX0" fmla="*/ 215755 w 283915"/>
              <a:gd name="connsiteY0" fmla="*/ 367166 h 367166"/>
              <a:gd name="connsiteX1" fmla="*/ 283915 w 283915"/>
              <a:gd name="connsiteY1" fmla="*/ 190752 h 367166"/>
              <a:gd name="connsiteX2" fmla="*/ 0 w 283915"/>
              <a:gd name="connsiteY2" fmla="*/ 0 h 367166"/>
              <a:gd name="connsiteX0" fmla="*/ 215755 w 283916"/>
              <a:gd name="connsiteY0" fmla="*/ 367166 h 367166"/>
              <a:gd name="connsiteX1" fmla="*/ 283915 w 283916"/>
              <a:gd name="connsiteY1" fmla="*/ 190752 h 367166"/>
              <a:gd name="connsiteX2" fmla="*/ 0 w 283916"/>
              <a:gd name="connsiteY2" fmla="*/ 0 h 367166"/>
              <a:gd name="connsiteX0" fmla="*/ 215755 w 283915"/>
              <a:gd name="connsiteY0" fmla="*/ 367166 h 367166"/>
              <a:gd name="connsiteX1" fmla="*/ 283915 w 283915"/>
              <a:gd name="connsiteY1" fmla="*/ 190752 h 367166"/>
              <a:gd name="connsiteX2" fmla="*/ 0 w 283915"/>
              <a:gd name="connsiteY2" fmla="*/ 0 h 367166"/>
              <a:gd name="connsiteX0" fmla="*/ 215755 w 284503"/>
              <a:gd name="connsiteY0" fmla="*/ 367166 h 367166"/>
              <a:gd name="connsiteX1" fmla="*/ 283915 w 284503"/>
              <a:gd name="connsiteY1" fmla="*/ 190752 h 367166"/>
              <a:gd name="connsiteX2" fmla="*/ 0 w 284503"/>
              <a:gd name="connsiteY2" fmla="*/ 0 h 367166"/>
            </a:gdLst>
            <a:ahLst/>
            <a:cxnLst>
              <a:cxn ang="0">
                <a:pos x="connsiteX0" y="connsiteY0"/>
              </a:cxn>
              <a:cxn ang="0">
                <a:pos x="connsiteX1" y="connsiteY1"/>
              </a:cxn>
              <a:cxn ang="0">
                <a:pos x="connsiteX2" y="connsiteY2"/>
              </a:cxn>
            </a:cxnLst>
            <a:rect l="l" t="t" r="r" b="b"/>
            <a:pathLst>
              <a:path w="284503" h="367166">
                <a:moveTo>
                  <a:pt x="215755" y="367166"/>
                </a:moveTo>
                <a:cubicBezTo>
                  <a:pt x="249564" y="328856"/>
                  <a:pt x="289861" y="274076"/>
                  <a:pt x="283915" y="190752"/>
                </a:cubicBezTo>
                <a:cubicBezTo>
                  <a:pt x="268547" y="38578"/>
                  <a:pt x="88787" y="8130"/>
                  <a:pt x="0" y="0"/>
                </a:cubicBezTo>
              </a:path>
            </a:pathLst>
          </a:custGeom>
          <a:noFill/>
          <a:ln w="9525">
            <a:solidFill>
              <a:schemeClr val="bg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endParaRPr lang="LID4096"/>
          </a:p>
        </p:txBody>
      </p:sp>
    </p:spTree>
    <p:extLst>
      <p:ext uri="{BB962C8B-B14F-4D97-AF65-F5344CB8AC3E}">
        <p14:creationId xmlns:p14="http://schemas.microsoft.com/office/powerpoint/2010/main" val="160528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LABDISC CHARGING STATION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125" t="3889" r="16666" b="13148"/>
          <a:stretch/>
        </p:blipFill>
        <p:spPr>
          <a:xfrm>
            <a:off x="1957268" y="1149405"/>
            <a:ext cx="5277705" cy="3777016"/>
          </a:xfrm>
          <a:prstGeom prst="rect">
            <a:avLst/>
          </a:prstGeom>
          <a:effectLst>
            <a:outerShdw blurRad="177800" dist="38100" dir="5400000" algn="t" rotWithShape="0">
              <a:prstClr val="black">
                <a:alpha val="33084"/>
              </a:prstClr>
            </a:outerShdw>
          </a:effectLst>
        </p:spPr>
      </p:pic>
    </p:spTree>
    <p:extLst>
      <p:ext uri="{BB962C8B-B14F-4D97-AF65-F5344CB8AC3E}">
        <p14:creationId xmlns:p14="http://schemas.microsoft.com/office/powerpoint/2010/main" val="238016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43CEB2-E5A9-7075-69C2-18B434BED00B}"/>
              </a:ext>
            </a:extLst>
          </p:cNvPr>
          <p:cNvSpPr>
            <a:spLocks noGrp="1"/>
          </p:cNvSpPr>
          <p:nvPr>
            <p:ph type="body" sz="quarter" idx="10"/>
          </p:nvPr>
        </p:nvSpPr>
        <p:spPr>
          <a:xfrm>
            <a:off x="234950" y="2089750"/>
            <a:ext cx="2344738" cy="400079"/>
          </a:xfrm>
        </p:spPr>
        <p:txBody>
          <a:bodyPr/>
          <a:lstStyle/>
          <a:p>
            <a:r>
              <a:rPr lang="en-US" dirty="0">
                <a:latin typeface="Raleway Medium" pitchFamily="2" charset="77"/>
              </a:rPr>
              <a:t>2nd graders in Chile</a:t>
            </a:r>
            <a:endParaRPr lang="en-IL" dirty="0">
              <a:latin typeface="Raleway Medium" pitchFamily="2" charset="77"/>
            </a:endParaRPr>
          </a:p>
        </p:txBody>
      </p:sp>
      <p:sp>
        <p:nvSpPr>
          <p:cNvPr id="17411" name="Title 1"/>
          <p:cNvSpPr>
            <a:spLocks noGrp="1"/>
          </p:cNvSpPr>
          <p:nvPr>
            <p:ph type="title"/>
          </p:nvPr>
        </p:nvSpPr>
        <p:spPr>
          <a:xfrm>
            <a:off x="234950" y="250825"/>
            <a:ext cx="2344738" cy="1908184"/>
          </a:xfrm>
        </p:spPr>
        <p:txBody>
          <a:bodyPr/>
          <a:lstStyle/>
          <a:p>
            <a:r>
              <a:rPr lang="en-US" altLang="en-US" dirty="0"/>
              <a:t>GETTING </a:t>
            </a:r>
            <a:br>
              <a:rPr lang="en-US" altLang="en-US" dirty="0"/>
            </a:br>
            <a:r>
              <a:rPr lang="en-US" altLang="en-US" dirty="0"/>
              <a:t>AN EARLY START ON SCIENCE</a:t>
            </a:r>
          </a:p>
        </p:txBody>
      </p:sp>
      <p:sp>
        <p:nvSpPr>
          <p:cNvPr id="3" name="Text Placeholder 15">
            <a:extLst>
              <a:ext uri="{FF2B5EF4-FFF2-40B4-BE49-F238E27FC236}">
                <a16:creationId xmlns:a16="http://schemas.microsoft.com/office/drawing/2014/main" id="{2805D452-4687-0DA2-9A70-42EFA73FC1DA}"/>
              </a:ext>
            </a:extLst>
          </p:cNvPr>
          <p:cNvSpPr txBox="1">
            <a:spLocks/>
          </p:cNvSpPr>
          <p:nvPr/>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1"/>
                </a:solidFill>
              </a:rPr>
              <a:t>Page </a:t>
            </a:r>
            <a:fld id="{3AC7C4EF-9659-0745-92F3-263B3D5A0EE2}" type="slidenum">
              <a:rPr lang="en-IL" sz="700" spc="20" baseline="0" smtClean="0">
                <a:solidFill>
                  <a:schemeClr val="bg1"/>
                </a:solidFill>
              </a:rPr>
              <a:pPr/>
              <a:t>12</a:t>
            </a:fld>
            <a:endParaRPr lang="en-IL" sz="700" spc="20" baseline="0" dirty="0">
              <a:solidFill>
                <a:schemeClr val="bg1"/>
              </a:solidFill>
            </a:endParaRPr>
          </a:p>
        </p:txBody>
      </p:sp>
    </p:spTree>
    <p:extLst>
      <p:ext uri="{BB962C8B-B14F-4D97-AF65-F5344CB8AC3E}">
        <p14:creationId xmlns:p14="http://schemas.microsoft.com/office/powerpoint/2010/main" val="111561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BBE316-B37E-8ACA-047E-95C81838D8E5}"/>
              </a:ext>
            </a:extLst>
          </p:cNvPr>
          <p:cNvSpPr>
            <a:spLocks noGrp="1"/>
          </p:cNvSpPr>
          <p:nvPr>
            <p:ph type="title"/>
          </p:nvPr>
        </p:nvSpPr>
        <p:spPr>
          <a:xfrm>
            <a:off x="234951" y="250545"/>
            <a:ext cx="2662708" cy="1046410"/>
          </a:xfrm>
        </p:spPr>
        <p:txBody>
          <a:bodyPr/>
          <a:lstStyle/>
          <a:p>
            <a:r>
              <a:rPr lang="en-IL" dirty="0"/>
              <a:t>DIVERSITY </a:t>
            </a:r>
            <a:br>
              <a:rPr lang="en-IL" dirty="0"/>
            </a:br>
            <a:r>
              <a:rPr lang="en-IL" dirty="0"/>
              <a:t>IN ACTION</a:t>
            </a:r>
          </a:p>
        </p:txBody>
      </p:sp>
      <p:sp>
        <p:nvSpPr>
          <p:cNvPr id="5" name="Text Placeholder 1">
            <a:extLst>
              <a:ext uri="{FF2B5EF4-FFF2-40B4-BE49-F238E27FC236}">
                <a16:creationId xmlns:a16="http://schemas.microsoft.com/office/drawing/2014/main" id="{8A76EE5A-B908-89BB-EBA9-D75D24B96873}"/>
              </a:ext>
            </a:extLst>
          </p:cNvPr>
          <p:cNvSpPr>
            <a:spLocks noGrp="1"/>
          </p:cNvSpPr>
          <p:nvPr>
            <p:ph type="body" sz="quarter" idx="10"/>
          </p:nvPr>
        </p:nvSpPr>
        <p:spPr>
          <a:xfrm>
            <a:off x="234949" y="1193886"/>
            <a:ext cx="2551500" cy="658612"/>
          </a:xfrm>
        </p:spPr>
        <p:txBody>
          <a:bodyPr/>
          <a:lstStyle/>
          <a:p>
            <a:pPr>
              <a:lnSpc>
                <a:spcPct val="110000"/>
              </a:lnSpc>
            </a:pPr>
            <a:r>
              <a:rPr lang="en-US" spc="20" dirty="0">
                <a:solidFill>
                  <a:schemeClr val="bg1"/>
                </a:solidFill>
                <a:latin typeface="Raleway Medium" pitchFamily="2" charset="77"/>
              </a:rPr>
              <a:t>Next generation Azerbaijani scientists and engineers</a:t>
            </a:r>
            <a:endParaRPr lang="en-IL" spc="20" dirty="0">
              <a:solidFill>
                <a:schemeClr val="bg1"/>
              </a:solidFill>
              <a:latin typeface="Raleway Medium" pitchFamily="2" charset="77"/>
            </a:endParaRPr>
          </a:p>
        </p:txBody>
      </p:sp>
    </p:spTree>
    <p:extLst>
      <p:ext uri="{BB962C8B-B14F-4D97-AF65-F5344CB8AC3E}">
        <p14:creationId xmlns:p14="http://schemas.microsoft.com/office/powerpoint/2010/main" val="421429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3387FE-5FBB-F7AF-88D8-29CAA0021221}"/>
              </a:ext>
            </a:extLst>
          </p:cNvPr>
          <p:cNvSpPr>
            <a:spLocks noGrp="1"/>
          </p:cNvSpPr>
          <p:nvPr>
            <p:ph type="body" sz="quarter" idx="10"/>
          </p:nvPr>
        </p:nvSpPr>
        <p:spPr/>
        <p:txBody>
          <a:bodyPr/>
          <a:lstStyle/>
          <a:p>
            <a:endParaRPr lang="en-IL"/>
          </a:p>
        </p:txBody>
      </p:sp>
      <p:sp>
        <p:nvSpPr>
          <p:cNvPr id="2" name="Title 1">
            <a:extLst>
              <a:ext uri="{FF2B5EF4-FFF2-40B4-BE49-F238E27FC236}">
                <a16:creationId xmlns:a16="http://schemas.microsoft.com/office/drawing/2014/main" id="{4349A1B3-E9FF-62B6-D768-ABED852B0355}"/>
              </a:ext>
            </a:extLst>
          </p:cNvPr>
          <p:cNvSpPr>
            <a:spLocks noGrp="1"/>
          </p:cNvSpPr>
          <p:nvPr>
            <p:ph type="title"/>
          </p:nvPr>
        </p:nvSpPr>
        <p:spPr>
          <a:xfrm>
            <a:off x="234951" y="250545"/>
            <a:ext cx="2548889" cy="984855"/>
          </a:xfrm>
        </p:spPr>
        <p:txBody>
          <a:bodyPr/>
          <a:lstStyle/>
          <a:p>
            <a:r>
              <a:rPr lang="en-US" sz="2600" dirty="0"/>
              <a:t>EXPLORING OUR ENVIRONMENT</a:t>
            </a:r>
            <a:endParaRPr lang="en-IL" sz="2600" dirty="0"/>
          </a:p>
        </p:txBody>
      </p:sp>
      <p:sp>
        <p:nvSpPr>
          <p:cNvPr id="4" name="Text Placeholder 15">
            <a:extLst>
              <a:ext uri="{FF2B5EF4-FFF2-40B4-BE49-F238E27FC236}">
                <a16:creationId xmlns:a16="http://schemas.microsoft.com/office/drawing/2014/main" id="{36181E6D-B6FE-E75B-A0B9-94B38D794616}"/>
              </a:ext>
            </a:extLst>
          </p:cNvPr>
          <p:cNvSpPr txBox="1">
            <a:spLocks/>
          </p:cNvSpPr>
          <p:nvPr/>
        </p:nvSpPr>
        <p:spPr>
          <a:xfrm>
            <a:off x="7775388" y="4776982"/>
            <a:ext cx="1127312" cy="354012"/>
          </a:xfrm>
          <a:prstGeom prst="rect">
            <a:avLst/>
          </a:prstGeom>
        </p:spPr>
        <p:txBody>
          <a:bodyPr lIns="0" r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615B57"/>
                </a:solidFill>
                <a:latin typeface="Raleway Medium"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Raleway Medium"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L" sz="700" spc="20" baseline="0" dirty="0">
                <a:solidFill>
                  <a:schemeClr val="bg1">
                    <a:lumMod val="75000"/>
                  </a:schemeClr>
                </a:solidFill>
              </a:rPr>
              <a:t>Page </a:t>
            </a:r>
            <a:fld id="{3AC7C4EF-9659-0745-92F3-263B3D5A0EE2}" type="slidenum">
              <a:rPr lang="en-IL" sz="700" spc="20" baseline="0" smtClean="0">
                <a:solidFill>
                  <a:schemeClr val="bg1">
                    <a:lumMod val="75000"/>
                  </a:schemeClr>
                </a:solidFill>
              </a:rPr>
              <a:pPr/>
              <a:t>14</a:t>
            </a:fld>
            <a:endParaRPr lang="en-IL" sz="700" spc="20" baseline="0" dirty="0">
              <a:solidFill>
                <a:schemeClr val="bg1">
                  <a:lumMod val="75000"/>
                </a:schemeClr>
              </a:solidFill>
            </a:endParaRPr>
          </a:p>
        </p:txBody>
      </p:sp>
    </p:spTree>
    <p:extLst>
      <p:ext uri="{BB962C8B-B14F-4D97-AF65-F5344CB8AC3E}">
        <p14:creationId xmlns:p14="http://schemas.microsoft.com/office/powerpoint/2010/main" val="367374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5BA853-006B-7B9D-2A60-BCCA48DCC13C}"/>
              </a:ext>
            </a:extLst>
          </p:cNvPr>
          <p:cNvSpPr>
            <a:spLocks noGrp="1"/>
          </p:cNvSpPr>
          <p:nvPr>
            <p:ph type="body" sz="quarter" idx="10"/>
          </p:nvPr>
        </p:nvSpPr>
        <p:spPr>
          <a:xfrm>
            <a:off x="234951" y="1614826"/>
            <a:ext cx="2344737" cy="658612"/>
          </a:xfrm>
          <a:noFill/>
          <a:ln>
            <a:noFill/>
          </a:ln>
        </p:spPr>
        <p:txBody>
          <a:bodyPr spcFirstLastPara="1" wrap="square" lIns="0" tIns="91425" rIns="91425" bIns="91425" anchor="t" anchorCtr="0">
            <a:spAutoFit/>
          </a:bodyPr>
          <a:lstStyle/>
          <a:p>
            <a:pPr>
              <a:lnSpc>
                <a:spcPct val="110000"/>
              </a:lnSpc>
            </a:pPr>
            <a:r>
              <a:rPr lang="en-US" altLang="en-US" dirty="0">
                <a:solidFill>
                  <a:schemeClr val="tx1"/>
                </a:solidFill>
                <a:latin typeface="Raleway Medium" pitchFamily="2" charset="77"/>
                <a:hlinkClick r:id="rId5">
                  <a:extLst>
                    <a:ext uri="{A12FA001-AC4F-418D-AE19-62706E023703}">
                      <ahyp:hlinkClr xmlns:ahyp="http://schemas.microsoft.com/office/drawing/2018/hyperlinkcolor" val="tx"/>
                    </a:ext>
                  </a:extLst>
                </a:hlinkClick>
              </a:rPr>
              <a:t>Curriculum coverage and Project based learning </a:t>
            </a:r>
            <a:endParaRPr lang="en-US" altLang="en-US" dirty="0">
              <a:solidFill>
                <a:schemeClr val="tx1"/>
              </a:solidFill>
              <a:latin typeface="Raleway Medium" pitchFamily="2" charset="77"/>
            </a:endParaRPr>
          </a:p>
        </p:txBody>
      </p:sp>
      <p:sp>
        <p:nvSpPr>
          <p:cNvPr id="22529" name="Title 1"/>
          <p:cNvSpPr>
            <a:spLocks noGrp="1"/>
          </p:cNvSpPr>
          <p:nvPr>
            <p:ph type="title"/>
          </p:nvPr>
        </p:nvSpPr>
        <p:spPr>
          <a:xfrm>
            <a:off x="234951" y="250545"/>
            <a:ext cx="2344737" cy="1477297"/>
          </a:xfrm>
          <a:noFill/>
        </p:spPr>
        <p:txBody>
          <a:bodyPr/>
          <a:lstStyle/>
          <a:p>
            <a:pPr>
              <a:defRPr/>
            </a:pPr>
            <a:r>
              <a:rPr lang="en-US" altLang="en-US" sz="2800" dirty="0">
                <a:solidFill>
                  <a:schemeClr val="bg1"/>
                </a:solidFill>
              </a:rPr>
              <a:t>BRINGING REAL CHANGE</a:t>
            </a:r>
            <a:endParaRPr lang="en-US" dirty="0">
              <a:solidFill>
                <a:schemeClr val="bg1"/>
              </a:solidFill>
            </a:endParaRPr>
          </a:p>
        </p:txBody>
      </p:sp>
    </p:spTree>
    <p:custDataLst>
      <p:tags r:id="rId1"/>
    </p:custDataLst>
    <p:extLst>
      <p:ext uri="{BB962C8B-B14F-4D97-AF65-F5344CB8AC3E}">
        <p14:creationId xmlns:p14="http://schemas.microsoft.com/office/powerpoint/2010/main" val="291968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34949" y="250825"/>
            <a:ext cx="2590137" cy="1908175"/>
          </a:xfrm>
          <a:noFill/>
        </p:spPr>
        <p:txBody>
          <a:bodyPr/>
          <a:lstStyle/>
          <a:p>
            <a:r>
              <a:rPr lang="en-US" spc="-60" dirty="0"/>
              <a:t>AQUAPONICS </a:t>
            </a:r>
            <a:br>
              <a:rPr lang="en-US" spc="-60" dirty="0"/>
            </a:br>
            <a:r>
              <a:rPr lang="en-US" spc="-60" dirty="0"/>
              <a:t>STEM AGRICULTURE</a:t>
            </a:r>
            <a:br>
              <a:rPr lang="en-US" spc="-60" dirty="0"/>
            </a:br>
            <a:r>
              <a:rPr lang="en-US" spc="-60" dirty="0"/>
              <a:t>VIETNAM</a:t>
            </a:r>
          </a:p>
        </p:txBody>
      </p:sp>
    </p:spTree>
    <p:extLst>
      <p:ext uri="{BB962C8B-B14F-4D97-AF65-F5344CB8AC3E}">
        <p14:creationId xmlns:p14="http://schemas.microsoft.com/office/powerpoint/2010/main" val="169472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B3D5F062-3584-1444-55D3-1C8CF5744C5D}"/>
              </a:ext>
            </a:extLst>
          </p:cNvPr>
          <p:cNvSpPr/>
          <p:nvPr/>
        </p:nvSpPr>
        <p:spPr>
          <a:xfrm>
            <a:off x="3423043" y="0"/>
            <a:ext cx="3910819" cy="5143500"/>
          </a:xfrm>
          <a:custGeom>
            <a:avLst/>
            <a:gdLst>
              <a:gd name="connsiteX0" fmla="*/ 798738 w 4091965"/>
              <a:gd name="connsiteY0" fmla="*/ 0 h 5143500"/>
              <a:gd name="connsiteX1" fmla="*/ 3628531 w 4091965"/>
              <a:gd name="connsiteY1" fmla="*/ 0 h 5143500"/>
              <a:gd name="connsiteX2" fmla="*/ 3739744 w 4091965"/>
              <a:gd name="connsiteY2" fmla="*/ 112918 h 5143500"/>
              <a:gd name="connsiteX3" fmla="*/ 4064337 w 4091965"/>
              <a:gd name="connsiteY3" fmla="*/ 546536 h 5143500"/>
              <a:gd name="connsiteX4" fmla="*/ 4091965 w 4091965"/>
              <a:gd name="connsiteY4" fmla="*/ 595136 h 5143500"/>
              <a:gd name="connsiteX5" fmla="*/ 4091965 w 4091965"/>
              <a:gd name="connsiteY5" fmla="*/ 4606469 h 5143500"/>
              <a:gd name="connsiteX6" fmla="*/ 4011569 w 4091965"/>
              <a:gd name="connsiteY6" fmla="*/ 4726792 h 5143500"/>
              <a:gd name="connsiteX7" fmla="*/ 3676324 w 4091965"/>
              <a:gd name="connsiteY7" fmla="*/ 5096298 h 5143500"/>
              <a:gd name="connsiteX8" fmla="*/ 3616912 w 4091965"/>
              <a:gd name="connsiteY8" fmla="*/ 5143500 h 5143500"/>
              <a:gd name="connsiteX9" fmla="*/ 1250644 w 4091965"/>
              <a:gd name="connsiteY9" fmla="*/ 5143500 h 5143500"/>
              <a:gd name="connsiteX10" fmla="*/ 1083656 w 4091965"/>
              <a:gd name="connsiteY10" fmla="*/ 5003934 h 5143500"/>
              <a:gd name="connsiteX11" fmla="*/ 18999 w 4091965"/>
              <a:gd name="connsiteY11" fmla="*/ 2683657 h 5143500"/>
              <a:gd name="connsiteX12" fmla="*/ 789627 w 4091965"/>
              <a:gd name="connsiteY12" fmla="*/ 904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965" h="5143500">
                <a:moveTo>
                  <a:pt x="798738" y="0"/>
                </a:moveTo>
                <a:lnTo>
                  <a:pt x="3628531" y="0"/>
                </a:lnTo>
                <a:lnTo>
                  <a:pt x="3739744" y="112918"/>
                </a:lnTo>
                <a:cubicBezTo>
                  <a:pt x="3857182" y="243746"/>
                  <a:pt x="3965959" y="388931"/>
                  <a:pt x="4064337" y="546536"/>
                </a:cubicBezTo>
                <a:lnTo>
                  <a:pt x="4091965" y="595136"/>
                </a:lnTo>
                <a:lnTo>
                  <a:pt x="4091965" y="4606469"/>
                </a:lnTo>
                <a:lnTo>
                  <a:pt x="4011569" y="4726792"/>
                </a:lnTo>
                <a:cubicBezTo>
                  <a:pt x="3909900" y="4864296"/>
                  <a:pt x="3797703" y="4988209"/>
                  <a:pt x="3676324" y="5096298"/>
                </a:cubicBezTo>
                <a:lnTo>
                  <a:pt x="3616912" y="5143500"/>
                </a:lnTo>
                <a:lnTo>
                  <a:pt x="1250644" y="5143500"/>
                </a:lnTo>
                <a:lnTo>
                  <a:pt x="1083656" y="5003934"/>
                </a:lnTo>
                <a:cubicBezTo>
                  <a:pt x="518171" y="4481996"/>
                  <a:pt x="110440" y="3649700"/>
                  <a:pt x="18999" y="2683657"/>
                </a:cubicBezTo>
                <a:cubicBezTo>
                  <a:pt x="-82602" y="1610276"/>
                  <a:pt x="230324" y="625818"/>
                  <a:pt x="789627" y="9044"/>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R="0" algn="ctr" rtl="1">
              <a:lnSpc>
                <a:spcPct val="100000"/>
              </a:lnSpc>
              <a:spcBef>
                <a:spcPts val="0"/>
              </a:spcBef>
              <a:spcAft>
                <a:spcPts val="0"/>
              </a:spcAft>
              <a:buClr>
                <a:srgbClr val="000000"/>
              </a:buClr>
              <a:buFont typeface="Arial"/>
            </a:pPr>
            <a:endParaRPr lang="en-IL"/>
          </a:p>
        </p:txBody>
      </p:sp>
      <p:sp>
        <p:nvSpPr>
          <p:cNvPr id="3" name="TextBox 2">
            <a:extLst>
              <a:ext uri="{FF2B5EF4-FFF2-40B4-BE49-F238E27FC236}">
                <a16:creationId xmlns:a16="http://schemas.microsoft.com/office/drawing/2014/main" id="{AA7AEF90-710C-DFD7-B625-584BFC2459AE}"/>
              </a:ext>
            </a:extLst>
          </p:cNvPr>
          <p:cNvSpPr txBox="1"/>
          <p:nvPr/>
        </p:nvSpPr>
        <p:spPr>
          <a:xfrm>
            <a:off x="234949" y="238125"/>
            <a:ext cx="2671359" cy="1195539"/>
          </a:xfrm>
          <a:prstGeom prst="rect">
            <a:avLst/>
          </a:prstGeom>
        </p:spPr>
        <p:txBody>
          <a:bodyPr lIns="90000"/>
          <a:lstStyle>
            <a:defPPr marR="0" lvl="0" algn="l" rtl="0">
              <a:lnSpc>
                <a:spcPct val="100000"/>
              </a:lnSpc>
              <a:spcBef>
                <a:spcPts val="0"/>
              </a:spcBef>
              <a:spcAft>
                <a:spcPts val="0"/>
              </a:spcAft>
            </a:defPPr>
            <a:lvl1pPr eaLnBrk="1" hangingPunct="1">
              <a:lnSpc>
                <a:spcPct val="110000"/>
              </a:lnSpc>
              <a:defRPr sz="2400" spc="-20">
                <a:solidFill>
                  <a:schemeClr val="tx1"/>
                </a:solidFill>
                <a:latin typeface="Raleway" pitchFamily="2" charset="77"/>
                <a:ea typeface="Outfit Light"/>
                <a:cs typeface="Outfit Light"/>
              </a:defRPr>
            </a:lvl1pPr>
            <a:lvl2pPr eaLnBrk="1" hangingPunct="1"/>
            <a:lvl3pPr eaLnBrk="1" hangingPunct="1"/>
            <a:lvl4pPr eaLnBrk="1" hangingPunct="1"/>
            <a:lvl5pPr eaLnBrk="1" hangingPunct="1"/>
            <a:lvl6pPr eaLnBrk="1" hangingPunct="1"/>
            <a:lvl7pPr eaLnBrk="1" hangingPunct="1"/>
            <a:lvl8pPr eaLnBrk="1" hangingPunct="1"/>
            <a:lvl9pPr eaLnBrk="1" hangingPunct="1"/>
          </a:lstStyle>
          <a:p>
            <a:r>
              <a:rPr lang="en-US" sz="3200" b="1" dirty="0">
                <a:solidFill>
                  <a:schemeClr val="bg1"/>
                </a:solidFill>
                <a:latin typeface="Raleway SemiBold" pitchFamily="2" charset="77"/>
              </a:rPr>
              <a:t>GLOBISENS LTD</a:t>
            </a:r>
          </a:p>
        </p:txBody>
      </p:sp>
      <p:sp>
        <p:nvSpPr>
          <p:cNvPr id="4" name="Freeform 3">
            <a:extLst>
              <a:ext uri="{FF2B5EF4-FFF2-40B4-BE49-F238E27FC236}">
                <a16:creationId xmlns:a16="http://schemas.microsoft.com/office/drawing/2014/main" id="{1F1CF6A7-5445-A4D0-C18D-AA54DC4393CD}"/>
              </a:ext>
            </a:extLst>
          </p:cNvPr>
          <p:cNvSpPr/>
          <p:nvPr/>
        </p:nvSpPr>
        <p:spPr>
          <a:xfrm>
            <a:off x="3503092" y="0"/>
            <a:ext cx="5640909" cy="5143500"/>
          </a:xfrm>
          <a:custGeom>
            <a:avLst/>
            <a:gdLst>
              <a:gd name="connsiteX0" fmla="*/ 960726 w 5640909"/>
              <a:gd name="connsiteY0" fmla="*/ 0 h 5143500"/>
              <a:gd name="connsiteX1" fmla="*/ 5640909 w 5640909"/>
              <a:gd name="connsiteY1" fmla="*/ 0 h 5143500"/>
              <a:gd name="connsiteX2" fmla="*/ 5640909 w 5640909"/>
              <a:gd name="connsiteY2" fmla="*/ 5143500 h 5143500"/>
              <a:gd name="connsiteX3" fmla="*/ 1334508 w 5640909"/>
              <a:gd name="connsiteY3" fmla="*/ 5143500 h 5143500"/>
              <a:gd name="connsiteX4" fmla="*/ 1177732 w 5640909"/>
              <a:gd name="connsiteY4" fmla="*/ 5012401 h 5143500"/>
              <a:gd name="connsiteX5" fmla="*/ 0 w 5640909"/>
              <a:gd name="connsiteY5" fmla="*/ 2396359 h 5143500"/>
              <a:gd name="connsiteX6" fmla="*/ 918208 w 5640909"/>
              <a:gd name="connsiteY6" fmla="*/ 4304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0909" h="5143500">
                <a:moveTo>
                  <a:pt x="960726" y="0"/>
                </a:moveTo>
                <a:lnTo>
                  <a:pt x="5640909" y="0"/>
                </a:lnTo>
                <a:lnTo>
                  <a:pt x="5640909" y="5143500"/>
                </a:lnTo>
                <a:lnTo>
                  <a:pt x="1334508" y="5143500"/>
                </a:lnTo>
                <a:lnTo>
                  <a:pt x="1177732" y="5012401"/>
                </a:lnTo>
                <a:cubicBezTo>
                  <a:pt x="450069" y="4342898"/>
                  <a:pt x="0" y="3417987"/>
                  <a:pt x="0" y="2396359"/>
                </a:cubicBezTo>
                <a:cubicBezTo>
                  <a:pt x="0" y="1502435"/>
                  <a:pt x="344584" y="682559"/>
                  <a:pt x="918208" y="43043"/>
                </a:cubicBezTo>
                <a:close/>
              </a:path>
            </a:pathLst>
          </a:custGeom>
          <a:blipFill>
            <a:blip r:embed="rId3"/>
            <a:srcRect/>
            <a:stretch>
              <a:fillRect l="-8778" t="-2455" r="-10137" b="-79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R="0" algn="ctr" rtl="1">
              <a:lnSpc>
                <a:spcPct val="100000"/>
              </a:lnSpc>
              <a:spcBef>
                <a:spcPts val="0"/>
              </a:spcBef>
              <a:spcAft>
                <a:spcPts val="0"/>
              </a:spcAft>
              <a:buClr>
                <a:srgbClr val="000000"/>
              </a:buClr>
              <a:buFont typeface="Arial"/>
            </a:pPr>
            <a:endParaRPr lang="en-IL"/>
          </a:p>
        </p:txBody>
      </p:sp>
      <p:sp>
        <p:nvSpPr>
          <p:cNvPr id="7" name="Text Placeholder 1">
            <a:extLst>
              <a:ext uri="{FF2B5EF4-FFF2-40B4-BE49-F238E27FC236}">
                <a16:creationId xmlns:a16="http://schemas.microsoft.com/office/drawing/2014/main" id="{BA1F83A3-C342-3614-EC77-E8E380AB0EE8}"/>
              </a:ext>
            </a:extLst>
          </p:cNvPr>
          <p:cNvSpPr txBox="1">
            <a:spLocks/>
          </p:cNvSpPr>
          <p:nvPr/>
        </p:nvSpPr>
        <p:spPr>
          <a:xfrm>
            <a:off x="234951" y="1531480"/>
            <a:ext cx="2968624" cy="2247765"/>
          </a:xfrm>
          <a:prstGeom prst="rect">
            <a:avLst/>
          </a:prstGeom>
          <a:noFill/>
          <a:ln>
            <a:noFill/>
          </a:ln>
        </p:spPr>
        <p:txBody>
          <a:bodyPr spcFirstLastPara="1" wrap="square" lIns="0" tIns="91425" rIns="91425" bIns="91425" anchor="t" anchorCtr="0">
            <a:sp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10000"/>
              </a:lnSpc>
              <a:spcBef>
                <a:spcPts val="0"/>
              </a:spcBef>
              <a:spcAft>
                <a:spcPts val="0"/>
              </a:spcAft>
              <a:buClr>
                <a:srgbClr val="000000"/>
              </a:buClr>
              <a:buFont typeface="Arial"/>
              <a:defRPr lang="en-US" sz="1500" b="0" i="0" u="none" strike="noStrike" cap="none" dirty="0" smtClean="0">
                <a:solidFill>
                  <a:schemeClr val="bg1"/>
                </a:solidFill>
                <a:latin typeface="Raleway Medium" pitchFamily="2" charset="77"/>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44000" indent="-144000">
              <a:lnSpc>
                <a:spcPct val="110000"/>
              </a:lnSpc>
              <a:spcAft>
                <a:spcPts val="1000"/>
              </a:spcAft>
              <a:buClr>
                <a:schemeClr val="bg1"/>
              </a:buClr>
              <a:buFont typeface="Arial" panose="020B0604020202020204" pitchFamily="34" charset="0"/>
              <a:buChar char="•"/>
            </a:pPr>
            <a:r>
              <a:rPr lang="en-US" altLang="en-US" dirty="0">
                <a:solidFill>
                  <a:schemeClr val="bg1"/>
                </a:solidFill>
                <a:latin typeface="Raleway Medium" pitchFamily="2" charset="77"/>
              </a:rPr>
              <a:t>10 employees</a:t>
            </a:r>
          </a:p>
          <a:p>
            <a:pPr marL="144000" indent="-144000">
              <a:lnSpc>
                <a:spcPct val="110000"/>
              </a:lnSpc>
              <a:spcAft>
                <a:spcPts val="1000"/>
              </a:spcAft>
              <a:buClr>
                <a:schemeClr val="bg1"/>
              </a:buClr>
              <a:buFont typeface="Arial" panose="020B0604020202020204" pitchFamily="34" charset="0"/>
              <a:buChar char="•"/>
            </a:pPr>
            <a:r>
              <a:rPr lang="en-US" altLang="en-US" dirty="0">
                <a:solidFill>
                  <a:schemeClr val="bg1"/>
                </a:solidFill>
                <a:latin typeface="Raleway Medium" pitchFamily="2" charset="77"/>
              </a:rPr>
              <a:t>Hi-tech production facility </a:t>
            </a:r>
            <a:br>
              <a:rPr lang="en-US" altLang="en-US" dirty="0">
                <a:solidFill>
                  <a:schemeClr val="bg1"/>
                </a:solidFill>
                <a:latin typeface="Raleway Medium" pitchFamily="2" charset="77"/>
              </a:rPr>
            </a:br>
            <a:r>
              <a:rPr lang="en-US" altLang="en-US" dirty="0">
                <a:solidFill>
                  <a:schemeClr val="bg1"/>
                </a:solidFill>
                <a:latin typeface="Raleway Medium" pitchFamily="2" charset="77"/>
              </a:rPr>
              <a:t>in Israel </a:t>
            </a:r>
          </a:p>
          <a:p>
            <a:pPr marL="144000" indent="-144000">
              <a:lnSpc>
                <a:spcPct val="110000"/>
              </a:lnSpc>
              <a:spcAft>
                <a:spcPts val="1000"/>
              </a:spcAft>
              <a:buClr>
                <a:schemeClr val="bg1"/>
              </a:buClr>
              <a:buFont typeface="Arial" panose="020B0604020202020204" pitchFamily="34" charset="0"/>
              <a:buChar char="•"/>
            </a:pPr>
            <a:r>
              <a:rPr lang="en-US" altLang="en-US" dirty="0" err="1">
                <a:solidFill>
                  <a:schemeClr val="bg1"/>
                </a:solidFill>
                <a:latin typeface="Raleway Medium" pitchFamily="2" charset="77"/>
              </a:rPr>
              <a:t>Labdisc</a:t>
            </a:r>
            <a:r>
              <a:rPr lang="en-US" altLang="en-US" dirty="0">
                <a:solidFill>
                  <a:schemeClr val="bg1"/>
                </a:solidFill>
                <a:latin typeface="Raleway Medium" pitchFamily="2" charset="77"/>
              </a:rPr>
              <a:t> first launched Oct 2011</a:t>
            </a:r>
          </a:p>
          <a:p>
            <a:pPr marL="144000" indent="-144000">
              <a:lnSpc>
                <a:spcPct val="110000"/>
              </a:lnSpc>
              <a:spcAft>
                <a:spcPts val="1000"/>
              </a:spcAft>
              <a:buClr>
                <a:schemeClr val="bg1"/>
              </a:buClr>
              <a:buFont typeface="Arial" panose="020B0604020202020204" pitchFamily="34" charset="0"/>
              <a:buChar char="•"/>
            </a:pPr>
            <a:r>
              <a:rPr lang="en-US" altLang="en-US" dirty="0">
                <a:solidFill>
                  <a:schemeClr val="bg1"/>
                </a:solidFill>
                <a:latin typeface="Raleway Medium" pitchFamily="2" charset="77"/>
              </a:rPr>
              <a:t>Nearly 150,000 units shipped</a:t>
            </a:r>
          </a:p>
          <a:p>
            <a:pPr marL="144000" indent="-144000">
              <a:lnSpc>
                <a:spcPct val="110000"/>
              </a:lnSpc>
              <a:spcAft>
                <a:spcPts val="1000"/>
              </a:spcAft>
              <a:buClr>
                <a:schemeClr val="bg1"/>
              </a:buClr>
              <a:buFont typeface="Arial" panose="020B0604020202020204" pitchFamily="34" charset="0"/>
              <a:buChar char="•"/>
            </a:pPr>
            <a:r>
              <a:rPr lang="en-US" altLang="en-US" dirty="0">
                <a:solidFill>
                  <a:schemeClr val="bg1"/>
                </a:solidFill>
                <a:latin typeface="Raleway Medium" pitchFamily="2" charset="77"/>
              </a:rPr>
              <a:t>Returns &lt; 0.2% </a:t>
            </a:r>
          </a:p>
        </p:txBody>
      </p:sp>
      <p:sp>
        <p:nvSpPr>
          <p:cNvPr id="8" name="Arc 7">
            <a:extLst>
              <a:ext uri="{FF2B5EF4-FFF2-40B4-BE49-F238E27FC236}">
                <a16:creationId xmlns:a16="http://schemas.microsoft.com/office/drawing/2014/main" id="{E81764BD-3B3F-6449-0E7C-E0631EC2CD10}"/>
              </a:ext>
            </a:extLst>
          </p:cNvPr>
          <p:cNvSpPr/>
          <p:nvPr/>
        </p:nvSpPr>
        <p:spPr>
          <a:xfrm rot="21258159">
            <a:off x="3505389" y="-1127848"/>
            <a:ext cx="8089684" cy="6992318"/>
          </a:xfrm>
          <a:prstGeom prst="arc">
            <a:avLst>
              <a:gd name="adj1" fmla="val 8275706"/>
              <a:gd name="adj2" fmla="val 13504164"/>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R="0" algn="ctr" rtl="1">
              <a:lnSpc>
                <a:spcPct val="100000"/>
              </a:lnSpc>
              <a:spcBef>
                <a:spcPts val="0"/>
              </a:spcBef>
              <a:spcAft>
                <a:spcPts val="0"/>
              </a:spcAft>
              <a:buClr>
                <a:srgbClr val="000000"/>
              </a:buClr>
              <a:buFont typeface="Arial"/>
            </a:pPr>
            <a:endParaRPr lang="en-IL"/>
          </a:p>
        </p:txBody>
      </p:sp>
      <p:sp>
        <p:nvSpPr>
          <p:cNvPr id="9" name="Arc 8">
            <a:extLst>
              <a:ext uri="{FF2B5EF4-FFF2-40B4-BE49-F238E27FC236}">
                <a16:creationId xmlns:a16="http://schemas.microsoft.com/office/drawing/2014/main" id="{9DB5ABDC-8E03-CBE7-1C9A-6B56AE3B50AB}"/>
              </a:ext>
            </a:extLst>
          </p:cNvPr>
          <p:cNvSpPr/>
          <p:nvPr/>
        </p:nvSpPr>
        <p:spPr>
          <a:xfrm rot="21258159">
            <a:off x="3388669" y="-1238131"/>
            <a:ext cx="7267388" cy="7156944"/>
          </a:xfrm>
          <a:prstGeom prst="arc">
            <a:avLst>
              <a:gd name="adj1" fmla="val 8077738"/>
              <a:gd name="adj2" fmla="val 13584032"/>
            </a:avLst>
          </a:prstGeom>
          <a:ln w="6350">
            <a:solidFill>
              <a:srgbClr val="00A9BF"/>
            </a:solidFill>
          </a:ln>
        </p:spPr>
        <p:style>
          <a:lnRef idx="1">
            <a:schemeClr val="accent1"/>
          </a:lnRef>
          <a:fillRef idx="0">
            <a:schemeClr val="accent1"/>
          </a:fillRef>
          <a:effectRef idx="0">
            <a:schemeClr val="accent1"/>
          </a:effectRef>
          <a:fontRef idx="minor">
            <a:schemeClr val="tx1"/>
          </a:fontRef>
        </p:style>
        <p:txBody>
          <a:bodyPr rtlCol="0" anchor="ctr"/>
          <a:lstStyle/>
          <a:p>
            <a:pPr marR="0" algn="ctr" rtl="1">
              <a:lnSpc>
                <a:spcPct val="100000"/>
              </a:lnSpc>
              <a:spcBef>
                <a:spcPts val="0"/>
              </a:spcBef>
              <a:spcAft>
                <a:spcPts val="0"/>
              </a:spcAft>
              <a:buClr>
                <a:srgbClr val="000000"/>
              </a:buClr>
              <a:buFont typeface="Arial"/>
            </a:pPr>
            <a:endParaRPr lang="en-IL" dirty="0"/>
          </a:p>
        </p:txBody>
      </p:sp>
    </p:spTree>
    <p:extLst>
      <p:ext uri="{BB962C8B-B14F-4D97-AF65-F5344CB8AC3E}">
        <p14:creationId xmlns:p14="http://schemas.microsoft.com/office/powerpoint/2010/main" val="50710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73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495EFB7-DD74-3B0B-E110-BC6A87BBE4E5}"/>
              </a:ext>
            </a:extLst>
          </p:cNvPr>
          <p:cNvSpPr/>
          <p:nvPr/>
        </p:nvSpPr>
        <p:spPr>
          <a:xfrm>
            <a:off x="2913010" y="0"/>
            <a:ext cx="4091965" cy="5143500"/>
          </a:xfrm>
          <a:custGeom>
            <a:avLst/>
            <a:gdLst>
              <a:gd name="connsiteX0" fmla="*/ 798738 w 4091965"/>
              <a:gd name="connsiteY0" fmla="*/ 0 h 5143500"/>
              <a:gd name="connsiteX1" fmla="*/ 3628531 w 4091965"/>
              <a:gd name="connsiteY1" fmla="*/ 0 h 5143500"/>
              <a:gd name="connsiteX2" fmla="*/ 3739744 w 4091965"/>
              <a:gd name="connsiteY2" fmla="*/ 112918 h 5143500"/>
              <a:gd name="connsiteX3" fmla="*/ 4064337 w 4091965"/>
              <a:gd name="connsiteY3" fmla="*/ 546536 h 5143500"/>
              <a:gd name="connsiteX4" fmla="*/ 4091965 w 4091965"/>
              <a:gd name="connsiteY4" fmla="*/ 595136 h 5143500"/>
              <a:gd name="connsiteX5" fmla="*/ 4091965 w 4091965"/>
              <a:gd name="connsiteY5" fmla="*/ 4606469 h 5143500"/>
              <a:gd name="connsiteX6" fmla="*/ 4011569 w 4091965"/>
              <a:gd name="connsiteY6" fmla="*/ 4726792 h 5143500"/>
              <a:gd name="connsiteX7" fmla="*/ 3676324 w 4091965"/>
              <a:gd name="connsiteY7" fmla="*/ 5096298 h 5143500"/>
              <a:gd name="connsiteX8" fmla="*/ 3616912 w 4091965"/>
              <a:gd name="connsiteY8" fmla="*/ 5143500 h 5143500"/>
              <a:gd name="connsiteX9" fmla="*/ 1250644 w 4091965"/>
              <a:gd name="connsiteY9" fmla="*/ 5143500 h 5143500"/>
              <a:gd name="connsiteX10" fmla="*/ 1083656 w 4091965"/>
              <a:gd name="connsiteY10" fmla="*/ 5003934 h 5143500"/>
              <a:gd name="connsiteX11" fmla="*/ 18999 w 4091965"/>
              <a:gd name="connsiteY11" fmla="*/ 2683657 h 5143500"/>
              <a:gd name="connsiteX12" fmla="*/ 789627 w 4091965"/>
              <a:gd name="connsiteY12" fmla="*/ 904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965" h="5143500">
                <a:moveTo>
                  <a:pt x="798738" y="0"/>
                </a:moveTo>
                <a:lnTo>
                  <a:pt x="3628531" y="0"/>
                </a:lnTo>
                <a:lnTo>
                  <a:pt x="3739744" y="112918"/>
                </a:lnTo>
                <a:cubicBezTo>
                  <a:pt x="3857182" y="243746"/>
                  <a:pt x="3965959" y="388931"/>
                  <a:pt x="4064337" y="546536"/>
                </a:cubicBezTo>
                <a:lnTo>
                  <a:pt x="4091965" y="595136"/>
                </a:lnTo>
                <a:lnTo>
                  <a:pt x="4091965" y="4606469"/>
                </a:lnTo>
                <a:lnTo>
                  <a:pt x="4011569" y="4726792"/>
                </a:lnTo>
                <a:cubicBezTo>
                  <a:pt x="3909900" y="4864296"/>
                  <a:pt x="3797703" y="4988209"/>
                  <a:pt x="3676324" y="5096298"/>
                </a:cubicBezTo>
                <a:lnTo>
                  <a:pt x="3616912" y="5143500"/>
                </a:lnTo>
                <a:lnTo>
                  <a:pt x="1250644" y="5143500"/>
                </a:lnTo>
                <a:lnTo>
                  <a:pt x="1083656" y="5003934"/>
                </a:lnTo>
                <a:cubicBezTo>
                  <a:pt x="518171" y="4481996"/>
                  <a:pt x="110440" y="3649700"/>
                  <a:pt x="18999" y="2683657"/>
                </a:cubicBezTo>
                <a:cubicBezTo>
                  <a:pt x="-82602" y="1610276"/>
                  <a:pt x="230324" y="625818"/>
                  <a:pt x="789627" y="9044"/>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R="0" algn="ctr" rtl="1">
              <a:lnSpc>
                <a:spcPct val="100000"/>
              </a:lnSpc>
              <a:spcBef>
                <a:spcPts val="0"/>
              </a:spcBef>
              <a:spcAft>
                <a:spcPts val="0"/>
              </a:spcAft>
              <a:buClr>
                <a:srgbClr val="000000"/>
              </a:buClr>
              <a:buFont typeface="Arial"/>
            </a:pPr>
            <a:endParaRPr lang="en-IL"/>
          </a:p>
        </p:txBody>
      </p:sp>
      <p:sp>
        <p:nvSpPr>
          <p:cNvPr id="2" name="Title 1">
            <a:extLst>
              <a:ext uri="{FF2B5EF4-FFF2-40B4-BE49-F238E27FC236}">
                <a16:creationId xmlns:a16="http://schemas.microsoft.com/office/drawing/2014/main" id="{39A61ADA-EE56-9A65-2A84-1AE9B18D3945}"/>
              </a:ext>
            </a:extLst>
          </p:cNvPr>
          <p:cNvSpPr>
            <a:spLocks noGrp="1"/>
          </p:cNvSpPr>
          <p:nvPr>
            <p:ph type="title"/>
          </p:nvPr>
        </p:nvSpPr>
        <p:spPr/>
        <p:txBody>
          <a:bodyPr lIns="0" tIns="90000" rIns="0"/>
          <a:lstStyle/>
          <a:p>
            <a:pPr rtl="1"/>
            <a:r>
              <a:rPr lang="en-US" dirty="0"/>
              <a:t>THE CHALLENGE:</a:t>
            </a:r>
            <a:endParaRPr lang="en-IL" dirty="0"/>
          </a:p>
        </p:txBody>
      </p:sp>
      <p:sp>
        <p:nvSpPr>
          <p:cNvPr id="3" name="Text Placeholder 2">
            <a:extLst>
              <a:ext uri="{FF2B5EF4-FFF2-40B4-BE49-F238E27FC236}">
                <a16:creationId xmlns:a16="http://schemas.microsoft.com/office/drawing/2014/main" id="{4707A642-BA5A-363E-CE09-0C04EBA32104}"/>
              </a:ext>
            </a:extLst>
          </p:cNvPr>
          <p:cNvSpPr>
            <a:spLocks noGrp="1"/>
          </p:cNvSpPr>
          <p:nvPr>
            <p:ph type="body" sz="quarter" idx="10"/>
          </p:nvPr>
        </p:nvSpPr>
        <p:spPr>
          <a:xfrm>
            <a:off x="234951" y="1547678"/>
            <a:ext cx="2678059" cy="1403431"/>
          </a:xfrm>
        </p:spPr>
        <p:txBody>
          <a:bodyPr/>
          <a:lstStyle/>
          <a:p>
            <a:pPr rtl="1">
              <a:lnSpc>
                <a:spcPct val="110000"/>
              </a:lnSpc>
            </a:pPr>
            <a:r>
              <a:rPr lang="en-US" sz="2400" dirty="0">
                <a:solidFill>
                  <a:schemeClr val="bg1"/>
                </a:solidFill>
                <a:latin typeface="Raleway" pitchFamily="2" charset="77"/>
              </a:rPr>
              <a:t>Making Science &amp; Math attractive, hands-on </a:t>
            </a:r>
            <a:br>
              <a:rPr lang="en-US" sz="2400" dirty="0">
                <a:solidFill>
                  <a:schemeClr val="bg1"/>
                </a:solidFill>
                <a:latin typeface="Raleway" pitchFamily="2" charset="77"/>
              </a:rPr>
            </a:br>
            <a:r>
              <a:rPr lang="en-US" sz="2400" dirty="0">
                <a:solidFill>
                  <a:schemeClr val="bg1"/>
                </a:solidFill>
                <a:latin typeface="Raleway" pitchFamily="2" charset="77"/>
              </a:rPr>
              <a:t>and Easy</a:t>
            </a:r>
            <a:endParaRPr lang="en-IL" sz="2400" dirty="0">
              <a:solidFill>
                <a:schemeClr val="bg1"/>
              </a:solidFill>
              <a:latin typeface="Raleway" pitchFamily="2" charset="77"/>
            </a:endParaRPr>
          </a:p>
        </p:txBody>
      </p:sp>
      <p:sp>
        <p:nvSpPr>
          <p:cNvPr id="4" name="Freeform 3">
            <a:extLst>
              <a:ext uri="{FF2B5EF4-FFF2-40B4-BE49-F238E27FC236}">
                <a16:creationId xmlns:a16="http://schemas.microsoft.com/office/drawing/2014/main" id="{F0103808-0D4A-9590-8455-E74F153F0171}"/>
              </a:ext>
            </a:extLst>
          </p:cNvPr>
          <p:cNvSpPr/>
          <p:nvPr/>
        </p:nvSpPr>
        <p:spPr>
          <a:xfrm>
            <a:off x="3232150" y="0"/>
            <a:ext cx="5911850" cy="5099050"/>
          </a:xfrm>
          <a:custGeom>
            <a:avLst/>
            <a:gdLst>
              <a:gd name="connsiteX0" fmla="*/ 960726 w 6181724"/>
              <a:gd name="connsiteY0" fmla="*/ 0 h 5143500"/>
              <a:gd name="connsiteX1" fmla="*/ 6181724 w 6181724"/>
              <a:gd name="connsiteY1" fmla="*/ 0 h 5143500"/>
              <a:gd name="connsiteX2" fmla="*/ 6181724 w 6181724"/>
              <a:gd name="connsiteY2" fmla="*/ 5143500 h 5143500"/>
              <a:gd name="connsiteX3" fmla="*/ 1334508 w 6181724"/>
              <a:gd name="connsiteY3" fmla="*/ 5143500 h 5143500"/>
              <a:gd name="connsiteX4" fmla="*/ 1177732 w 6181724"/>
              <a:gd name="connsiteY4" fmla="*/ 5012401 h 5143500"/>
              <a:gd name="connsiteX5" fmla="*/ 0 w 6181724"/>
              <a:gd name="connsiteY5" fmla="*/ 2396359 h 5143500"/>
              <a:gd name="connsiteX6" fmla="*/ 918208 w 6181724"/>
              <a:gd name="connsiteY6" fmla="*/ 4304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724" h="5143500">
                <a:moveTo>
                  <a:pt x="960726" y="0"/>
                </a:moveTo>
                <a:lnTo>
                  <a:pt x="6181724" y="0"/>
                </a:lnTo>
                <a:lnTo>
                  <a:pt x="6181724" y="5143500"/>
                </a:lnTo>
                <a:lnTo>
                  <a:pt x="1334508" y="5143500"/>
                </a:lnTo>
                <a:lnTo>
                  <a:pt x="1177732" y="5012401"/>
                </a:lnTo>
                <a:cubicBezTo>
                  <a:pt x="450069" y="4342898"/>
                  <a:pt x="0" y="3417987"/>
                  <a:pt x="0" y="2396359"/>
                </a:cubicBezTo>
                <a:cubicBezTo>
                  <a:pt x="0" y="1502435"/>
                  <a:pt x="344584" y="682559"/>
                  <a:pt x="918208" y="43043"/>
                </a:cubicBezTo>
                <a:close/>
              </a:path>
            </a:pathLst>
          </a:custGeom>
          <a:blipFill>
            <a:blip r:embed="rId4"/>
            <a:srcRect/>
            <a:stretch>
              <a:fillRect l="-20510" r="-30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R="0" algn="ctr" rtl="1">
              <a:lnSpc>
                <a:spcPct val="100000"/>
              </a:lnSpc>
              <a:spcBef>
                <a:spcPts val="0"/>
              </a:spcBef>
              <a:spcAft>
                <a:spcPts val="0"/>
              </a:spcAft>
              <a:buClr>
                <a:srgbClr val="000000"/>
              </a:buClr>
              <a:buFont typeface="Arial"/>
            </a:pPr>
            <a:endParaRPr lang="en-IL" dirty="0"/>
          </a:p>
        </p:txBody>
      </p:sp>
      <p:sp>
        <p:nvSpPr>
          <p:cNvPr id="5" name="Arc 4">
            <a:extLst>
              <a:ext uri="{FF2B5EF4-FFF2-40B4-BE49-F238E27FC236}">
                <a16:creationId xmlns:a16="http://schemas.microsoft.com/office/drawing/2014/main" id="{DCAE828A-0913-1DDC-C976-65FA53613940}"/>
              </a:ext>
            </a:extLst>
          </p:cNvPr>
          <p:cNvSpPr/>
          <p:nvPr/>
        </p:nvSpPr>
        <p:spPr>
          <a:xfrm rot="21108862">
            <a:off x="3014612" y="-1229004"/>
            <a:ext cx="6319065" cy="6783902"/>
          </a:xfrm>
          <a:prstGeom prst="arc">
            <a:avLst>
              <a:gd name="adj1" fmla="val 7438713"/>
              <a:gd name="adj2" fmla="val 1376776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spTree>
    <p:custDataLst>
      <p:tags r:id="rId1"/>
    </p:custDataLst>
    <p:extLst>
      <p:ext uri="{BB962C8B-B14F-4D97-AF65-F5344CB8AC3E}">
        <p14:creationId xmlns:p14="http://schemas.microsoft.com/office/powerpoint/2010/main" val="212867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02163A45-7EB2-52F9-5844-3DECB731B07D}"/>
              </a:ext>
            </a:extLst>
          </p:cNvPr>
          <p:cNvSpPr/>
          <p:nvPr/>
        </p:nvSpPr>
        <p:spPr>
          <a:xfrm>
            <a:off x="0" y="22198"/>
            <a:ext cx="4569983" cy="5143500"/>
          </a:xfrm>
          <a:custGeom>
            <a:avLst/>
            <a:gdLst>
              <a:gd name="connsiteX0" fmla="*/ 1125979 w 4569983"/>
              <a:gd name="connsiteY0" fmla="*/ 0 h 5143500"/>
              <a:gd name="connsiteX1" fmla="*/ 1623347 w 4569983"/>
              <a:gd name="connsiteY1" fmla="*/ 0 h 5143500"/>
              <a:gd name="connsiteX2" fmla="*/ 1817412 w 4569983"/>
              <a:gd name="connsiteY2" fmla="*/ 14259 h 5143500"/>
              <a:gd name="connsiteX3" fmla="*/ 4565123 w 4569983"/>
              <a:gd name="connsiteY3" fmla="*/ 2660561 h 5143500"/>
              <a:gd name="connsiteX4" fmla="*/ 3288485 w 4569983"/>
              <a:gd name="connsiteY4" fmla="*/ 5121384 h 5143500"/>
              <a:gd name="connsiteX5" fmla="*/ 3252869 w 4569983"/>
              <a:gd name="connsiteY5" fmla="*/ 5143500 h 5143500"/>
              <a:gd name="connsiteX6" fmla="*/ 0 w 4569983"/>
              <a:gd name="connsiteY6" fmla="*/ 5143500 h 5143500"/>
              <a:gd name="connsiteX7" fmla="*/ 0 w 4569983"/>
              <a:gd name="connsiteY7" fmla="*/ 267176 h 5143500"/>
              <a:gd name="connsiteX8" fmla="*/ 212366 w 4569983"/>
              <a:gd name="connsiteY8" fmla="*/ 183511 h 5143500"/>
              <a:gd name="connsiteX9" fmla="*/ 834816 w 4569983"/>
              <a:gd name="connsiteY9" fmla="*/ 3099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9983" h="5143500">
                <a:moveTo>
                  <a:pt x="1125979" y="0"/>
                </a:moveTo>
                <a:lnTo>
                  <a:pt x="1623347" y="0"/>
                </a:lnTo>
                <a:lnTo>
                  <a:pt x="1817412" y="14259"/>
                </a:lnTo>
                <a:cubicBezTo>
                  <a:pt x="3303733" y="191007"/>
                  <a:pt x="4480275" y="1277286"/>
                  <a:pt x="4565123" y="2660561"/>
                </a:cubicBezTo>
                <a:cubicBezTo>
                  <a:pt x="4625729" y="3648614"/>
                  <a:pt x="4115004" y="4554349"/>
                  <a:pt x="3288485" y="5121384"/>
                </a:cubicBezTo>
                <a:lnTo>
                  <a:pt x="3252869" y="5143500"/>
                </a:lnTo>
                <a:lnTo>
                  <a:pt x="0" y="5143500"/>
                </a:lnTo>
                <a:lnTo>
                  <a:pt x="0" y="267176"/>
                </a:lnTo>
                <a:lnTo>
                  <a:pt x="212366" y="183511"/>
                </a:lnTo>
                <a:cubicBezTo>
                  <a:pt x="410965" y="115363"/>
                  <a:pt x="619130" y="63839"/>
                  <a:pt x="834816" y="3099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L"/>
          </a:p>
        </p:txBody>
      </p:sp>
      <p:sp>
        <p:nvSpPr>
          <p:cNvPr id="3" name="Title 1">
            <a:extLst>
              <a:ext uri="{FF2B5EF4-FFF2-40B4-BE49-F238E27FC236}">
                <a16:creationId xmlns:a16="http://schemas.microsoft.com/office/drawing/2014/main" id="{5E04E7E7-B1D9-1D05-71DB-FE903904A0F0}"/>
              </a:ext>
            </a:extLst>
          </p:cNvPr>
          <p:cNvSpPr txBox="1">
            <a:spLocks/>
          </p:cNvSpPr>
          <p:nvPr/>
        </p:nvSpPr>
        <p:spPr bwMode="auto">
          <a:xfrm>
            <a:off x="234952" y="1027195"/>
            <a:ext cx="37453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t" anchorCtr="0">
            <a:spAutoFit/>
          </a:bodyPr>
          <a:lstStyle>
            <a:lvl1pPr algn="l" rtl="0" eaLnBrk="0" fontAlgn="base" hangingPunct="0">
              <a:spcBef>
                <a:spcPct val="0"/>
              </a:spcBef>
              <a:spcAft>
                <a:spcPct val="0"/>
              </a:spcAft>
              <a:defRPr sz="2800" b="1">
                <a:solidFill>
                  <a:srgbClr val="007078"/>
                </a:solidFill>
                <a:latin typeface="+mj-lt"/>
                <a:ea typeface="+mj-ea"/>
                <a:cs typeface="+mj-cs"/>
              </a:defRPr>
            </a:lvl1pPr>
            <a:lvl2pPr algn="l" rtl="0" eaLnBrk="0" fontAlgn="base" hangingPunct="0">
              <a:spcBef>
                <a:spcPct val="0"/>
              </a:spcBef>
              <a:spcAft>
                <a:spcPct val="0"/>
              </a:spcAft>
              <a:defRPr sz="2800" b="1">
                <a:solidFill>
                  <a:srgbClr val="007078"/>
                </a:solidFill>
                <a:latin typeface="חרמון" charset="0"/>
                <a:ea typeface="חרמון" charset="0"/>
                <a:cs typeface="חרמון" charset="0"/>
              </a:defRPr>
            </a:lvl2pPr>
            <a:lvl3pPr algn="l" rtl="0" eaLnBrk="0" fontAlgn="base" hangingPunct="0">
              <a:spcBef>
                <a:spcPct val="0"/>
              </a:spcBef>
              <a:spcAft>
                <a:spcPct val="0"/>
              </a:spcAft>
              <a:defRPr sz="2800" b="1">
                <a:solidFill>
                  <a:srgbClr val="007078"/>
                </a:solidFill>
                <a:latin typeface="חרמון" charset="0"/>
                <a:ea typeface="חרמון" charset="0"/>
                <a:cs typeface="חרמון" charset="0"/>
              </a:defRPr>
            </a:lvl3pPr>
            <a:lvl4pPr algn="l" rtl="0" eaLnBrk="0" fontAlgn="base" hangingPunct="0">
              <a:spcBef>
                <a:spcPct val="0"/>
              </a:spcBef>
              <a:spcAft>
                <a:spcPct val="0"/>
              </a:spcAft>
              <a:defRPr sz="2800" b="1">
                <a:solidFill>
                  <a:srgbClr val="007078"/>
                </a:solidFill>
                <a:latin typeface="חרמון" charset="0"/>
                <a:ea typeface="חרמון" charset="0"/>
                <a:cs typeface="חרמון" charset="0"/>
              </a:defRPr>
            </a:lvl4pPr>
            <a:lvl5pPr algn="l" rtl="0" eaLnBrk="0" fontAlgn="base" hangingPunct="0">
              <a:spcBef>
                <a:spcPct val="0"/>
              </a:spcBef>
              <a:spcAft>
                <a:spcPct val="0"/>
              </a:spcAft>
              <a:defRPr sz="2800" b="1">
                <a:solidFill>
                  <a:srgbClr val="007078"/>
                </a:solidFill>
                <a:latin typeface="חרמון" charset="0"/>
                <a:ea typeface="חרמון" charset="0"/>
                <a:cs typeface="חרמון" charset="0"/>
              </a:defRPr>
            </a:lvl5pPr>
            <a:lvl6pPr marL="457200" algn="l" rtl="0" fontAlgn="base">
              <a:spcBef>
                <a:spcPct val="0"/>
              </a:spcBef>
              <a:spcAft>
                <a:spcPct val="0"/>
              </a:spcAft>
              <a:defRPr sz="2800" b="1">
                <a:solidFill>
                  <a:srgbClr val="007078"/>
                </a:solidFill>
                <a:latin typeface="חרמון" charset="0"/>
                <a:ea typeface="חרמון" charset="0"/>
                <a:cs typeface="חרמון" charset="0"/>
              </a:defRPr>
            </a:lvl6pPr>
            <a:lvl7pPr marL="914400" algn="l" rtl="0" fontAlgn="base">
              <a:spcBef>
                <a:spcPct val="0"/>
              </a:spcBef>
              <a:spcAft>
                <a:spcPct val="0"/>
              </a:spcAft>
              <a:defRPr sz="2800" b="1">
                <a:solidFill>
                  <a:srgbClr val="007078"/>
                </a:solidFill>
                <a:latin typeface="חרמון" charset="0"/>
                <a:ea typeface="חרמון" charset="0"/>
                <a:cs typeface="חרמון" charset="0"/>
              </a:defRPr>
            </a:lvl7pPr>
            <a:lvl8pPr marL="1371600" algn="l" rtl="0" fontAlgn="base">
              <a:spcBef>
                <a:spcPct val="0"/>
              </a:spcBef>
              <a:spcAft>
                <a:spcPct val="0"/>
              </a:spcAft>
              <a:defRPr sz="2800" b="1">
                <a:solidFill>
                  <a:srgbClr val="007078"/>
                </a:solidFill>
                <a:latin typeface="חרמון" charset="0"/>
                <a:ea typeface="חרמון" charset="0"/>
                <a:cs typeface="חרמון" charset="0"/>
              </a:defRPr>
            </a:lvl8pPr>
            <a:lvl9pPr marL="1828800" algn="l" rtl="0" fontAlgn="base">
              <a:spcBef>
                <a:spcPct val="0"/>
              </a:spcBef>
              <a:spcAft>
                <a:spcPct val="0"/>
              </a:spcAft>
              <a:defRPr sz="2800" b="1">
                <a:solidFill>
                  <a:srgbClr val="007078"/>
                </a:solidFill>
                <a:latin typeface="חרמון" charset="0"/>
                <a:ea typeface="חרמון" charset="0"/>
                <a:cs typeface="חרמון" charset="0"/>
              </a:defRPr>
            </a:lvl9pPr>
          </a:lstStyle>
          <a:p>
            <a:pPr algn="ctr">
              <a:defRPr/>
            </a:pPr>
            <a:r>
              <a:rPr lang="en-US" sz="1600" spc="40" dirty="0">
                <a:solidFill>
                  <a:schemeClr val="tx1"/>
                </a:solidFill>
                <a:latin typeface="Raleway" pitchFamily="2" charset="77"/>
              </a:rPr>
              <a:t>Replacing boxes of sensors…</a:t>
            </a:r>
          </a:p>
        </p:txBody>
      </p:sp>
      <p:sp>
        <p:nvSpPr>
          <p:cNvPr id="6" name="Title 1">
            <a:extLst>
              <a:ext uri="{FF2B5EF4-FFF2-40B4-BE49-F238E27FC236}">
                <a16:creationId xmlns:a16="http://schemas.microsoft.com/office/drawing/2014/main" id="{352F1127-9637-60B1-CF3C-18BF307CF6F0}"/>
              </a:ext>
            </a:extLst>
          </p:cNvPr>
          <p:cNvSpPr txBox="1">
            <a:spLocks/>
          </p:cNvSpPr>
          <p:nvPr/>
        </p:nvSpPr>
        <p:spPr bwMode="auto">
          <a:xfrm>
            <a:off x="4692651" y="1027195"/>
            <a:ext cx="3968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t" anchorCtr="0">
            <a:spAutoFit/>
          </a:bodyPr>
          <a:lstStyle>
            <a:lvl1pPr algn="l" rtl="0" eaLnBrk="0" fontAlgn="base" hangingPunct="0">
              <a:spcBef>
                <a:spcPct val="0"/>
              </a:spcBef>
              <a:spcAft>
                <a:spcPct val="0"/>
              </a:spcAft>
              <a:defRPr sz="2800" b="1">
                <a:solidFill>
                  <a:srgbClr val="007078"/>
                </a:solidFill>
                <a:latin typeface="+mj-lt"/>
                <a:ea typeface="+mj-ea"/>
                <a:cs typeface="+mj-cs"/>
              </a:defRPr>
            </a:lvl1pPr>
            <a:lvl2pPr algn="l" rtl="0" eaLnBrk="0" fontAlgn="base" hangingPunct="0">
              <a:spcBef>
                <a:spcPct val="0"/>
              </a:spcBef>
              <a:spcAft>
                <a:spcPct val="0"/>
              </a:spcAft>
              <a:defRPr sz="2800" b="1">
                <a:solidFill>
                  <a:srgbClr val="007078"/>
                </a:solidFill>
                <a:latin typeface="חרמון" charset="0"/>
                <a:ea typeface="חרמון" charset="0"/>
                <a:cs typeface="חרמון" charset="0"/>
              </a:defRPr>
            </a:lvl2pPr>
            <a:lvl3pPr algn="l" rtl="0" eaLnBrk="0" fontAlgn="base" hangingPunct="0">
              <a:spcBef>
                <a:spcPct val="0"/>
              </a:spcBef>
              <a:spcAft>
                <a:spcPct val="0"/>
              </a:spcAft>
              <a:defRPr sz="2800" b="1">
                <a:solidFill>
                  <a:srgbClr val="007078"/>
                </a:solidFill>
                <a:latin typeface="חרמון" charset="0"/>
                <a:ea typeface="חרמון" charset="0"/>
                <a:cs typeface="חרמון" charset="0"/>
              </a:defRPr>
            </a:lvl3pPr>
            <a:lvl4pPr algn="l" rtl="0" eaLnBrk="0" fontAlgn="base" hangingPunct="0">
              <a:spcBef>
                <a:spcPct val="0"/>
              </a:spcBef>
              <a:spcAft>
                <a:spcPct val="0"/>
              </a:spcAft>
              <a:defRPr sz="2800" b="1">
                <a:solidFill>
                  <a:srgbClr val="007078"/>
                </a:solidFill>
                <a:latin typeface="חרמון" charset="0"/>
                <a:ea typeface="חרמון" charset="0"/>
                <a:cs typeface="חרמון" charset="0"/>
              </a:defRPr>
            </a:lvl4pPr>
            <a:lvl5pPr algn="l" rtl="0" eaLnBrk="0" fontAlgn="base" hangingPunct="0">
              <a:spcBef>
                <a:spcPct val="0"/>
              </a:spcBef>
              <a:spcAft>
                <a:spcPct val="0"/>
              </a:spcAft>
              <a:defRPr sz="2800" b="1">
                <a:solidFill>
                  <a:srgbClr val="007078"/>
                </a:solidFill>
                <a:latin typeface="חרמון" charset="0"/>
                <a:ea typeface="חרמון" charset="0"/>
                <a:cs typeface="חרמון" charset="0"/>
              </a:defRPr>
            </a:lvl5pPr>
            <a:lvl6pPr marL="457200" algn="l" rtl="0" fontAlgn="base">
              <a:spcBef>
                <a:spcPct val="0"/>
              </a:spcBef>
              <a:spcAft>
                <a:spcPct val="0"/>
              </a:spcAft>
              <a:defRPr sz="2800" b="1">
                <a:solidFill>
                  <a:srgbClr val="007078"/>
                </a:solidFill>
                <a:latin typeface="חרמון" charset="0"/>
                <a:ea typeface="חרמון" charset="0"/>
                <a:cs typeface="חרמון" charset="0"/>
              </a:defRPr>
            </a:lvl6pPr>
            <a:lvl7pPr marL="914400" algn="l" rtl="0" fontAlgn="base">
              <a:spcBef>
                <a:spcPct val="0"/>
              </a:spcBef>
              <a:spcAft>
                <a:spcPct val="0"/>
              </a:spcAft>
              <a:defRPr sz="2800" b="1">
                <a:solidFill>
                  <a:srgbClr val="007078"/>
                </a:solidFill>
                <a:latin typeface="חרמון" charset="0"/>
                <a:ea typeface="חרמון" charset="0"/>
                <a:cs typeface="חרמון" charset="0"/>
              </a:defRPr>
            </a:lvl7pPr>
            <a:lvl8pPr marL="1371600" algn="l" rtl="0" fontAlgn="base">
              <a:spcBef>
                <a:spcPct val="0"/>
              </a:spcBef>
              <a:spcAft>
                <a:spcPct val="0"/>
              </a:spcAft>
              <a:defRPr sz="2800" b="1">
                <a:solidFill>
                  <a:srgbClr val="007078"/>
                </a:solidFill>
                <a:latin typeface="חרמון" charset="0"/>
                <a:ea typeface="חרמון" charset="0"/>
                <a:cs typeface="חרמון" charset="0"/>
              </a:defRPr>
            </a:lvl8pPr>
            <a:lvl9pPr marL="1828800" algn="l" rtl="0" fontAlgn="base">
              <a:spcBef>
                <a:spcPct val="0"/>
              </a:spcBef>
              <a:spcAft>
                <a:spcPct val="0"/>
              </a:spcAft>
              <a:defRPr sz="2800" b="1">
                <a:solidFill>
                  <a:srgbClr val="007078"/>
                </a:solidFill>
                <a:latin typeface="חרמון" charset="0"/>
                <a:ea typeface="חרמון" charset="0"/>
                <a:cs typeface="חרמון" charset="0"/>
              </a:defRPr>
            </a:lvl9pPr>
          </a:lstStyle>
          <a:p>
            <a:pPr algn="ctr">
              <a:defRPr/>
            </a:pPr>
            <a:r>
              <a:rPr lang="en-US" sz="1600" spc="40" dirty="0">
                <a:solidFill>
                  <a:schemeClr val="bg1"/>
                </a:solidFill>
                <a:latin typeface="Raleway" pitchFamily="2" charset="77"/>
              </a:rPr>
              <a:t>With an all-in-one science lab</a:t>
            </a:r>
          </a:p>
        </p:txBody>
      </p:sp>
      <p:pic>
        <p:nvPicPr>
          <p:cNvPr id="19" name="Picture 18">
            <a:extLst>
              <a:ext uri="{FF2B5EF4-FFF2-40B4-BE49-F238E27FC236}">
                <a16:creationId xmlns:a16="http://schemas.microsoft.com/office/drawing/2014/main" id="{D7A27A0B-FEBE-20C2-368E-8D56EF827BFE}"/>
              </a:ext>
            </a:extLst>
          </p:cNvPr>
          <p:cNvPicPr>
            <a:picLocks noChangeAspect="1"/>
          </p:cNvPicPr>
          <p:nvPr/>
        </p:nvPicPr>
        <p:blipFill>
          <a:blip r:embed="rId4"/>
          <a:stretch>
            <a:fillRect/>
          </a:stretch>
        </p:blipFill>
        <p:spPr>
          <a:xfrm>
            <a:off x="5223462" y="1336107"/>
            <a:ext cx="3036658" cy="2700000"/>
          </a:xfrm>
          <a:prstGeom prst="rect">
            <a:avLst/>
          </a:prstGeom>
        </p:spPr>
      </p:pic>
      <p:pic>
        <p:nvPicPr>
          <p:cNvPr id="5" name="Picture 4">
            <a:extLst>
              <a:ext uri="{FF2B5EF4-FFF2-40B4-BE49-F238E27FC236}">
                <a16:creationId xmlns:a16="http://schemas.microsoft.com/office/drawing/2014/main" id="{E2AAC1EB-AC3D-4DE8-BE4C-0FB4D6694A25}"/>
              </a:ext>
            </a:extLst>
          </p:cNvPr>
          <p:cNvPicPr>
            <a:picLocks noChangeAspect="1"/>
          </p:cNvPicPr>
          <p:nvPr/>
        </p:nvPicPr>
        <p:blipFill>
          <a:blip r:embed="rId5"/>
          <a:stretch>
            <a:fillRect/>
          </a:stretch>
        </p:blipFill>
        <p:spPr>
          <a:xfrm>
            <a:off x="6186675" y="3890083"/>
            <a:ext cx="1110233" cy="259509"/>
          </a:xfrm>
          <a:prstGeom prst="rect">
            <a:avLst/>
          </a:prstGeom>
          <a:effectLst/>
        </p:spPr>
      </p:pic>
      <p:sp>
        <p:nvSpPr>
          <p:cNvPr id="12" name="Arc 11">
            <a:extLst>
              <a:ext uri="{FF2B5EF4-FFF2-40B4-BE49-F238E27FC236}">
                <a16:creationId xmlns:a16="http://schemas.microsoft.com/office/drawing/2014/main" id="{E3E10061-36F4-73A7-B8F2-25A65ECD344A}"/>
              </a:ext>
            </a:extLst>
          </p:cNvPr>
          <p:cNvSpPr/>
          <p:nvPr/>
        </p:nvSpPr>
        <p:spPr>
          <a:xfrm rot="371638">
            <a:off x="-1780263" y="-92131"/>
            <a:ext cx="6279234" cy="5492236"/>
          </a:xfrm>
          <a:prstGeom prst="arc">
            <a:avLst>
              <a:gd name="adj1" fmla="val 18864079"/>
              <a:gd name="adj2" fmla="val 3288341"/>
            </a:avLst>
          </a:prstGeom>
          <a:ln w="63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sp>
        <p:nvSpPr>
          <p:cNvPr id="9" name="Google Shape;7;p2">
            <a:extLst>
              <a:ext uri="{FF2B5EF4-FFF2-40B4-BE49-F238E27FC236}">
                <a16:creationId xmlns:a16="http://schemas.microsoft.com/office/drawing/2014/main" id="{EFEE1898-FA24-86C9-BAFA-84DD3922DD59}"/>
              </a:ext>
            </a:extLst>
          </p:cNvPr>
          <p:cNvSpPr/>
          <p:nvPr/>
        </p:nvSpPr>
        <p:spPr>
          <a:xfrm flipV="1">
            <a:off x="0" y="-1"/>
            <a:ext cx="9144000" cy="899161"/>
          </a:xfrm>
          <a:prstGeom prst="round2SameRect">
            <a:avLst>
              <a:gd name="adj1" fmla="val 50000"/>
              <a:gd name="adj2" fmla="val 0"/>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2" name="Title 1">
            <a:extLst>
              <a:ext uri="{FF2B5EF4-FFF2-40B4-BE49-F238E27FC236}">
                <a16:creationId xmlns:a16="http://schemas.microsoft.com/office/drawing/2014/main" id="{B42E5845-DD47-1592-AC0D-B4B303376187}"/>
              </a:ext>
            </a:extLst>
          </p:cNvPr>
          <p:cNvSpPr>
            <a:spLocks noGrp="1"/>
          </p:cNvSpPr>
          <p:nvPr>
            <p:ph type="title"/>
          </p:nvPr>
        </p:nvSpPr>
        <p:spPr/>
        <p:txBody>
          <a:bodyPr/>
          <a:lstStyle/>
          <a:p>
            <a:pPr algn="ctr"/>
            <a:r>
              <a:rPr lang="en-US" dirty="0"/>
              <a:t>SCIENCE EXPERIMENTING</a:t>
            </a:r>
            <a:r>
              <a:rPr lang="he-IL" dirty="0"/>
              <a:t> </a:t>
            </a:r>
            <a:r>
              <a:rPr lang="en-US" dirty="0"/>
              <a:t>WAS NEVER SO EASY! </a:t>
            </a:r>
            <a:endParaRPr lang="en-IL" dirty="0"/>
          </a:p>
        </p:txBody>
      </p:sp>
      <p:pic>
        <p:nvPicPr>
          <p:cNvPr id="53" name="Picture 52">
            <a:extLst>
              <a:ext uri="{FF2B5EF4-FFF2-40B4-BE49-F238E27FC236}">
                <a16:creationId xmlns:a16="http://schemas.microsoft.com/office/drawing/2014/main" id="{A5186CC9-8E63-9E7B-0292-7DD848441A5F}"/>
              </a:ext>
            </a:extLst>
          </p:cNvPr>
          <p:cNvPicPr>
            <a:picLocks noChangeAspect="1"/>
          </p:cNvPicPr>
          <p:nvPr/>
        </p:nvPicPr>
        <p:blipFill>
          <a:blip r:embed="rId6"/>
          <a:stretch>
            <a:fillRect/>
          </a:stretch>
        </p:blipFill>
        <p:spPr>
          <a:xfrm rot="565859">
            <a:off x="609792" y="3807165"/>
            <a:ext cx="1246168" cy="582178"/>
          </a:xfrm>
          <a:prstGeom prst="rect">
            <a:avLst/>
          </a:prstGeom>
        </p:spPr>
      </p:pic>
      <p:pic>
        <p:nvPicPr>
          <p:cNvPr id="68" name="Picture 67">
            <a:extLst>
              <a:ext uri="{FF2B5EF4-FFF2-40B4-BE49-F238E27FC236}">
                <a16:creationId xmlns:a16="http://schemas.microsoft.com/office/drawing/2014/main" id="{43CFA2D2-B465-6F69-698D-BF6685BFCD08}"/>
              </a:ext>
            </a:extLst>
          </p:cNvPr>
          <p:cNvPicPr>
            <a:picLocks noChangeAspect="1"/>
          </p:cNvPicPr>
          <p:nvPr/>
        </p:nvPicPr>
        <p:blipFill>
          <a:blip r:embed="rId7"/>
          <a:stretch>
            <a:fillRect/>
          </a:stretch>
        </p:blipFill>
        <p:spPr>
          <a:xfrm>
            <a:off x="1195691" y="1561638"/>
            <a:ext cx="1362923" cy="861629"/>
          </a:xfrm>
          <a:prstGeom prst="rect">
            <a:avLst/>
          </a:prstGeom>
        </p:spPr>
      </p:pic>
      <p:pic>
        <p:nvPicPr>
          <p:cNvPr id="20" name="Picture 19">
            <a:extLst>
              <a:ext uri="{FF2B5EF4-FFF2-40B4-BE49-F238E27FC236}">
                <a16:creationId xmlns:a16="http://schemas.microsoft.com/office/drawing/2014/main" id="{80B58FAE-2E99-F5F3-FA97-D37703E20E4B}"/>
              </a:ext>
            </a:extLst>
          </p:cNvPr>
          <p:cNvPicPr>
            <a:picLocks noChangeAspect="1"/>
          </p:cNvPicPr>
          <p:nvPr/>
        </p:nvPicPr>
        <p:blipFill>
          <a:blip r:embed="rId8"/>
          <a:stretch>
            <a:fillRect/>
          </a:stretch>
        </p:blipFill>
        <p:spPr>
          <a:xfrm>
            <a:off x="294461" y="3046697"/>
            <a:ext cx="1058493" cy="494502"/>
          </a:xfrm>
          <a:prstGeom prst="rect">
            <a:avLst/>
          </a:prstGeom>
        </p:spPr>
      </p:pic>
      <p:pic>
        <p:nvPicPr>
          <p:cNvPr id="40" name="Picture 39">
            <a:extLst>
              <a:ext uri="{FF2B5EF4-FFF2-40B4-BE49-F238E27FC236}">
                <a16:creationId xmlns:a16="http://schemas.microsoft.com/office/drawing/2014/main" id="{BE7201DE-8C24-98EA-1258-19711BEE87AA}"/>
              </a:ext>
            </a:extLst>
          </p:cNvPr>
          <p:cNvPicPr>
            <a:picLocks noChangeAspect="1"/>
          </p:cNvPicPr>
          <p:nvPr/>
        </p:nvPicPr>
        <p:blipFill>
          <a:blip r:embed="rId9"/>
          <a:stretch>
            <a:fillRect/>
          </a:stretch>
        </p:blipFill>
        <p:spPr>
          <a:xfrm>
            <a:off x="1482204" y="3575613"/>
            <a:ext cx="1464337" cy="684103"/>
          </a:xfrm>
          <a:prstGeom prst="rect">
            <a:avLst/>
          </a:prstGeom>
        </p:spPr>
      </p:pic>
      <p:pic>
        <p:nvPicPr>
          <p:cNvPr id="41" name="Picture 40">
            <a:extLst>
              <a:ext uri="{FF2B5EF4-FFF2-40B4-BE49-F238E27FC236}">
                <a16:creationId xmlns:a16="http://schemas.microsoft.com/office/drawing/2014/main" id="{D6C270A4-1042-9117-BC71-ED9A27F295FE}"/>
              </a:ext>
            </a:extLst>
          </p:cNvPr>
          <p:cNvPicPr>
            <a:picLocks noChangeAspect="1"/>
          </p:cNvPicPr>
          <p:nvPr/>
        </p:nvPicPr>
        <p:blipFill>
          <a:blip r:embed="rId10"/>
          <a:stretch>
            <a:fillRect/>
          </a:stretch>
        </p:blipFill>
        <p:spPr>
          <a:xfrm rot="20513120">
            <a:off x="1098435" y="2789605"/>
            <a:ext cx="1906406" cy="890625"/>
          </a:xfrm>
          <a:prstGeom prst="rect">
            <a:avLst/>
          </a:prstGeom>
        </p:spPr>
      </p:pic>
      <p:pic>
        <p:nvPicPr>
          <p:cNvPr id="42" name="Picture 41">
            <a:extLst>
              <a:ext uri="{FF2B5EF4-FFF2-40B4-BE49-F238E27FC236}">
                <a16:creationId xmlns:a16="http://schemas.microsoft.com/office/drawing/2014/main" id="{7337764C-8A7C-E5D8-AA9E-1B5689019233}"/>
              </a:ext>
            </a:extLst>
          </p:cNvPr>
          <p:cNvPicPr>
            <a:picLocks noChangeAspect="1"/>
          </p:cNvPicPr>
          <p:nvPr/>
        </p:nvPicPr>
        <p:blipFill>
          <a:blip r:embed="rId11"/>
          <a:stretch>
            <a:fillRect/>
          </a:stretch>
        </p:blipFill>
        <p:spPr>
          <a:xfrm>
            <a:off x="-122668" y="2138236"/>
            <a:ext cx="1558680" cy="728176"/>
          </a:xfrm>
          <a:prstGeom prst="rect">
            <a:avLst/>
          </a:prstGeom>
        </p:spPr>
      </p:pic>
      <p:pic>
        <p:nvPicPr>
          <p:cNvPr id="43" name="Picture 42">
            <a:extLst>
              <a:ext uri="{FF2B5EF4-FFF2-40B4-BE49-F238E27FC236}">
                <a16:creationId xmlns:a16="http://schemas.microsoft.com/office/drawing/2014/main" id="{62F76188-0D88-F14C-CA90-606C88EFDC70}"/>
              </a:ext>
            </a:extLst>
          </p:cNvPr>
          <p:cNvPicPr>
            <a:picLocks noChangeAspect="1"/>
          </p:cNvPicPr>
          <p:nvPr/>
        </p:nvPicPr>
        <p:blipFill>
          <a:blip r:embed="rId12"/>
          <a:stretch>
            <a:fillRect/>
          </a:stretch>
        </p:blipFill>
        <p:spPr>
          <a:xfrm>
            <a:off x="306718" y="1635213"/>
            <a:ext cx="942616" cy="440368"/>
          </a:xfrm>
          <a:prstGeom prst="rect">
            <a:avLst/>
          </a:prstGeom>
        </p:spPr>
      </p:pic>
      <p:pic>
        <p:nvPicPr>
          <p:cNvPr id="44" name="Picture 43">
            <a:extLst>
              <a:ext uri="{FF2B5EF4-FFF2-40B4-BE49-F238E27FC236}">
                <a16:creationId xmlns:a16="http://schemas.microsoft.com/office/drawing/2014/main" id="{F6122836-FA33-AE7F-CF6B-AA6F24DF1DD3}"/>
              </a:ext>
            </a:extLst>
          </p:cNvPr>
          <p:cNvPicPr>
            <a:picLocks noChangeAspect="1"/>
          </p:cNvPicPr>
          <p:nvPr/>
        </p:nvPicPr>
        <p:blipFill>
          <a:blip r:embed="rId13"/>
          <a:stretch>
            <a:fillRect/>
          </a:stretch>
        </p:blipFill>
        <p:spPr>
          <a:xfrm>
            <a:off x="1021951" y="2379114"/>
            <a:ext cx="1289120" cy="602245"/>
          </a:xfrm>
          <a:prstGeom prst="rect">
            <a:avLst/>
          </a:prstGeom>
        </p:spPr>
      </p:pic>
      <p:pic>
        <p:nvPicPr>
          <p:cNvPr id="49" name="Picture 48">
            <a:extLst>
              <a:ext uri="{FF2B5EF4-FFF2-40B4-BE49-F238E27FC236}">
                <a16:creationId xmlns:a16="http://schemas.microsoft.com/office/drawing/2014/main" id="{3BAD61B8-8326-6584-C5C1-20174821937E}"/>
              </a:ext>
            </a:extLst>
          </p:cNvPr>
          <p:cNvPicPr>
            <a:picLocks noChangeAspect="1"/>
          </p:cNvPicPr>
          <p:nvPr/>
        </p:nvPicPr>
        <p:blipFill>
          <a:blip r:embed="rId14"/>
          <a:stretch>
            <a:fillRect/>
          </a:stretch>
        </p:blipFill>
        <p:spPr>
          <a:xfrm>
            <a:off x="2037945" y="2096615"/>
            <a:ext cx="1325849" cy="619404"/>
          </a:xfrm>
          <a:prstGeom prst="rect">
            <a:avLst/>
          </a:prstGeom>
        </p:spPr>
      </p:pic>
      <p:pic>
        <p:nvPicPr>
          <p:cNvPr id="55" name="Picture 54">
            <a:extLst>
              <a:ext uri="{FF2B5EF4-FFF2-40B4-BE49-F238E27FC236}">
                <a16:creationId xmlns:a16="http://schemas.microsoft.com/office/drawing/2014/main" id="{B7AF2439-A5A0-FA1F-4935-1A7412A5B4DC}"/>
              </a:ext>
            </a:extLst>
          </p:cNvPr>
          <p:cNvPicPr>
            <a:picLocks noChangeAspect="1"/>
          </p:cNvPicPr>
          <p:nvPr/>
        </p:nvPicPr>
        <p:blipFill>
          <a:blip r:embed="rId15"/>
          <a:stretch>
            <a:fillRect/>
          </a:stretch>
        </p:blipFill>
        <p:spPr>
          <a:xfrm>
            <a:off x="152780" y="3553102"/>
            <a:ext cx="1059535" cy="494989"/>
          </a:xfrm>
          <a:prstGeom prst="rect">
            <a:avLst/>
          </a:prstGeom>
        </p:spPr>
      </p:pic>
      <p:pic>
        <p:nvPicPr>
          <p:cNvPr id="57" name="Picture 56">
            <a:extLst>
              <a:ext uri="{FF2B5EF4-FFF2-40B4-BE49-F238E27FC236}">
                <a16:creationId xmlns:a16="http://schemas.microsoft.com/office/drawing/2014/main" id="{BB5F2DF8-A963-59EE-6CA8-0242BF46B789}"/>
              </a:ext>
            </a:extLst>
          </p:cNvPr>
          <p:cNvPicPr>
            <a:picLocks noChangeAspect="1"/>
          </p:cNvPicPr>
          <p:nvPr/>
        </p:nvPicPr>
        <p:blipFill>
          <a:blip r:embed="rId16"/>
          <a:stretch>
            <a:fillRect/>
          </a:stretch>
        </p:blipFill>
        <p:spPr>
          <a:xfrm rot="21231703">
            <a:off x="2904866" y="2705069"/>
            <a:ext cx="1327154" cy="620014"/>
          </a:xfrm>
          <a:prstGeom prst="rect">
            <a:avLst/>
          </a:prstGeom>
        </p:spPr>
      </p:pic>
      <p:pic>
        <p:nvPicPr>
          <p:cNvPr id="58" name="Picture 57">
            <a:extLst>
              <a:ext uri="{FF2B5EF4-FFF2-40B4-BE49-F238E27FC236}">
                <a16:creationId xmlns:a16="http://schemas.microsoft.com/office/drawing/2014/main" id="{EF5EB3A7-7C40-AD1E-2CA0-357A60ECE786}"/>
              </a:ext>
            </a:extLst>
          </p:cNvPr>
          <p:cNvPicPr>
            <a:picLocks noChangeAspect="1"/>
          </p:cNvPicPr>
          <p:nvPr/>
        </p:nvPicPr>
        <p:blipFill>
          <a:blip r:embed="rId8"/>
          <a:stretch>
            <a:fillRect/>
          </a:stretch>
        </p:blipFill>
        <p:spPr>
          <a:xfrm>
            <a:off x="2662527" y="1617287"/>
            <a:ext cx="1058493" cy="494502"/>
          </a:xfrm>
          <a:prstGeom prst="rect">
            <a:avLst/>
          </a:prstGeom>
        </p:spPr>
      </p:pic>
      <p:pic>
        <p:nvPicPr>
          <p:cNvPr id="61" name="Picture 60">
            <a:extLst>
              <a:ext uri="{FF2B5EF4-FFF2-40B4-BE49-F238E27FC236}">
                <a16:creationId xmlns:a16="http://schemas.microsoft.com/office/drawing/2014/main" id="{CF1F02B6-78D7-94AB-153F-15E92F5943EF}"/>
              </a:ext>
            </a:extLst>
          </p:cNvPr>
          <p:cNvPicPr>
            <a:picLocks noChangeAspect="1"/>
          </p:cNvPicPr>
          <p:nvPr/>
        </p:nvPicPr>
        <p:blipFill>
          <a:blip r:embed="rId17"/>
          <a:stretch>
            <a:fillRect/>
          </a:stretch>
        </p:blipFill>
        <p:spPr>
          <a:xfrm>
            <a:off x="2676787" y="3198055"/>
            <a:ext cx="1758538" cy="821545"/>
          </a:xfrm>
          <a:prstGeom prst="rect">
            <a:avLst/>
          </a:prstGeom>
        </p:spPr>
      </p:pic>
      <p:pic>
        <p:nvPicPr>
          <p:cNvPr id="71" name="Picture 70">
            <a:extLst>
              <a:ext uri="{FF2B5EF4-FFF2-40B4-BE49-F238E27FC236}">
                <a16:creationId xmlns:a16="http://schemas.microsoft.com/office/drawing/2014/main" id="{FCBCD574-071C-C8A7-5273-BAB22D49407C}"/>
              </a:ext>
            </a:extLst>
          </p:cNvPr>
          <p:cNvPicPr>
            <a:picLocks noChangeAspect="1"/>
          </p:cNvPicPr>
          <p:nvPr/>
        </p:nvPicPr>
        <p:blipFill>
          <a:blip r:embed="rId18"/>
          <a:stretch>
            <a:fillRect/>
          </a:stretch>
        </p:blipFill>
        <p:spPr>
          <a:xfrm>
            <a:off x="2690858" y="3959244"/>
            <a:ext cx="895756" cy="418475"/>
          </a:xfrm>
          <a:prstGeom prst="rect">
            <a:avLst/>
          </a:prstGeom>
        </p:spPr>
      </p:pic>
      <p:pic>
        <p:nvPicPr>
          <p:cNvPr id="74" name="Picture 73">
            <a:extLst>
              <a:ext uri="{FF2B5EF4-FFF2-40B4-BE49-F238E27FC236}">
                <a16:creationId xmlns:a16="http://schemas.microsoft.com/office/drawing/2014/main" id="{4C202F0E-1FBF-27FF-48F6-E5A702B71EF5}"/>
              </a:ext>
            </a:extLst>
          </p:cNvPr>
          <p:cNvPicPr>
            <a:picLocks noChangeAspect="1"/>
          </p:cNvPicPr>
          <p:nvPr/>
        </p:nvPicPr>
        <p:blipFill>
          <a:blip r:embed="rId19"/>
          <a:stretch>
            <a:fillRect/>
          </a:stretch>
        </p:blipFill>
        <p:spPr>
          <a:xfrm>
            <a:off x="2630035" y="2662265"/>
            <a:ext cx="881612" cy="411866"/>
          </a:xfrm>
          <a:prstGeom prst="rect">
            <a:avLst/>
          </a:prstGeom>
        </p:spPr>
      </p:pic>
      <p:pic>
        <p:nvPicPr>
          <p:cNvPr id="13" name="Picture 12">
            <a:extLst>
              <a:ext uri="{FF2B5EF4-FFF2-40B4-BE49-F238E27FC236}">
                <a16:creationId xmlns:a16="http://schemas.microsoft.com/office/drawing/2014/main" id="{17FC2EBC-07A4-D704-751D-598A370375C5}"/>
              </a:ext>
            </a:extLst>
          </p:cNvPr>
          <p:cNvPicPr>
            <a:picLocks noChangeAspect="1"/>
          </p:cNvPicPr>
          <p:nvPr/>
        </p:nvPicPr>
        <p:blipFill>
          <a:blip r:embed="rId20"/>
          <a:stretch>
            <a:fillRect/>
          </a:stretch>
        </p:blipFill>
        <p:spPr>
          <a:xfrm>
            <a:off x="3218722" y="2016185"/>
            <a:ext cx="1327154" cy="675963"/>
          </a:xfrm>
          <a:prstGeom prst="rect">
            <a:avLst/>
          </a:prstGeom>
        </p:spPr>
      </p:pic>
      <p:sp>
        <p:nvSpPr>
          <p:cNvPr id="4" name="Google Shape;7;p2">
            <a:extLst>
              <a:ext uri="{FF2B5EF4-FFF2-40B4-BE49-F238E27FC236}">
                <a16:creationId xmlns:a16="http://schemas.microsoft.com/office/drawing/2014/main" id="{3623C700-CA2B-EB97-2C31-46437E00A178}"/>
              </a:ext>
            </a:extLst>
          </p:cNvPr>
          <p:cNvSpPr/>
          <p:nvPr/>
        </p:nvSpPr>
        <p:spPr>
          <a:xfrm rot="10800000" flipV="1">
            <a:off x="0" y="4499832"/>
            <a:ext cx="9144000" cy="662868"/>
          </a:xfrm>
          <a:prstGeom prst="round2SameRect">
            <a:avLst>
              <a:gd name="adj1" fmla="val 50000"/>
              <a:gd name="adj2" fmla="val 0"/>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8" name="TextBox 7">
            <a:extLst>
              <a:ext uri="{FF2B5EF4-FFF2-40B4-BE49-F238E27FC236}">
                <a16:creationId xmlns:a16="http://schemas.microsoft.com/office/drawing/2014/main" id="{2A6C2853-F6BC-5C7C-7F35-39329D0416C8}"/>
              </a:ext>
            </a:extLst>
          </p:cNvPr>
          <p:cNvSpPr txBox="1"/>
          <p:nvPr/>
        </p:nvSpPr>
        <p:spPr>
          <a:xfrm>
            <a:off x="241302" y="4677085"/>
            <a:ext cx="8661396" cy="323165"/>
          </a:xfrm>
          <a:prstGeom prst="rect">
            <a:avLst/>
          </a:prstGeom>
          <a:noFill/>
        </p:spPr>
        <p:txBody>
          <a:bodyPr wrap="square">
            <a:spAutoFit/>
          </a:bodyPr>
          <a:lstStyle/>
          <a:p>
            <a:pPr algn="ctr">
              <a:defRPr/>
            </a:pPr>
            <a:r>
              <a:rPr lang="en-US" sz="1500" b="1" spc="40" dirty="0">
                <a:solidFill>
                  <a:schemeClr val="bg1"/>
                </a:solidFill>
                <a:latin typeface="Raleway" pitchFamily="2" charset="77"/>
              </a:rPr>
              <a:t>FROM 60 PER CLASS TO ONE PER TABLE </a:t>
            </a:r>
            <a:r>
              <a:rPr lang="en-US" sz="1500" spc="40" dirty="0">
                <a:solidFill>
                  <a:schemeClr val="bg1"/>
                </a:solidFill>
                <a:latin typeface="Raleway Medium" pitchFamily="2" charset="77"/>
              </a:rPr>
              <a:t>| SAVING 90 MINUTES OF PREPARATION TIME</a:t>
            </a:r>
            <a:endParaRPr lang="en-IL" sz="1500" dirty="0">
              <a:solidFill>
                <a:schemeClr val="bg1"/>
              </a:solidFill>
              <a:latin typeface="Raleway Medium" pitchFamily="2" charset="77"/>
            </a:endParaRPr>
          </a:p>
        </p:txBody>
      </p:sp>
    </p:spTree>
    <p:custDataLst>
      <p:tags r:id="rId1"/>
    </p:custDataLst>
    <p:extLst>
      <p:ext uri="{BB962C8B-B14F-4D97-AF65-F5344CB8AC3E}">
        <p14:creationId xmlns:p14="http://schemas.microsoft.com/office/powerpoint/2010/main" val="27640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200"/>
                                        <p:tgtEl>
                                          <p:spTgt spid="49"/>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200"/>
                                        <p:tgtEl>
                                          <p:spTgt spid="74"/>
                                        </p:tgtEl>
                                      </p:cBhvr>
                                    </p:animEffect>
                                  </p:childTnLst>
                                </p:cTn>
                              </p:par>
                            </p:childTnLst>
                          </p:cTn>
                        </p:par>
                        <p:par>
                          <p:cTn id="20" fill="hold">
                            <p:stCondLst>
                              <p:cond delay="12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
                                        <p:tgtEl>
                                          <p:spTgt spid="20"/>
                                        </p:tgtEl>
                                      </p:cBhvr>
                                    </p:animEffect>
                                  </p:childTnLst>
                                </p:cTn>
                              </p:par>
                            </p:childTnLst>
                          </p:cTn>
                        </p:par>
                        <p:par>
                          <p:cTn id="24" fill="hold">
                            <p:stCondLst>
                              <p:cond delay="1400"/>
                            </p:stCondLst>
                            <p:childTnLst>
                              <p:par>
                                <p:cTn id="25" presetID="10" presetClass="entr" presetSubtype="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200"/>
                                        <p:tgtEl>
                                          <p:spTgt spid="41"/>
                                        </p:tgtEl>
                                      </p:cBhvr>
                                    </p:animEffect>
                                  </p:childTnLst>
                                </p:cTn>
                              </p:par>
                            </p:childTnLst>
                          </p:cTn>
                        </p:par>
                        <p:par>
                          <p:cTn id="28" fill="hold">
                            <p:stCondLst>
                              <p:cond delay="1600"/>
                            </p:stCondLst>
                            <p:childTnLst>
                              <p:par>
                                <p:cTn id="29" presetID="10"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2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
                                        <p:tgtEl>
                                          <p:spTgt spid="13"/>
                                        </p:tgtEl>
                                      </p:cBhvr>
                                    </p:animEffect>
                                  </p:childTnLst>
                                </p:cTn>
                              </p:par>
                            </p:childTnLst>
                          </p:cTn>
                        </p:par>
                        <p:par>
                          <p:cTn id="35" fill="hold">
                            <p:stCondLst>
                              <p:cond delay="1800"/>
                            </p:stCondLst>
                            <p:childTnLst>
                              <p:par>
                                <p:cTn id="36" presetID="10" presetClass="entr" presetSubtype="0"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200"/>
                                        <p:tgtEl>
                                          <p:spTgt spid="61"/>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200"/>
                                        <p:tgtEl>
                                          <p:spTgt spid="58"/>
                                        </p:tgtEl>
                                      </p:cBhvr>
                                    </p:animEffect>
                                  </p:childTnLst>
                                </p:cTn>
                              </p:par>
                              <p:par>
                                <p:cTn id="43" presetID="10"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200"/>
                                        <p:tgtEl>
                                          <p:spTgt spid="53"/>
                                        </p:tgtEl>
                                      </p:cBhvr>
                                    </p:animEffect>
                                  </p:childTnLst>
                                </p:cTn>
                              </p:par>
                            </p:childTnLst>
                          </p:cTn>
                        </p:par>
                        <p:par>
                          <p:cTn id="46" fill="hold">
                            <p:stCondLst>
                              <p:cond delay="2200"/>
                            </p:stCondLst>
                            <p:childTnLst>
                              <p:par>
                                <p:cTn id="47" presetID="10"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200"/>
                                        <p:tgtEl>
                                          <p:spTgt spid="43"/>
                                        </p:tgtEl>
                                      </p:cBhvr>
                                    </p:animEffect>
                                  </p:childTnLst>
                                </p:cTn>
                              </p:par>
                            </p:childTnLst>
                          </p:cTn>
                        </p:par>
                        <p:par>
                          <p:cTn id="50" fill="hold">
                            <p:stCondLst>
                              <p:cond delay="2400"/>
                            </p:stCondLst>
                            <p:childTnLst>
                              <p:par>
                                <p:cTn id="51" presetID="10" presetClass="entr" presetSubtype="0"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200"/>
                                        <p:tgtEl>
                                          <p:spTgt spid="40"/>
                                        </p:tgtEl>
                                      </p:cBhvr>
                                    </p:animEffect>
                                  </p:childTnLst>
                                </p:cTn>
                              </p:par>
                            </p:childTnLst>
                          </p:cTn>
                        </p:par>
                        <p:par>
                          <p:cTn id="54" fill="hold">
                            <p:stCondLst>
                              <p:cond delay="2600"/>
                            </p:stCondLst>
                            <p:childTnLst>
                              <p:par>
                                <p:cTn id="55" presetID="10" presetClass="entr" presetSubtype="0" fill="hold" nodeType="after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200"/>
                                        <p:tgtEl>
                                          <p:spTgt spid="55"/>
                                        </p:tgtEl>
                                      </p:cBhvr>
                                    </p:animEffect>
                                  </p:childTnLst>
                                </p:cTn>
                              </p:par>
                              <p:par>
                                <p:cTn id="58" presetID="10" presetClass="entr" presetSubtype="0" fill="hold" nodeType="with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fade">
                                      <p:cBhvr>
                                        <p:cTn id="60" dur="200"/>
                                        <p:tgtEl>
                                          <p:spTgt spid="71"/>
                                        </p:tgtEl>
                                      </p:cBhvr>
                                    </p:animEffect>
                                  </p:childTnLst>
                                </p:cTn>
                              </p:par>
                            </p:childTnLst>
                          </p:cTn>
                        </p:par>
                        <p:par>
                          <p:cTn id="61" fill="hold">
                            <p:stCondLst>
                              <p:cond delay="2800"/>
                            </p:stCondLst>
                            <p:childTnLst>
                              <p:par>
                                <p:cTn id="62" presetID="10" presetClass="entr" presetSubtype="0" fill="hold"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200"/>
                                        <p:tgtEl>
                                          <p:spTgt spid="57"/>
                                        </p:tgtEl>
                                      </p:cBhvr>
                                    </p:animEffect>
                                  </p:childTnLst>
                                </p:cTn>
                              </p:par>
                            </p:childTnLst>
                          </p:cTn>
                        </p:par>
                        <p:par>
                          <p:cTn id="65" fill="hold">
                            <p:stCondLst>
                              <p:cond delay="3000"/>
                            </p:stCondLst>
                            <p:childTnLst>
                              <p:par>
                                <p:cTn id="66" presetID="10" presetClass="entr" presetSubtype="0" fill="hold"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200"/>
                                        <p:tgtEl>
                                          <p:spTgt spid="44"/>
                                        </p:tgtEl>
                                      </p:cBhvr>
                                    </p:animEffect>
                                  </p:childTnLst>
                                </p:cTn>
                              </p:par>
                            </p:childTnLst>
                          </p:cTn>
                        </p:par>
                        <p:par>
                          <p:cTn id="69" fill="hold">
                            <p:stCondLst>
                              <p:cond delay="3200"/>
                            </p:stCondLst>
                            <p:childTnLst>
                              <p:par>
                                <p:cTn id="70" presetID="10" presetClass="entr" presetSubtype="0" fill="hold" nodeType="afterEffect">
                                  <p:stCondLst>
                                    <p:cond delay="0"/>
                                  </p:stCondLst>
                                  <p:childTnLst>
                                    <p:set>
                                      <p:cBhvr>
                                        <p:cTn id="71" dur="1" fill="hold">
                                          <p:stCondLst>
                                            <p:cond delay="0"/>
                                          </p:stCondLst>
                                        </p:cTn>
                                        <p:tgtEl>
                                          <p:spTgt spid="68"/>
                                        </p:tgtEl>
                                        <p:attrNameLst>
                                          <p:attrName>style.visibility</p:attrName>
                                        </p:attrNameLst>
                                      </p:cBhvr>
                                      <p:to>
                                        <p:strVal val="visible"/>
                                      </p:to>
                                    </p:set>
                                    <p:animEffect transition="in" filter="fade">
                                      <p:cBhvr>
                                        <p:cTn id="72" dur="200"/>
                                        <p:tgtEl>
                                          <p:spTgt spid="68"/>
                                        </p:tgtEl>
                                      </p:cBhvr>
                                    </p:animEffect>
                                  </p:childTnLst>
                                </p:cTn>
                              </p:par>
                            </p:childTnLst>
                          </p:cTn>
                        </p:par>
                        <p:par>
                          <p:cTn id="73" fill="hold">
                            <p:stCondLst>
                              <p:cond delay="3400"/>
                            </p:stCondLst>
                            <p:childTnLst>
                              <p:par>
                                <p:cTn id="74" presetID="22" presetClass="entr" presetSubtype="8" fill="hold" grpId="0" nodeType="afterEffect">
                                  <p:stCondLst>
                                    <p:cond delay="500"/>
                                  </p:stCondLst>
                                  <p:childTnLst>
                                    <p:set>
                                      <p:cBhvr>
                                        <p:cTn id="75" dur="1" fill="hold">
                                          <p:stCondLst>
                                            <p:cond delay="0"/>
                                          </p:stCondLst>
                                        </p:cTn>
                                        <p:tgtEl>
                                          <p:spTgt spid="6"/>
                                        </p:tgtEl>
                                        <p:attrNameLst>
                                          <p:attrName>style.visibility</p:attrName>
                                        </p:attrNameLst>
                                      </p:cBhvr>
                                      <p:to>
                                        <p:strVal val="visible"/>
                                      </p:to>
                                    </p:set>
                                    <p:animEffect transition="in" filter="wipe(left)">
                                      <p:cBhvr>
                                        <p:cTn id="76" dur="1000"/>
                                        <p:tgtEl>
                                          <p:spTgt spid="6"/>
                                        </p:tgtEl>
                                      </p:cBhvr>
                                    </p:animEffect>
                                  </p:childTnLst>
                                </p:cTn>
                              </p:par>
                            </p:childTnLst>
                          </p:cTn>
                        </p:par>
                        <p:par>
                          <p:cTn id="77" fill="hold">
                            <p:stCondLst>
                              <p:cond delay="4900"/>
                            </p:stCondLst>
                            <p:childTnLst>
                              <p:par>
                                <p:cTn id="78" presetID="10" presetClass="entr" presetSubtype="0" fill="hold" nodeType="after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10" presetClass="entr" presetSubtype="0" fill="hold" nodeType="with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500"/>
                                        <p:tgtEl>
                                          <p:spTgt spid="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fade">
                                      <p:cBhvr>
                                        <p:cTn id="9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6" grpId="0"/>
      <p:bldP spid="12" grpId="0" animBg="1"/>
      <p:bldP spid="4"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34951" y="125340"/>
            <a:ext cx="8667749" cy="615523"/>
          </a:xfrm>
        </p:spPr>
        <p:txBody>
          <a:bodyPr/>
          <a:lstStyle/>
          <a:p>
            <a:pPr algn="ctr"/>
            <a:r>
              <a:rPr lang="en-US" altLang="en-US" dirty="0">
                <a:solidFill>
                  <a:schemeClr val="accent5"/>
                </a:solidFill>
              </a:rPr>
              <a:t>GENSCI:</a:t>
            </a:r>
            <a:r>
              <a:rPr lang="en-US" altLang="en-US" dirty="0"/>
              <a:t> GENERAL SCIENCE UNIT</a:t>
            </a:r>
          </a:p>
        </p:txBody>
      </p:sp>
      <p:sp>
        <p:nvSpPr>
          <p:cNvPr id="2" name="Text Placeholder 1">
            <a:extLst>
              <a:ext uri="{FF2B5EF4-FFF2-40B4-BE49-F238E27FC236}">
                <a16:creationId xmlns:a16="http://schemas.microsoft.com/office/drawing/2014/main" id="{D332D113-A6D0-EBD4-6203-C340D26895DC}"/>
              </a:ext>
            </a:extLst>
          </p:cNvPr>
          <p:cNvSpPr>
            <a:spLocks noGrp="1"/>
          </p:cNvSpPr>
          <p:nvPr>
            <p:ph type="body" sz="quarter" idx="10"/>
          </p:nvPr>
        </p:nvSpPr>
        <p:spPr>
          <a:xfrm>
            <a:off x="473075" y="580021"/>
            <a:ext cx="8188325" cy="415468"/>
          </a:xfrm>
        </p:spPr>
        <p:txBody>
          <a:bodyPr/>
          <a:lstStyle/>
          <a:p>
            <a:pPr algn="ctr"/>
            <a:r>
              <a:rPr lang="en-US" altLang="en-US" sz="1500" spc="20" dirty="0">
                <a:latin typeface="Raleway Medium" pitchFamily="2" charset="77"/>
              </a:rPr>
              <a:t>A Complete Lab on a Disc</a:t>
            </a:r>
            <a:endParaRPr lang="en-IL" sz="1500" spc="20" dirty="0">
              <a:latin typeface="Raleway Medium" pitchFamily="2" charset="77"/>
            </a:endParaRPr>
          </a:p>
        </p:txBody>
      </p:sp>
      <p:pic>
        <p:nvPicPr>
          <p:cNvPr id="8195" name="Picture 3"/>
          <p:cNvPicPr>
            <a:picLocks noChangeAspect="1"/>
          </p:cNvPicPr>
          <p:nvPr/>
        </p:nvPicPr>
        <p:blipFill>
          <a:blip r:embed="rId3"/>
          <a:srcRect/>
          <a:stretch/>
        </p:blipFill>
        <p:spPr bwMode="auto">
          <a:xfrm>
            <a:off x="340658" y="1211954"/>
            <a:ext cx="8161315" cy="290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62"/>
          <p:cNvSpPr txBox="1">
            <a:spLocks noChangeArrowheads="1"/>
          </p:cNvSpPr>
          <p:nvPr/>
        </p:nvSpPr>
        <p:spPr bwMode="auto">
          <a:xfrm>
            <a:off x="234950" y="3984866"/>
            <a:ext cx="8667750" cy="92945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lnSpc>
                <a:spcPct val="110000"/>
              </a:lnSpc>
              <a:buNone/>
              <a:defRPr sz="1000">
                <a:solidFill>
                  <a:schemeClr val="tx1"/>
                </a:solidFill>
                <a:latin typeface="Raleway" pitchFamily="2" charset="77"/>
                <a:ea typeface="Outfit Light"/>
                <a:cs typeface="Outfit Light"/>
              </a:defRPr>
            </a:lvl1pPr>
          </a:lstStyle>
          <a:p>
            <a:r>
              <a:rPr lang="en-US" altLang="en-US" sz="1400" b="1" spc="20" dirty="0">
                <a:solidFill>
                  <a:schemeClr val="accent5"/>
                </a:solidFill>
              </a:rPr>
              <a:t>12 built-in Sensors</a:t>
            </a:r>
          </a:p>
          <a:p>
            <a:r>
              <a:rPr lang="en-US" altLang="en-US" dirty="0"/>
              <a:t>Air Pressure, Ambient Temperature, Current, Distance, GPS, Light, Microphone, pH, </a:t>
            </a:r>
            <a:br>
              <a:rPr lang="en-US" altLang="en-US" dirty="0"/>
            </a:br>
            <a:r>
              <a:rPr lang="en-US" altLang="en-US" dirty="0"/>
              <a:t>Relative Humidity, Sound Level, Temperature, Voltage, Universal Input</a:t>
            </a:r>
          </a:p>
          <a:p>
            <a:endParaRPr lang="en-US" altLang="en-US" dirty="0"/>
          </a:p>
        </p:txBody>
      </p:sp>
      <p:grpSp>
        <p:nvGrpSpPr>
          <p:cNvPr id="12" name="Group 11">
            <a:extLst>
              <a:ext uri="{FF2B5EF4-FFF2-40B4-BE49-F238E27FC236}">
                <a16:creationId xmlns:a16="http://schemas.microsoft.com/office/drawing/2014/main" id="{80749D3E-4D63-10EE-583C-882F66AFBB17}"/>
              </a:ext>
            </a:extLst>
          </p:cNvPr>
          <p:cNvGrpSpPr/>
          <p:nvPr/>
        </p:nvGrpSpPr>
        <p:grpSpPr>
          <a:xfrm>
            <a:off x="6850856" y="1186684"/>
            <a:ext cx="1597582" cy="1793164"/>
            <a:chOff x="6850856" y="1186684"/>
            <a:chExt cx="1597582" cy="1793164"/>
          </a:xfrm>
        </p:grpSpPr>
        <p:pic>
          <p:nvPicPr>
            <p:cNvPr id="11" name="Picture 10">
              <a:extLst>
                <a:ext uri="{FF2B5EF4-FFF2-40B4-BE49-F238E27FC236}">
                  <a16:creationId xmlns:a16="http://schemas.microsoft.com/office/drawing/2014/main" id="{384B57C9-AEF4-3BF9-9C42-6960A4B75589}"/>
                </a:ext>
              </a:extLst>
            </p:cNvPr>
            <p:cNvPicPr>
              <a:picLocks noChangeAspect="1"/>
            </p:cNvPicPr>
            <p:nvPr/>
          </p:nvPicPr>
          <p:blipFill>
            <a:blip r:embed="rId4"/>
            <a:stretch>
              <a:fillRect/>
            </a:stretch>
          </p:blipFill>
          <p:spPr>
            <a:xfrm>
              <a:off x="7476843" y="1186684"/>
              <a:ext cx="510571" cy="510571"/>
            </a:xfrm>
            <a:prstGeom prst="rect">
              <a:avLst/>
            </a:prstGeom>
          </p:spPr>
        </p:pic>
        <p:pic>
          <p:nvPicPr>
            <p:cNvPr id="25" name="Picture 24">
              <a:extLst>
                <a:ext uri="{FF2B5EF4-FFF2-40B4-BE49-F238E27FC236}">
                  <a16:creationId xmlns:a16="http://schemas.microsoft.com/office/drawing/2014/main" id="{88E5EC0B-51BF-7874-AC06-177F32236A46}"/>
                </a:ext>
              </a:extLst>
            </p:cNvPr>
            <p:cNvPicPr>
              <a:picLocks noChangeAspect="1"/>
            </p:cNvPicPr>
            <p:nvPr/>
          </p:nvPicPr>
          <p:blipFill>
            <a:blip r:embed="rId5"/>
            <a:stretch>
              <a:fillRect/>
            </a:stretch>
          </p:blipFill>
          <p:spPr>
            <a:xfrm>
              <a:off x="7834154" y="1474825"/>
              <a:ext cx="512259" cy="512259"/>
            </a:xfrm>
            <a:prstGeom prst="rect">
              <a:avLst/>
            </a:prstGeom>
          </p:spPr>
        </p:pic>
        <p:pic>
          <p:nvPicPr>
            <p:cNvPr id="35" name="Picture 34">
              <a:extLst>
                <a:ext uri="{FF2B5EF4-FFF2-40B4-BE49-F238E27FC236}">
                  <a16:creationId xmlns:a16="http://schemas.microsoft.com/office/drawing/2014/main" id="{8F3D8094-DDD0-DE8F-2031-55E220D777BC}"/>
                </a:ext>
              </a:extLst>
            </p:cNvPr>
            <p:cNvPicPr>
              <a:picLocks noChangeAspect="1"/>
            </p:cNvPicPr>
            <p:nvPr/>
          </p:nvPicPr>
          <p:blipFill>
            <a:blip r:embed="rId6"/>
            <a:stretch>
              <a:fillRect/>
            </a:stretch>
          </p:blipFill>
          <p:spPr>
            <a:xfrm>
              <a:off x="7990784" y="1911929"/>
              <a:ext cx="457654" cy="457654"/>
            </a:xfrm>
            <a:prstGeom prst="rect">
              <a:avLst/>
            </a:prstGeom>
          </p:spPr>
        </p:pic>
        <p:sp>
          <p:nvSpPr>
            <p:cNvPr id="62" name="Freeform: Shape 61">
              <a:extLst>
                <a:ext uri="{FF2B5EF4-FFF2-40B4-BE49-F238E27FC236}">
                  <a16:creationId xmlns:a16="http://schemas.microsoft.com/office/drawing/2014/main" id="{F09C7A5B-C1E4-5267-8985-9E3125972D02}"/>
                </a:ext>
              </a:extLst>
            </p:cNvPr>
            <p:cNvSpPr/>
            <p:nvPr/>
          </p:nvSpPr>
          <p:spPr>
            <a:xfrm>
              <a:off x="7015163" y="1378444"/>
              <a:ext cx="514350" cy="443212"/>
            </a:xfrm>
            <a:custGeom>
              <a:avLst/>
              <a:gdLst>
                <a:gd name="connsiteX0" fmla="*/ 514350 w 514350"/>
                <a:gd name="connsiteY0" fmla="*/ 300 h 443212"/>
                <a:gd name="connsiteX1" fmla="*/ 164306 w 514350"/>
                <a:gd name="connsiteY1" fmla="*/ 71737 h 443212"/>
                <a:gd name="connsiteX2" fmla="*/ 0 w 514350"/>
                <a:gd name="connsiteY2" fmla="*/ 443212 h 443212"/>
              </a:gdLst>
              <a:ahLst/>
              <a:cxnLst>
                <a:cxn ang="0">
                  <a:pos x="connsiteX0" y="connsiteY0"/>
                </a:cxn>
                <a:cxn ang="0">
                  <a:pos x="connsiteX1" y="connsiteY1"/>
                </a:cxn>
                <a:cxn ang="0">
                  <a:pos x="connsiteX2" y="connsiteY2"/>
                </a:cxn>
              </a:cxnLst>
              <a:rect l="l" t="t" r="r" b="b"/>
              <a:pathLst>
                <a:path w="514350" h="443212">
                  <a:moveTo>
                    <a:pt x="514350" y="300"/>
                  </a:moveTo>
                  <a:cubicBezTo>
                    <a:pt x="382190" y="-891"/>
                    <a:pt x="250031" y="-2082"/>
                    <a:pt x="164306" y="71737"/>
                  </a:cubicBezTo>
                  <a:cubicBezTo>
                    <a:pt x="78581" y="145556"/>
                    <a:pt x="39290" y="294384"/>
                    <a:pt x="0" y="443212"/>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192" name="Freeform: Shape 8191">
              <a:extLst>
                <a:ext uri="{FF2B5EF4-FFF2-40B4-BE49-F238E27FC236}">
                  <a16:creationId xmlns:a16="http://schemas.microsoft.com/office/drawing/2014/main" id="{CDADEB79-F366-8E77-4280-3883B682B7C5}"/>
                </a:ext>
              </a:extLst>
            </p:cNvPr>
            <p:cNvSpPr/>
            <p:nvPr/>
          </p:nvSpPr>
          <p:spPr>
            <a:xfrm>
              <a:off x="7558088" y="1900238"/>
              <a:ext cx="421481" cy="592931"/>
            </a:xfrm>
            <a:custGeom>
              <a:avLst/>
              <a:gdLst>
                <a:gd name="connsiteX0" fmla="*/ 421481 w 421481"/>
                <a:gd name="connsiteY0" fmla="*/ 0 h 592931"/>
                <a:gd name="connsiteX1" fmla="*/ 157162 w 421481"/>
                <a:gd name="connsiteY1" fmla="*/ 435768 h 592931"/>
                <a:gd name="connsiteX2" fmla="*/ 0 w 421481"/>
                <a:gd name="connsiteY2" fmla="*/ 592931 h 592931"/>
              </a:gdLst>
              <a:ahLst/>
              <a:cxnLst>
                <a:cxn ang="0">
                  <a:pos x="connsiteX0" y="connsiteY0"/>
                </a:cxn>
                <a:cxn ang="0">
                  <a:pos x="connsiteX1" y="connsiteY1"/>
                </a:cxn>
                <a:cxn ang="0">
                  <a:pos x="connsiteX2" y="connsiteY2"/>
                </a:cxn>
              </a:cxnLst>
              <a:rect l="l" t="t" r="r" b="b"/>
              <a:pathLst>
                <a:path w="421481" h="592931">
                  <a:moveTo>
                    <a:pt x="421481" y="0"/>
                  </a:moveTo>
                  <a:cubicBezTo>
                    <a:pt x="324445" y="168473"/>
                    <a:pt x="227409" y="336946"/>
                    <a:pt x="157162" y="435768"/>
                  </a:cubicBezTo>
                  <a:cubicBezTo>
                    <a:pt x="86915" y="534590"/>
                    <a:pt x="43457" y="563760"/>
                    <a:pt x="0" y="592931"/>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193" name="Freeform: Shape 8192">
              <a:extLst>
                <a:ext uri="{FF2B5EF4-FFF2-40B4-BE49-F238E27FC236}">
                  <a16:creationId xmlns:a16="http://schemas.microsoft.com/office/drawing/2014/main" id="{39C6ED10-CFEC-BA8D-CCEB-6BEEE75804BA}"/>
                </a:ext>
              </a:extLst>
            </p:cNvPr>
            <p:cNvSpPr/>
            <p:nvPr/>
          </p:nvSpPr>
          <p:spPr>
            <a:xfrm>
              <a:off x="6850856" y="2257425"/>
              <a:ext cx="1293081" cy="722423"/>
            </a:xfrm>
            <a:custGeom>
              <a:avLst/>
              <a:gdLst>
                <a:gd name="connsiteX0" fmla="*/ 1293019 w 1293081"/>
                <a:gd name="connsiteY0" fmla="*/ 0 h 722423"/>
                <a:gd name="connsiteX1" fmla="*/ 1078707 w 1293081"/>
                <a:gd name="connsiteY1" fmla="*/ 714375 h 722423"/>
                <a:gd name="connsiteX2" fmla="*/ 0 w 1293081"/>
                <a:gd name="connsiteY2" fmla="*/ 321469 h 722423"/>
              </a:gdLst>
              <a:ahLst/>
              <a:cxnLst>
                <a:cxn ang="0">
                  <a:pos x="connsiteX0" y="connsiteY0"/>
                </a:cxn>
                <a:cxn ang="0">
                  <a:pos x="connsiteX1" y="connsiteY1"/>
                </a:cxn>
                <a:cxn ang="0">
                  <a:pos x="connsiteX2" y="connsiteY2"/>
                </a:cxn>
              </a:cxnLst>
              <a:rect l="l" t="t" r="r" b="b"/>
              <a:pathLst>
                <a:path w="1293081" h="722423">
                  <a:moveTo>
                    <a:pt x="1293019" y="0"/>
                  </a:moveTo>
                  <a:cubicBezTo>
                    <a:pt x="1293614" y="330398"/>
                    <a:pt x="1294210" y="660797"/>
                    <a:pt x="1078707" y="714375"/>
                  </a:cubicBezTo>
                  <a:cubicBezTo>
                    <a:pt x="863204" y="767953"/>
                    <a:pt x="431602" y="544711"/>
                    <a:pt x="0" y="321469"/>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0" name="Group 9">
            <a:extLst>
              <a:ext uri="{FF2B5EF4-FFF2-40B4-BE49-F238E27FC236}">
                <a16:creationId xmlns:a16="http://schemas.microsoft.com/office/drawing/2014/main" id="{870208DF-A77D-41A6-5134-46D7625A89B7}"/>
              </a:ext>
            </a:extLst>
          </p:cNvPr>
          <p:cNvGrpSpPr/>
          <p:nvPr/>
        </p:nvGrpSpPr>
        <p:grpSpPr>
          <a:xfrm>
            <a:off x="695562" y="1858261"/>
            <a:ext cx="4064478" cy="2113970"/>
            <a:chOff x="695562" y="1858261"/>
            <a:chExt cx="4064478" cy="2113970"/>
          </a:xfrm>
        </p:grpSpPr>
        <p:grpSp>
          <p:nvGrpSpPr>
            <p:cNvPr id="3" name="Group 2">
              <a:extLst>
                <a:ext uri="{FF2B5EF4-FFF2-40B4-BE49-F238E27FC236}">
                  <a16:creationId xmlns:a16="http://schemas.microsoft.com/office/drawing/2014/main" id="{93E1A410-FFB8-CB78-2788-2C3B28908ACF}"/>
                </a:ext>
              </a:extLst>
            </p:cNvPr>
            <p:cNvGrpSpPr/>
            <p:nvPr/>
          </p:nvGrpSpPr>
          <p:grpSpPr>
            <a:xfrm>
              <a:off x="695562" y="1858261"/>
              <a:ext cx="4064478" cy="2113970"/>
              <a:chOff x="816027" y="1936726"/>
              <a:chExt cx="4064478" cy="2113970"/>
            </a:xfrm>
          </p:grpSpPr>
          <p:pic>
            <p:nvPicPr>
              <p:cNvPr id="4" name="Picture 3">
                <a:extLst>
                  <a:ext uri="{FF2B5EF4-FFF2-40B4-BE49-F238E27FC236}">
                    <a16:creationId xmlns:a16="http://schemas.microsoft.com/office/drawing/2014/main" id="{40EB1FA1-99A0-A2CB-8EA8-768B4E76EAA8}"/>
                  </a:ext>
                </a:extLst>
              </p:cNvPr>
              <p:cNvPicPr>
                <a:picLocks noChangeAspect="1"/>
              </p:cNvPicPr>
              <p:nvPr/>
            </p:nvPicPr>
            <p:blipFill>
              <a:blip r:embed="rId7"/>
              <a:stretch>
                <a:fillRect/>
              </a:stretch>
            </p:blipFill>
            <p:spPr>
              <a:xfrm>
                <a:off x="4269854" y="2424531"/>
                <a:ext cx="510572" cy="510572"/>
              </a:xfrm>
              <a:prstGeom prst="rect">
                <a:avLst/>
              </a:prstGeom>
            </p:spPr>
          </p:pic>
          <p:pic>
            <p:nvPicPr>
              <p:cNvPr id="8" name="Picture 7">
                <a:extLst>
                  <a:ext uri="{FF2B5EF4-FFF2-40B4-BE49-F238E27FC236}">
                    <a16:creationId xmlns:a16="http://schemas.microsoft.com/office/drawing/2014/main" id="{570DB8D7-17E2-4989-55E5-05F7C2CAACEB}"/>
                  </a:ext>
                </a:extLst>
              </p:cNvPr>
              <p:cNvPicPr>
                <a:picLocks noChangeAspect="1"/>
              </p:cNvPicPr>
              <p:nvPr/>
            </p:nvPicPr>
            <p:blipFill>
              <a:blip r:embed="rId8"/>
              <a:stretch>
                <a:fillRect/>
              </a:stretch>
            </p:blipFill>
            <p:spPr>
              <a:xfrm>
                <a:off x="3936382" y="2892048"/>
                <a:ext cx="471312" cy="471312"/>
              </a:xfrm>
              <a:prstGeom prst="rect">
                <a:avLst/>
              </a:prstGeom>
            </p:spPr>
          </p:pic>
          <p:pic>
            <p:nvPicPr>
              <p:cNvPr id="14" name="Picture 13">
                <a:extLst>
                  <a:ext uri="{FF2B5EF4-FFF2-40B4-BE49-F238E27FC236}">
                    <a16:creationId xmlns:a16="http://schemas.microsoft.com/office/drawing/2014/main" id="{DD0684B9-3F65-52EE-D9ED-88873A2A97D4}"/>
                  </a:ext>
                </a:extLst>
              </p:cNvPr>
              <p:cNvPicPr>
                <a:picLocks noChangeAspect="1"/>
              </p:cNvPicPr>
              <p:nvPr/>
            </p:nvPicPr>
            <p:blipFill>
              <a:blip r:embed="rId9"/>
              <a:stretch>
                <a:fillRect/>
              </a:stretch>
            </p:blipFill>
            <p:spPr>
              <a:xfrm>
                <a:off x="3444735" y="3244828"/>
                <a:ext cx="491647" cy="491647"/>
              </a:xfrm>
              <a:prstGeom prst="rect">
                <a:avLst/>
              </a:prstGeom>
            </p:spPr>
          </p:pic>
          <p:pic>
            <p:nvPicPr>
              <p:cNvPr id="17" name="Picture 16">
                <a:extLst>
                  <a:ext uri="{FF2B5EF4-FFF2-40B4-BE49-F238E27FC236}">
                    <a16:creationId xmlns:a16="http://schemas.microsoft.com/office/drawing/2014/main" id="{0DD3614C-7612-3B26-5B71-C00E8344F0E3}"/>
                  </a:ext>
                </a:extLst>
              </p:cNvPr>
              <p:cNvPicPr>
                <a:picLocks noChangeAspect="1"/>
              </p:cNvPicPr>
              <p:nvPr/>
            </p:nvPicPr>
            <p:blipFill>
              <a:blip r:embed="rId10"/>
              <a:stretch>
                <a:fillRect/>
              </a:stretch>
            </p:blipFill>
            <p:spPr>
              <a:xfrm>
                <a:off x="2882896" y="3465364"/>
                <a:ext cx="510571" cy="510571"/>
              </a:xfrm>
              <a:prstGeom prst="rect">
                <a:avLst/>
              </a:prstGeom>
            </p:spPr>
          </p:pic>
          <p:pic>
            <p:nvPicPr>
              <p:cNvPr id="19" name="Picture 18">
                <a:extLst>
                  <a:ext uri="{FF2B5EF4-FFF2-40B4-BE49-F238E27FC236}">
                    <a16:creationId xmlns:a16="http://schemas.microsoft.com/office/drawing/2014/main" id="{E46C71AE-F6D5-F669-991F-6348EAF1BF1A}"/>
                  </a:ext>
                </a:extLst>
              </p:cNvPr>
              <p:cNvPicPr>
                <a:picLocks noChangeAspect="1"/>
              </p:cNvPicPr>
              <p:nvPr/>
            </p:nvPicPr>
            <p:blipFill>
              <a:blip r:embed="rId11"/>
              <a:stretch>
                <a:fillRect/>
              </a:stretch>
            </p:blipFill>
            <p:spPr>
              <a:xfrm>
                <a:off x="816027" y="3271827"/>
                <a:ext cx="531651" cy="531651"/>
              </a:xfrm>
              <a:prstGeom prst="rect">
                <a:avLst/>
              </a:prstGeom>
            </p:spPr>
          </p:pic>
          <p:pic>
            <p:nvPicPr>
              <p:cNvPr id="27" name="Picture 26">
                <a:extLst>
                  <a:ext uri="{FF2B5EF4-FFF2-40B4-BE49-F238E27FC236}">
                    <a16:creationId xmlns:a16="http://schemas.microsoft.com/office/drawing/2014/main" id="{62247DFF-08CB-2508-567B-6C2A76705004}"/>
                  </a:ext>
                </a:extLst>
              </p:cNvPr>
              <p:cNvPicPr>
                <a:picLocks noChangeAspect="1"/>
              </p:cNvPicPr>
              <p:nvPr/>
            </p:nvPicPr>
            <p:blipFill>
              <a:blip r:embed="rId12"/>
              <a:stretch>
                <a:fillRect/>
              </a:stretch>
            </p:blipFill>
            <p:spPr>
              <a:xfrm>
                <a:off x="1825356" y="3556259"/>
                <a:ext cx="494437" cy="494437"/>
              </a:xfrm>
              <a:prstGeom prst="rect">
                <a:avLst/>
              </a:prstGeom>
            </p:spPr>
          </p:pic>
          <p:pic>
            <p:nvPicPr>
              <p:cNvPr id="31" name="Picture 30">
                <a:extLst>
                  <a:ext uri="{FF2B5EF4-FFF2-40B4-BE49-F238E27FC236}">
                    <a16:creationId xmlns:a16="http://schemas.microsoft.com/office/drawing/2014/main" id="{4A0EC8DC-781C-F73E-DF4C-EC1A124B1A12}"/>
                  </a:ext>
                </a:extLst>
              </p:cNvPr>
              <p:cNvPicPr>
                <a:picLocks noChangeAspect="1"/>
              </p:cNvPicPr>
              <p:nvPr/>
            </p:nvPicPr>
            <p:blipFill>
              <a:blip r:embed="rId13"/>
              <a:stretch>
                <a:fillRect/>
              </a:stretch>
            </p:blipFill>
            <p:spPr>
              <a:xfrm>
                <a:off x="4388859" y="1936726"/>
                <a:ext cx="491646" cy="491646"/>
              </a:xfrm>
              <a:prstGeom prst="rect">
                <a:avLst/>
              </a:prstGeom>
            </p:spPr>
          </p:pic>
          <p:pic>
            <p:nvPicPr>
              <p:cNvPr id="38" name="Picture 37">
                <a:extLst>
                  <a:ext uri="{FF2B5EF4-FFF2-40B4-BE49-F238E27FC236}">
                    <a16:creationId xmlns:a16="http://schemas.microsoft.com/office/drawing/2014/main" id="{6D17E017-7157-8EEC-E4F4-6CCBCC87DEB9}"/>
                  </a:ext>
                </a:extLst>
              </p:cNvPr>
              <p:cNvPicPr>
                <a:picLocks noChangeAspect="1"/>
              </p:cNvPicPr>
              <p:nvPr/>
            </p:nvPicPr>
            <p:blipFill>
              <a:blip r:embed="rId14"/>
              <a:stretch>
                <a:fillRect/>
              </a:stretch>
            </p:blipFill>
            <p:spPr>
              <a:xfrm>
                <a:off x="2290967" y="3547624"/>
                <a:ext cx="491646" cy="491646"/>
              </a:xfrm>
              <a:prstGeom prst="rect">
                <a:avLst/>
              </a:prstGeom>
            </p:spPr>
          </p:pic>
          <p:pic>
            <p:nvPicPr>
              <p:cNvPr id="41" name="Picture 40">
                <a:extLst>
                  <a:ext uri="{FF2B5EF4-FFF2-40B4-BE49-F238E27FC236}">
                    <a16:creationId xmlns:a16="http://schemas.microsoft.com/office/drawing/2014/main" id="{E178BADD-57AC-A431-82E5-1DE89D7EE0F8}"/>
                  </a:ext>
                </a:extLst>
              </p:cNvPr>
              <p:cNvPicPr>
                <a:picLocks noChangeAspect="1"/>
              </p:cNvPicPr>
              <p:nvPr/>
            </p:nvPicPr>
            <p:blipFill>
              <a:blip r:embed="rId15"/>
              <a:stretch>
                <a:fillRect/>
              </a:stretch>
            </p:blipFill>
            <p:spPr>
              <a:xfrm>
                <a:off x="1298211" y="3513115"/>
                <a:ext cx="510572" cy="510572"/>
              </a:xfrm>
              <a:prstGeom prst="rect">
                <a:avLst/>
              </a:prstGeom>
            </p:spPr>
          </p:pic>
        </p:grpSp>
        <p:sp>
          <p:nvSpPr>
            <p:cNvPr id="51" name="Freeform: Shape 50">
              <a:extLst>
                <a:ext uri="{FF2B5EF4-FFF2-40B4-BE49-F238E27FC236}">
                  <a16:creationId xmlns:a16="http://schemas.microsoft.com/office/drawing/2014/main" id="{57E20461-8472-54E1-FDA8-89CE4CA4091C}"/>
                </a:ext>
              </a:extLst>
            </p:cNvPr>
            <p:cNvSpPr/>
            <p:nvPr/>
          </p:nvSpPr>
          <p:spPr>
            <a:xfrm>
              <a:off x="1578769" y="3021806"/>
              <a:ext cx="264319" cy="500063"/>
            </a:xfrm>
            <a:custGeom>
              <a:avLst/>
              <a:gdLst>
                <a:gd name="connsiteX0" fmla="*/ 0 w 264319"/>
                <a:gd name="connsiteY0" fmla="*/ 500063 h 500063"/>
                <a:gd name="connsiteX1" fmla="*/ 214312 w 264319"/>
                <a:gd name="connsiteY1" fmla="*/ 292894 h 500063"/>
                <a:gd name="connsiteX2" fmla="*/ 264319 w 264319"/>
                <a:gd name="connsiteY2" fmla="*/ 0 h 500063"/>
              </a:gdLst>
              <a:ahLst/>
              <a:cxnLst>
                <a:cxn ang="0">
                  <a:pos x="connsiteX0" y="connsiteY0"/>
                </a:cxn>
                <a:cxn ang="0">
                  <a:pos x="connsiteX1" y="connsiteY1"/>
                </a:cxn>
                <a:cxn ang="0">
                  <a:pos x="connsiteX2" y="connsiteY2"/>
                </a:cxn>
              </a:cxnLst>
              <a:rect l="l" t="t" r="r" b="b"/>
              <a:pathLst>
                <a:path w="264319" h="500063">
                  <a:moveTo>
                    <a:pt x="0" y="500063"/>
                  </a:moveTo>
                  <a:cubicBezTo>
                    <a:pt x="85129" y="438150"/>
                    <a:pt x="170259" y="376238"/>
                    <a:pt x="214312" y="292894"/>
                  </a:cubicBezTo>
                  <a:cubicBezTo>
                    <a:pt x="258365" y="209550"/>
                    <a:pt x="261342" y="104775"/>
                    <a:pt x="264319"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2" name="Freeform: Shape 51">
              <a:extLst>
                <a:ext uri="{FF2B5EF4-FFF2-40B4-BE49-F238E27FC236}">
                  <a16:creationId xmlns:a16="http://schemas.microsoft.com/office/drawing/2014/main" id="{3ECCF2C8-0538-6C72-8199-932D0EA0BFC0}"/>
                </a:ext>
              </a:extLst>
            </p:cNvPr>
            <p:cNvSpPr/>
            <p:nvPr/>
          </p:nvSpPr>
          <p:spPr>
            <a:xfrm>
              <a:off x="1916350" y="2893219"/>
              <a:ext cx="448231" cy="616530"/>
            </a:xfrm>
            <a:custGeom>
              <a:avLst/>
              <a:gdLst>
                <a:gd name="connsiteX0" fmla="*/ 70090 w 362983"/>
                <a:gd name="connsiteY0" fmla="*/ 635794 h 635794"/>
                <a:gd name="connsiteX1" fmla="*/ 20083 w 362983"/>
                <a:gd name="connsiteY1" fmla="*/ 392906 h 635794"/>
                <a:gd name="connsiteX2" fmla="*/ 362983 w 362983"/>
                <a:gd name="connsiteY2" fmla="*/ 0 h 635794"/>
                <a:gd name="connsiteX0" fmla="*/ 31605 w 386021"/>
                <a:gd name="connsiteY0" fmla="*/ 642735 h 642735"/>
                <a:gd name="connsiteX1" fmla="*/ 43121 w 386021"/>
                <a:gd name="connsiteY1" fmla="*/ 392906 h 642735"/>
                <a:gd name="connsiteX2" fmla="*/ 386021 w 386021"/>
                <a:gd name="connsiteY2" fmla="*/ 0 h 642735"/>
              </a:gdLst>
              <a:ahLst/>
              <a:cxnLst>
                <a:cxn ang="0">
                  <a:pos x="connsiteX0" y="connsiteY0"/>
                </a:cxn>
                <a:cxn ang="0">
                  <a:pos x="connsiteX1" y="connsiteY1"/>
                </a:cxn>
                <a:cxn ang="0">
                  <a:pos x="connsiteX2" y="connsiteY2"/>
                </a:cxn>
              </a:cxnLst>
              <a:rect l="l" t="t" r="r" b="b"/>
              <a:pathLst>
                <a:path w="386021" h="642735">
                  <a:moveTo>
                    <a:pt x="31605" y="642735"/>
                  </a:moveTo>
                  <a:cubicBezTo>
                    <a:pt x="-17807" y="574274"/>
                    <a:pt x="-5695" y="498872"/>
                    <a:pt x="43121" y="392906"/>
                  </a:cubicBezTo>
                  <a:cubicBezTo>
                    <a:pt x="91936" y="286940"/>
                    <a:pt x="238978" y="143470"/>
                    <a:pt x="386021"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6" name="Freeform: Shape 55">
              <a:extLst>
                <a:ext uri="{FF2B5EF4-FFF2-40B4-BE49-F238E27FC236}">
                  <a16:creationId xmlns:a16="http://schemas.microsoft.com/office/drawing/2014/main" id="{2C55402E-40CF-2482-D9F8-A40E91F3688A}"/>
                </a:ext>
              </a:extLst>
            </p:cNvPr>
            <p:cNvSpPr/>
            <p:nvPr/>
          </p:nvSpPr>
          <p:spPr>
            <a:xfrm>
              <a:off x="3421856" y="2664618"/>
              <a:ext cx="247795" cy="537395"/>
            </a:xfrm>
            <a:custGeom>
              <a:avLst/>
              <a:gdLst>
                <a:gd name="connsiteX0" fmla="*/ 242888 w 271871"/>
                <a:gd name="connsiteY0" fmla="*/ 528637 h 528637"/>
                <a:gd name="connsiteX1" fmla="*/ 250032 w 271871"/>
                <a:gd name="connsiteY1" fmla="*/ 335756 h 528637"/>
                <a:gd name="connsiteX2" fmla="*/ 0 w 271871"/>
                <a:gd name="connsiteY2" fmla="*/ 0 h 528637"/>
                <a:gd name="connsiteX0" fmla="*/ 290459 w 299952"/>
                <a:gd name="connsiteY0" fmla="*/ 528637 h 528637"/>
                <a:gd name="connsiteX1" fmla="*/ 250032 w 299952"/>
                <a:gd name="connsiteY1" fmla="*/ 335756 h 528637"/>
                <a:gd name="connsiteX2" fmla="*/ 0 w 299952"/>
                <a:gd name="connsiteY2" fmla="*/ 0 h 528637"/>
              </a:gdLst>
              <a:ahLst/>
              <a:cxnLst>
                <a:cxn ang="0">
                  <a:pos x="connsiteX0" y="connsiteY0"/>
                </a:cxn>
                <a:cxn ang="0">
                  <a:pos x="connsiteX1" y="connsiteY1"/>
                </a:cxn>
                <a:cxn ang="0">
                  <a:pos x="connsiteX2" y="connsiteY2"/>
                </a:cxn>
              </a:cxnLst>
              <a:rect l="l" t="t" r="r" b="b"/>
              <a:pathLst>
                <a:path w="299952" h="528637">
                  <a:moveTo>
                    <a:pt x="290459" y="528637"/>
                  </a:moveTo>
                  <a:cubicBezTo>
                    <a:pt x="314271" y="476249"/>
                    <a:pt x="290513" y="423862"/>
                    <a:pt x="250032" y="335756"/>
                  </a:cubicBezTo>
                  <a:cubicBezTo>
                    <a:pt x="209551" y="247650"/>
                    <a:pt x="104775" y="123825"/>
                    <a:pt x="0"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57" name="Freeform: Shape 56">
              <a:extLst>
                <a:ext uri="{FF2B5EF4-FFF2-40B4-BE49-F238E27FC236}">
                  <a16:creationId xmlns:a16="http://schemas.microsoft.com/office/drawing/2014/main" id="{CB9663DC-6E3E-2BE4-2F77-5E1EBC548A00}"/>
                </a:ext>
              </a:extLst>
            </p:cNvPr>
            <p:cNvSpPr/>
            <p:nvPr/>
          </p:nvSpPr>
          <p:spPr>
            <a:xfrm>
              <a:off x="3550445" y="2414589"/>
              <a:ext cx="491648" cy="442911"/>
            </a:xfrm>
            <a:custGeom>
              <a:avLst/>
              <a:gdLst>
                <a:gd name="connsiteX0" fmla="*/ 507206 w 507206"/>
                <a:gd name="connsiteY0" fmla="*/ 485775 h 485775"/>
                <a:gd name="connsiteX1" fmla="*/ 385762 w 507206"/>
                <a:gd name="connsiteY1" fmla="*/ 200025 h 485775"/>
                <a:gd name="connsiteX2" fmla="*/ 0 w 507206"/>
                <a:gd name="connsiteY2" fmla="*/ 0 h 485775"/>
                <a:gd name="connsiteX0" fmla="*/ 560105 w 560105"/>
                <a:gd name="connsiteY0" fmla="*/ 508446 h 508446"/>
                <a:gd name="connsiteX1" fmla="*/ 385762 w 560105"/>
                <a:gd name="connsiteY1" fmla="*/ 200025 h 508446"/>
                <a:gd name="connsiteX2" fmla="*/ 0 w 560105"/>
                <a:gd name="connsiteY2" fmla="*/ 0 h 508446"/>
              </a:gdLst>
              <a:ahLst/>
              <a:cxnLst>
                <a:cxn ang="0">
                  <a:pos x="connsiteX0" y="connsiteY0"/>
                </a:cxn>
                <a:cxn ang="0">
                  <a:pos x="connsiteX1" y="connsiteY1"/>
                </a:cxn>
                <a:cxn ang="0">
                  <a:pos x="connsiteX2" y="connsiteY2"/>
                </a:cxn>
              </a:cxnLst>
              <a:rect l="l" t="t" r="r" b="b"/>
              <a:pathLst>
                <a:path w="560105" h="508446">
                  <a:moveTo>
                    <a:pt x="560105" y="508446"/>
                  </a:moveTo>
                  <a:cubicBezTo>
                    <a:pt x="541650" y="406052"/>
                    <a:pt x="470296" y="280987"/>
                    <a:pt x="385762" y="200025"/>
                  </a:cubicBezTo>
                  <a:cubicBezTo>
                    <a:pt x="301228" y="119063"/>
                    <a:pt x="150614" y="59531"/>
                    <a:pt x="0"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8" name="Freeform: Shape 57">
              <a:extLst>
                <a:ext uri="{FF2B5EF4-FFF2-40B4-BE49-F238E27FC236}">
                  <a16:creationId xmlns:a16="http://schemas.microsoft.com/office/drawing/2014/main" id="{C7590318-00F6-00A3-E5A3-B7026A869D51}"/>
                </a:ext>
              </a:extLst>
            </p:cNvPr>
            <p:cNvSpPr/>
            <p:nvPr/>
          </p:nvSpPr>
          <p:spPr>
            <a:xfrm>
              <a:off x="3557588" y="2341743"/>
              <a:ext cx="729641" cy="82881"/>
            </a:xfrm>
            <a:custGeom>
              <a:avLst/>
              <a:gdLst>
                <a:gd name="connsiteX0" fmla="*/ 850106 w 850106"/>
                <a:gd name="connsiteY0" fmla="*/ 129995 h 129995"/>
                <a:gd name="connsiteX1" fmla="*/ 707231 w 850106"/>
                <a:gd name="connsiteY1" fmla="*/ 1407 h 129995"/>
                <a:gd name="connsiteX2" fmla="*/ 0 w 850106"/>
                <a:gd name="connsiteY2" fmla="*/ 72845 h 129995"/>
                <a:gd name="connsiteX0" fmla="*/ 933234 w 933234"/>
                <a:gd name="connsiteY0" fmla="*/ 145109 h 145109"/>
                <a:gd name="connsiteX1" fmla="*/ 707231 w 933234"/>
                <a:gd name="connsiteY1" fmla="*/ 1407 h 145109"/>
                <a:gd name="connsiteX2" fmla="*/ 0 w 933234"/>
                <a:gd name="connsiteY2" fmla="*/ 72845 h 145109"/>
              </a:gdLst>
              <a:ahLst/>
              <a:cxnLst>
                <a:cxn ang="0">
                  <a:pos x="connsiteX0" y="connsiteY0"/>
                </a:cxn>
                <a:cxn ang="0">
                  <a:pos x="connsiteX1" y="connsiteY1"/>
                </a:cxn>
                <a:cxn ang="0">
                  <a:pos x="connsiteX2" y="connsiteY2"/>
                </a:cxn>
              </a:cxnLst>
              <a:rect l="l" t="t" r="r" b="b"/>
              <a:pathLst>
                <a:path w="933234" h="145109">
                  <a:moveTo>
                    <a:pt x="933234" y="145109"/>
                  </a:moveTo>
                  <a:cubicBezTo>
                    <a:pt x="932638" y="85577"/>
                    <a:pt x="848915" y="10932"/>
                    <a:pt x="707231" y="1407"/>
                  </a:cubicBezTo>
                  <a:cubicBezTo>
                    <a:pt x="565547" y="-8118"/>
                    <a:pt x="282773" y="32363"/>
                    <a:pt x="0" y="72845"/>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9" name="Freeform: Shape 58">
              <a:extLst>
                <a:ext uri="{FF2B5EF4-FFF2-40B4-BE49-F238E27FC236}">
                  <a16:creationId xmlns:a16="http://schemas.microsoft.com/office/drawing/2014/main" id="{CAB8AD4C-AE20-460F-ECE4-3EA6F1BAA96B}"/>
                </a:ext>
              </a:extLst>
            </p:cNvPr>
            <p:cNvSpPr/>
            <p:nvPr/>
          </p:nvSpPr>
          <p:spPr>
            <a:xfrm>
              <a:off x="3810614" y="2150984"/>
              <a:ext cx="571500" cy="45719"/>
            </a:xfrm>
            <a:custGeom>
              <a:avLst/>
              <a:gdLst>
                <a:gd name="connsiteX0" fmla="*/ 628650 w 628650"/>
                <a:gd name="connsiteY0" fmla="*/ 301278 h 301278"/>
                <a:gd name="connsiteX1" fmla="*/ 378619 w 628650"/>
                <a:gd name="connsiteY1" fmla="*/ 8384 h 301278"/>
                <a:gd name="connsiteX2" fmla="*/ 0 w 628650"/>
                <a:gd name="connsiteY2" fmla="*/ 108397 h 301278"/>
                <a:gd name="connsiteX0" fmla="*/ 628650 w 628650"/>
                <a:gd name="connsiteY0" fmla="*/ 244529 h 244529"/>
                <a:gd name="connsiteX1" fmla="*/ 400050 w 628650"/>
                <a:gd name="connsiteY1" fmla="*/ 23072 h 244529"/>
                <a:gd name="connsiteX2" fmla="*/ 0 w 628650"/>
                <a:gd name="connsiteY2" fmla="*/ 51648 h 244529"/>
              </a:gdLst>
              <a:ahLst/>
              <a:cxnLst>
                <a:cxn ang="0">
                  <a:pos x="connsiteX0" y="connsiteY0"/>
                </a:cxn>
                <a:cxn ang="0">
                  <a:pos x="connsiteX1" y="connsiteY1"/>
                </a:cxn>
                <a:cxn ang="0">
                  <a:pos x="connsiteX2" y="connsiteY2"/>
                </a:cxn>
              </a:cxnLst>
              <a:rect l="l" t="t" r="r" b="b"/>
              <a:pathLst>
                <a:path w="628650" h="244529">
                  <a:moveTo>
                    <a:pt x="628650" y="244529"/>
                  </a:moveTo>
                  <a:cubicBezTo>
                    <a:pt x="556022" y="114155"/>
                    <a:pt x="504825" y="55219"/>
                    <a:pt x="400050" y="23072"/>
                  </a:cubicBezTo>
                  <a:cubicBezTo>
                    <a:pt x="295275" y="-9075"/>
                    <a:pt x="136922" y="-14432"/>
                    <a:pt x="0" y="51648"/>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0" name="Freeform: Shape 59">
              <a:extLst>
                <a:ext uri="{FF2B5EF4-FFF2-40B4-BE49-F238E27FC236}">
                  <a16:creationId xmlns:a16="http://schemas.microsoft.com/office/drawing/2014/main" id="{54174210-219B-D36B-9B61-814B1DFE2344}"/>
                </a:ext>
              </a:extLst>
            </p:cNvPr>
            <p:cNvSpPr/>
            <p:nvPr/>
          </p:nvSpPr>
          <p:spPr>
            <a:xfrm>
              <a:off x="2588138" y="2857500"/>
              <a:ext cx="319368" cy="652248"/>
            </a:xfrm>
            <a:custGeom>
              <a:avLst/>
              <a:gdLst>
                <a:gd name="connsiteX0" fmla="*/ 0 w 214312"/>
                <a:gd name="connsiteY0" fmla="*/ 692944 h 692944"/>
                <a:gd name="connsiteX1" fmla="*/ 128587 w 214312"/>
                <a:gd name="connsiteY1" fmla="*/ 471488 h 692944"/>
                <a:gd name="connsiteX2" fmla="*/ 214312 w 214312"/>
                <a:gd name="connsiteY2" fmla="*/ 0 h 692944"/>
              </a:gdLst>
              <a:ahLst/>
              <a:cxnLst>
                <a:cxn ang="0">
                  <a:pos x="connsiteX0" y="connsiteY0"/>
                </a:cxn>
                <a:cxn ang="0">
                  <a:pos x="connsiteX1" y="connsiteY1"/>
                </a:cxn>
                <a:cxn ang="0">
                  <a:pos x="connsiteX2" y="connsiteY2"/>
                </a:cxn>
              </a:cxnLst>
              <a:rect l="l" t="t" r="r" b="b"/>
              <a:pathLst>
                <a:path w="214312" h="692944">
                  <a:moveTo>
                    <a:pt x="0" y="692944"/>
                  </a:moveTo>
                  <a:cubicBezTo>
                    <a:pt x="46434" y="639961"/>
                    <a:pt x="92868" y="586979"/>
                    <a:pt x="128587" y="471488"/>
                  </a:cubicBezTo>
                  <a:cubicBezTo>
                    <a:pt x="164306" y="355997"/>
                    <a:pt x="189309" y="177998"/>
                    <a:pt x="214312"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1" name="Freeform: Shape 60">
              <a:extLst>
                <a:ext uri="{FF2B5EF4-FFF2-40B4-BE49-F238E27FC236}">
                  <a16:creationId xmlns:a16="http://schemas.microsoft.com/office/drawing/2014/main" id="{59E41B10-C1C3-E10A-5E31-EC6B71264231}"/>
                </a:ext>
              </a:extLst>
            </p:cNvPr>
            <p:cNvSpPr/>
            <p:nvPr/>
          </p:nvSpPr>
          <p:spPr>
            <a:xfrm>
              <a:off x="3017514" y="2678907"/>
              <a:ext cx="282899" cy="707992"/>
            </a:xfrm>
            <a:custGeom>
              <a:avLst/>
              <a:gdLst>
                <a:gd name="connsiteX0" fmla="*/ 28729 w 207323"/>
                <a:gd name="connsiteY0" fmla="*/ 771525 h 771525"/>
                <a:gd name="connsiteX1" fmla="*/ 14441 w 207323"/>
                <a:gd name="connsiteY1" fmla="*/ 414338 h 771525"/>
                <a:gd name="connsiteX2" fmla="*/ 207323 w 207323"/>
                <a:gd name="connsiteY2" fmla="*/ 0 h 771525"/>
              </a:gdLst>
              <a:ahLst/>
              <a:cxnLst>
                <a:cxn ang="0">
                  <a:pos x="connsiteX0" y="connsiteY0"/>
                </a:cxn>
                <a:cxn ang="0">
                  <a:pos x="connsiteX1" y="connsiteY1"/>
                </a:cxn>
                <a:cxn ang="0">
                  <a:pos x="connsiteX2" y="connsiteY2"/>
                </a:cxn>
              </a:cxnLst>
              <a:rect l="l" t="t" r="r" b="b"/>
              <a:pathLst>
                <a:path w="207323" h="771525">
                  <a:moveTo>
                    <a:pt x="28729" y="771525"/>
                  </a:moveTo>
                  <a:cubicBezTo>
                    <a:pt x="6702" y="657225"/>
                    <a:pt x="-15325" y="542925"/>
                    <a:pt x="14441" y="414338"/>
                  </a:cubicBezTo>
                  <a:cubicBezTo>
                    <a:pt x="44207" y="285751"/>
                    <a:pt x="125765" y="142875"/>
                    <a:pt x="207323"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Freeform: Shape 4">
              <a:extLst>
                <a:ext uri="{FF2B5EF4-FFF2-40B4-BE49-F238E27FC236}">
                  <a16:creationId xmlns:a16="http://schemas.microsoft.com/office/drawing/2014/main" id="{9A10F999-F413-B427-D469-334DBDD45333}"/>
                </a:ext>
              </a:extLst>
            </p:cNvPr>
            <p:cNvSpPr/>
            <p:nvPr/>
          </p:nvSpPr>
          <p:spPr>
            <a:xfrm>
              <a:off x="982180" y="2821781"/>
              <a:ext cx="468001" cy="350044"/>
            </a:xfrm>
            <a:custGeom>
              <a:avLst/>
              <a:gdLst>
                <a:gd name="connsiteX0" fmla="*/ 3658 w 468001"/>
                <a:gd name="connsiteY0" fmla="*/ 350044 h 350044"/>
                <a:gd name="connsiteX1" fmla="*/ 67951 w 468001"/>
                <a:gd name="connsiteY1" fmla="*/ 178594 h 350044"/>
                <a:gd name="connsiteX2" fmla="*/ 468001 w 468001"/>
                <a:gd name="connsiteY2" fmla="*/ 0 h 350044"/>
              </a:gdLst>
              <a:ahLst/>
              <a:cxnLst>
                <a:cxn ang="0">
                  <a:pos x="connsiteX0" y="connsiteY0"/>
                </a:cxn>
                <a:cxn ang="0">
                  <a:pos x="connsiteX1" y="connsiteY1"/>
                </a:cxn>
                <a:cxn ang="0">
                  <a:pos x="connsiteX2" y="connsiteY2"/>
                </a:cxn>
              </a:cxnLst>
              <a:rect l="l" t="t" r="r" b="b"/>
              <a:pathLst>
                <a:path w="468001" h="350044">
                  <a:moveTo>
                    <a:pt x="3658" y="350044"/>
                  </a:moveTo>
                  <a:cubicBezTo>
                    <a:pt x="-2891" y="293489"/>
                    <a:pt x="-9439" y="236935"/>
                    <a:pt x="67951" y="178594"/>
                  </a:cubicBezTo>
                  <a:cubicBezTo>
                    <a:pt x="145341" y="120253"/>
                    <a:pt x="306671" y="60126"/>
                    <a:pt x="468001"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spTree>
    <p:extLst>
      <p:ext uri="{BB962C8B-B14F-4D97-AF65-F5344CB8AC3E}">
        <p14:creationId xmlns:p14="http://schemas.microsoft.com/office/powerpoint/2010/main" val="224232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p:cNvSpPr txBox="1">
            <a:spLocks noChangeArrowheads="1"/>
          </p:cNvSpPr>
          <p:nvPr/>
        </p:nvSpPr>
        <p:spPr bwMode="auto">
          <a:xfrm>
            <a:off x="234950" y="3984866"/>
            <a:ext cx="8667750" cy="77710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lnSpc>
                <a:spcPct val="110000"/>
              </a:lnSpc>
              <a:buNone/>
              <a:defRPr sz="1000">
                <a:solidFill>
                  <a:schemeClr val="tx1"/>
                </a:solidFill>
                <a:latin typeface="Raleway" pitchFamily="2" charset="77"/>
                <a:ea typeface="Outfit Light"/>
                <a:cs typeface="Outfit Light"/>
              </a:defRPr>
            </a:lvl1pPr>
          </a:lstStyle>
          <a:p>
            <a:r>
              <a:rPr lang="en-US" altLang="en-US" sz="1400" b="1" spc="20" dirty="0">
                <a:solidFill>
                  <a:srgbClr val="E8AA02"/>
                </a:solidFill>
              </a:rPr>
              <a:t>14 built-in Sensors</a:t>
            </a:r>
          </a:p>
          <a:p>
            <a:pPr>
              <a:spcBef>
                <a:spcPct val="0"/>
              </a:spcBef>
            </a:pPr>
            <a:r>
              <a:rPr lang="en-US" altLang="en-US" dirty="0"/>
              <a:t>Air Pressure, Barometer, Conductivity, pH, DO2, Light, Universal Input, Thermocouple,</a:t>
            </a:r>
          </a:p>
          <a:p>
            <a:pPr>
              <a:spcBef>
                <a:spcPct val="0"/>
              </a:spcBef>
            </a:pPr>
            <a:r>
              <a:rPr lang="en-US" altLang="en-US" dirty="0"/>
              <a:t>Ambient Temperature, Heart rate, Temperature, Humidity, GPS, Colorimeter, Turbidity</a:t>
            </a:r>
          </a:p>
        </p:txBody>
      </p:sp>
      <p:pic>
        <p:nvPicPr>
          <p:cNvPr id="4" name="Picture 1">
            <a:extLst>
              <a:ext uri="{FF2B5EF4-FFF2-40B4-BE49-F238E27FC236}">
                <a16:creationId xmlns:a16="http://schemas.microsoft.com/office/drawing/2014/main" id="{1B7F229A-533E-399F-F972-8A76689FB6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1723" y="1148357"/>
            <a:ext cx="3037284" cy="294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a:extLst>
              <a:ext uri="{FF2B5EF4-FFF2-40B4-BE49-F238E27FC236}">
                <a16:creationId xmlns:a16="http://schemas.microsoft.com/office/drawing/2014/main" id="{D2385958-199C-003F-2CDF-FF46A9486B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3536" y="1220927"/>
            <a:ext cx="326112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Title 1"/>
          <p:cNvSpPr>
            <a:spLocks noGrp="1"/>
          </p:cNvSpPr>
          <p:nvPr>
            <p:ph type="title"/>
          </p:nvPr>
        </p:nvSpPr>
        <p:spPr>
          <a:xfrm>
            <a:off x="234951" y="125340"/>
            <a:ext cx="8667749" cy="615523"/>
          </a:xfrm>
        </p:spPr>
        <p:txBody>
          <a:bodyPr/>
          <a:lstStyle/>
          <a:p>
            <a:pPr algn="ctr"/>
            <a:r>
              <a:rPr lang="he-IL" altLang="en-US" dirty="0">
                <a:solidFill>
                  <a:srgbClr val="E8AA02"/>
                </a:solidFill>
              </a:rPr>
              <a:t>BIOCHEM</a:t>
            </a:r>
            <a:r>
              <a:rPr lang="en-US" altLang="en-US" dirty="0">
                <a:solidFill>
                  <a:srgbClr val="E8AA02"/>
                </a:solidFill>
              </a:rPr>
              <a:t>: </a:t>
            </a:r>
            <a:r>
              <a:rPr lang="en-US" altLang="en-US" sz="2800" dirty="0"/>
              <a:t>BIOLOGY AND CHEMISTRY UNIT</a:t>
            </a:r>
            <a:endParaRPr lang="en-US" altLang="en-US" dirty="0"/>
          </a:p>
        </p:txBody>
      </p:sp>
      <p:sp>
        <p:nvSpPr>
          <p:cNvPr id="2" name="Text Placeholder 1">
            <a:extLst>
              <a:ext uri="{FF2B5EF4-FFF2-40B4-BE49-F238E27FC236}">
                <a16:creationId xmlns:a16="http://schemas.microsoft.com/office/drawing/2014/main" id="{D332D113-A6D0-EBD4-6203-C340D26895DC}"/>
              </a:ext>
            </a:extLst>
          </p:cNvPr>
          <p:cNvSpPr>
            <a:spLocks noGrp="1"/>
          </p:cNvSpPr>
          <p:nvPr>
            <p:ph type="body" sz="quarter" idx="10"/>
          </p:nvPr>
        </p:nvSpPr>
        <p:spPr>
          <a:xfrm>
            <a:off x="473075" y="580021"/>
            <a:ext cx="8188325" cy="415468"/>
          </a:xfrm>
        </p:spPr>
        <p:txBody>
          <a:bodyPr/>
          <a:lstStyle/>
          <a:p>
            <a:pPr algn="ctr"/>
            <a:r>
              <a:rPr lang="en-US" altLang="en-US" sz="1500" spc="20" dirty="0">
                <a:latin typeface="Raleway Medium" pitchFamily="2" charset="77"/>
              </a:rPr>
              <a:t>A Complete Lab on a Disc</a:t>
            </a:r>
            <a:endParaRPr lang="en-IL" sz="1500" spc="20" dirty="0">
              <a:latin typeface="Raleway Medium" pitchFamily="2" charset="77"/>
            </a:endParaRPr>
          </a:p>
        </p:txBody>
      </p:sp>
      <p:grpSp>
        <p:nvGrpSpPr>
          <p:cNvPr id="14" name="Group 13">
            <a:extLst>
              <a:ext uri="{FF2B5EF4-FFF2-40B4-BE49-F238E27FC236}">
                <a16:creationId xmlns:a16="http://schemas.microsoft.com/office/drawing/2014/main" id="{3406B655-A2C2-B640-3D2E-BEB7B560C9ED}"/>
              </a:ext>
            </a:extLst>
          </p:cNvPr>
          <p:cNvGrpSpPr/>
          <p:nvPr/>
        </p:nvGrpSpPr>
        <p:grpSpPr>
          <a:xfrm>
            <a:off x="324521" y="1204267"/>
            <a:ext cx="4403750" cy="2797260"/>
            <a:chOff x="324521" y="1204267"/>
            <a:chExt cx="4403750" cy="2797260"/>
          </a:xfrm>
        </p:grpSpPr>
        <p:grpSp>
          <p:nvGrpSpPr>
            <p:cNvPr id="5" name="Group 4">
              <a:extLst>
                <a:ext uri="{FF2B5EF4-FFF2-40B4-BE49-F238E27FC236}">
                  <a16:creationId xmlns:a16="http://schemas.microsoft.com/office/drawing/2014/main" id="{EA024BA5-E776-4DB1-1A83-DD5BA871E14B}"/>
                </a:ext>
              </a:extLst>
            </p:cNvPr>
            <p:cNvGrpSpPr/>
            <p:nvPr/>
          </p:nvGrpSpPr>
          <p:grpSpPr>
            <a:xfrm>
              <a:off x="324521" y="1204267"/>
              <a:ext cx="4403750" cy="2797260"/>
              <a:chOff x="259560" y="1295001"/>
              <a:chExt cx="4403750" cy="2797260"/>
            </a:xfrm>
          </p:grpSpPr>
          <p:pic>
            <p:nvPicPr>
              <p:cNvPr id="23" name="Picture 22">
                <a:extLst>
                  <a:ext uri="{FF2B5EF4-FFF2-40B4-BE49-F238E27FC236}">
                    <a16:creationId xmlns:a16="http://schemas.microsoft.com/office/drawing/2014/main" id="{C9578E1D-BDD3-F63C-928D-E2CD041D7828}"/>
                  </a:ext>
                </a:extLst>
              </p:cNvPr>
              <p:cNvPicPr>
                <a:picLocks noChangeAspect="1"/>
              </p:cNvPicPr>
              <p:nvPr/>
            </p:nvPicPr>
            <p:blipFill>
              <a:blip r:embed="rId5"/>
              <a:stretch>
                <a:fillRect/>
              </a:stretch>
            </p:blipFill>
            <p:spPr>
              <a:xfrm>
                <a:off x="2797408" y="3515946"/>
                <a:ext cx="491647" cy="491647"/>
              </a:xfrm>
              <a:prstGeom prst="rect">
                <a:avLst/>
              </a:prstGeom>
            </p:spPr>
          </p:pic>
          <p:pic>
            <p:nvPicPr>
              <p:cNvPr id="24" name="Picture 23">
                <a:extLst>
                  <a:ext uri="{FF2B5EF4-FFF2-40B4-BE49-F238E27FC236}">
                    <a16:creationId xmlns:a16="http://schemas.microsoft.com/office/drawing/2014/main" id="{1B4D5464-C994-FF24-7E3E-865E1C95B949}"/>
                  </a:ext>
                </a:extLst>
              </p:cNvPr>
              <p:cNvPicPr>
                <a:picLocks noChangeAspect="1"/>
              </p:cNvPicPr>
              <p:nvPr/>
            </p:nvPicPr>
            <p:blipFill>
              <a:blip r:embed="rId6"/>
              <a:stretch>
                <a:fillRect/>
              </a:stretch>
            </p:blipFill>
            <p:spPr>
              <a:xfrm>
                <a:off x="3289055" y="3304132"/>
                <a:ext cx="510571" cy="510571"/>
              </a:xfrm>
              <a:prstGeom prst="rect">
                <a:avLst/>
              </a:prstGeom>
            </p:spPr>
          </p:pic>
          <p:pic>
            <p:nvPicPr>
              <p:cNvPr id="28" name="Picture 27">
                <a:extLst>
                  <a:ext uri="{FF2B5EF4-FFF2-40B4-BE49-F238E27FC236}">
                    <a16:creationId xmlns:a16="http://schemas.microsoft.com/office/drawing/2014/main" id="{9E1A321E-EAF1-11FC-657B-2418660A7BC0}"/>
                  </a:ext>
                </a:extLst>
              </p:cNvPr>
              <p:cNvPicPr>
                <a:picLocks noChangeAspect="1"/>
              </p:cNvPicPr>
              <p:nvPr/>
            </p:nvPicPr>
            <p:blipFill>
              <a:blip r:embed="rId7"/>
              <a:stretch>
                <a:fillRect/>
              </a:stretch>
            </p:blipFill>
            <p:spPr>
              <a:xfrm>
                <a:off x="1433365" y="3548929"/>
                <a:ext cx="494437" cy="494437"/>
              </a:xfrm>
              <a:prstGeom prst="rect">
                <a:avLst/>
              </a:prstGeom>
            </p:spPr>
          </p:pic>
          <p:pic>
            <p:nvPicPr>
              <p:cNvPr id="29" name="Picture 28">
                <a:extLst>
                  <a:ext uri="{FF2B5EF4-FFF2-40B4-BE49-F238E27FC236}">
                    <a16:creationId xmlns:a16="http://schemas.microsoft.com/office/drawing/2014/main" id="{1869FAB2-47CC-FA7E-042E-E126DC738E6C}"/>
                  </a:ext>
                </a:extLst>
              </p:cNvPr>
              <p:cNvPicPr>
                <a:picLocks noChangeAspect="1"/>
              </p:cNvPicPr>
              <p:nvPr/>
            </p:nvPicPr>
            <p:blipFill>
              <a:blip r:embed="rId8"/>
              <a:stretch>
                <a:fillRect/>
              </a:stretch>
            </p:blipFill>
            <p:spPr>
              <a:xfrm>
                <a:off x="3930847" y="2647033"/>
                <a:ext cx="491646" cy="491646"/>
              </a:xfrm>
              <a:prstGeom prst="rect">
                <a:avLst/>
              </a:prstGeom>
            </p:spPr>
          </p:pic>
          <p:pic>
            <p:nvPicPr>
              <p:cNvPr id="31" name="Picture 30">
                <a:extLst>
                  <a:ext uri="{FF2B5EF4-FFF2-40B4-BE49-F238E27FC236}">
                    <a16:creationId xmlns:a16="http://schemas.microsoft.com/office/drawing/2014/main" id="{6A87A77B-5FF5-6305-4EE8-4D20429E6744}"/>
                  </a:ext>
                </a:extLst>
              </p:cNvPr>
              <p:cNvPicPr>
                <a:picLocks noChangeAspect="1"/>
              </p:cNvPicPr>
              <p:nvPr/>
            </p:nvPicPr>
            <p:blipFill>
              <a:blip r:embed="rId9"/>
              <a:stretch>
                <a:fillRect/>
              </a:stretch>
            </p:blipFill>
            <p:spPr>
              <a:xfrm>
                <a:off x="988590" y="3471241"/>
                <a:ext cx="444775" cy="444775"/>
              </a:xfrm>
              <a:prstGeom prst="rect">
                <a:avLst/>
              </a:prstGeom>
            </p:spPr>
          </p:pic>
          <p:pic>
            <p:nvPicPr>
              <p:cNvPr id="33" name="Picture 32">
                <a:extLst>
                  <a:ext uri="{FF2B5EF4-FFF2-40B4-BE49-F238E27FC236}">
                    <a16:creationId xmlns:a16="http://schemas.microsoft.com/office/drawing/2014/main" id="{4A931DB8-7BAF-F90D-0FF2-8BE895E0845E}"/>
                  </a:ext>
                </a:extLst>
              </p:cNvPr>
              <p:cNvPicPr>
                <a:picLocks noChangeAspect="1"/>
              </p:cNvPicPr>
              <p:nvPr/>
            </p:nvPicPr>
            <p:blipFill>
              <a:blip r:embed="rId10"/>
              <a:stretch>
                <a:fillRect/>
              </a:stretch>
            </p:blipFill>
            <p:spPr>
              <a:xfrm>
                <a:off x="259560" y="2693586"/>
                <a:ext cx="559360" cy="559360"/>
              </a:xfrm>
              <a:prstGeom prst="rect">
                <a:avLst/>
              </a:prstGeom>
            </p:spPr>
          </p:pic>
          <p:pic>
            <p:nvPicPr>
              <p:cNvPr id="37" name="Picture 36">
                <a:extLst>
                  <a:ext uri="{FF2B5EF4-FFF2-40B4-BE49-F238E27FC236}">
                    <a16:creationId xmlns:a16="http://schemas.microsoft.com/office/drawing/2014/main" id="{EDC3C0F1-C25B-CA55-5D94-6B6C9B056EB7}"/>
                  </a:ext>
                </a:extLst>
              </p:cNvPr>
              <p:cNvPicPr>
                <a:picLocks noChangeAspect="1"/>
              </p:cNvPicPr>
              <p:nvPr/>
            </p:nvPicPr>
            <p:blipFill>
              <a:blip r:embed="rId11"/>
              <a:stretch>
                <a:fillRect/>
              </a:stretch>
            </p:blipFill>
            <p:spPr>
              <a:xfrm>
                <a:off x="4061271" y="1753551"/>
                <a:ext cx="602039" cy="602039"/>
              </a:xfrm>
              <a:prstGeom prst="rect">
                <a:avLst/>
              </a:prstGeom>
            </p:spPr>
          </p:pic>
          <p:pic>
            <p:nvPicPr>
              <p:cNvPr id="39" name="Picture 38">
                <a:extLst>
                  <a:ext uri="{FF2B5EF4-FFF2-40B4-BE49-F238E27FC236}">
                    <a16:creationId xmlns:a16="http://schemas.microsoft.com/office/drawing/2014/main" id="{05C0566F-6F2C-BCE8-3646-32DF081A88C2}"/>
                  </a:ext>
                </a:extLst>
              </p:cNvPr>
              <p:cNvPicPr>
                <a:picLocks noChangeAspect="1"/>
              </p:cNvPicPr>
              <p:nvPr/>
            </p:nvPicPr>
            <p:blipFill>
              <a:blip r:embed="rId12"/>
              <a:stretch>
                <a:fillRect/>
              </a:stretch>
            </p:blipFill>
            <p:spPr>
              <a:xfrm>
                <a:off x="4004845" y="1295001"/>
                <a:ext cx="503041" cy="503041"/>
              </a:xfrm>
              <a:prstGeom prst="rect">
                <a:avLst/>
              </a:prstGeom>
            </p:spPr>
          </p:pic>
          <p:pic>
            <p:nvPicPr>
              <p:cNvPr id="42" name="Picture 41">
                <a:extLst>
                  <a:ext uri="{FF2B5EF4-FFF2-40B4-BE49-F238E27FC236}">
                    <a16:creationId xmlns:a16="http://schemas.microsoft.com/office/drawing/2014/main" id="{09B6C665-B545-C768-9C60-2C85B1B32AE9}"/>
                  </a:ext>
                </a:extLst>
              </p:cNvPr>
              <p:cNvPicPr>
                <a:picLocks noChangeAspect="1"/>
              </p:cNvPicPr>
              <p:nvPr/>
            </p:nvPicPr>
            <p:blipFill>
              <a:blip r:embed="rId13"/>
              <a:stretch>
                <a:fillRect/>
              </a:stretch>
            </p:blipFill>
            <p:spPr>
              <a:xfrm>
                <a:off x="3672496" y="3045983"/>
                <a:ext cx="383165" cy="383165"/>
              </a:xfrm>
              <a:prstGeom prst="rect">
                <a:avLst/>
              </a:prstGeom>
            </p:spPr>
          </p:pic>
          <p:pic>
            <p:nvPicPr>
              <p:cNvPr id="47" name="Picture 46">
                <a:extLst>
                  <a:ext uri="{FF2B5EF4-FFF2-40B4-BE49-F238E27FC236}">
                    <a16:creationId xmlns:a16="http://schemas.microsoft.com/office/drawing/2014/main" id="{22368EC6-90B1-30DD-1FA3-ADD9BFCC7E01}"/>
                  </a:ext>
                </a:extLst>
              </p:cNvPr>
              <p:cNvPicPr>
                <a:picLocks noChangeAspect="1"/>
              </p:cNvPicPr>
              <p:nvPr/>
            </p:nvPicPr>
            <p:blipFill>
              <a:blip r:embed="rId14"/>
              <a:stretch>
                <a:fillRect/>
              </a:stretch>
            </p:blipFill>
            <p:spPr>
              <a:xfrm>
                <a:off x="4179703" y="2286378"/>
                <a:ext cx="415566" cy="415566"/>
              </a:xfrm>
              <a:prstGeom prst="rect">
                <a:avLst/>
              </a:prstGeom>
            </p:spPr>
          </p:pic>
          <p:pic>
            <p:nvPicPr>
              <p:cNvPr id="50" name="Picture 49">
                <a:extLst>
                  <a:ext uri="{FF2B5EF4-FFF2-40B4-BE49-F238E27FC236}">
                    <a16:creationId xmlns:a16="http://schemas.microsoft.com/office/drawing/2014/main" id="{0FC6BBD6-D50C-F616-F317-444070F7149D}"/>
                  </a:ext>
                </a:extLst>
              </p:cNvPr>
              <p:cNvPicPr>
                <a:picLocks noChangeAspect="1"/>
              </p:cNvPicPr>
              <p:nvPr/>
            </p:nvPicPr>
            <p:blipFill>
              <a:blip r:embed="rId15"/>
              <a:stretch>
                <a:fillRect/>
              </a:stretch>
            </p:blipFill>
            <p:spPr>
              <a:xfrm>
                <a:off x="1870157" y="3611984"/>
                <a:ext cx="480277" cy="480277"/>
              </a:xfrm>
              <a:prstGeom prst="rect">
                <a:avLst/>
              </a:prstGeom>
            </p:spPr>
          </p:pic>
          <p:pic>
            <p:nvPicPr>
              <p:cNvPr id="52" name="Picture 51">
                <a:extLst>
                  <a:ext uri="{FF2B5EF4-FFF2-40B4-BE49-F238E27FC236}">
                    <a16:creationId xmlns:a16="http://schemas.microsoft.com/office/drawing/2014/main" id="{FC8F7861-2885-9B21-3432-DA2AD89D06E5}"/>
                  </a:ext>
                </a:extLst>
              </p:cNvPr>
              <p:cNvPicPr>
                <a:picLocks noChangeAspect="1"/>
              </p:cNvPicPr>
              <p:nvPr/>
            </p:nvPicPr>
            <p:blipFill>
              <a:blip r:embed="rId16"/>
              <a:stretch>
                <a:fillRect/>
              </a:stretch>
            </p:blipFill>
            <p:spPr>
              <a:xfrm>
                <a:off x="503802" y="3158776"/>
                <a:ext cx="562465" cy="562465"/>
              </a:xfrm>
              <a:prstGeom prst="rect">
                <a:avLst/>
              </a:prstGeom>
            </p:spPr>
          </p:pic>
          <p:pic>
            <p:nvPicPr>
              <p:cNvPr id="55" name="Picture 54">
                <a:extLst>
                  <a:ext uri="{FF2B5EF4-FFF2-40B4-BE49-F238E27FC236}">
                    <a16:creationId xmlns:a16="http://schemas.microsoft.com/office/drawing/2014/main" id="{1F6BC337-3552-D0D1-8F5D-FC88E8082D2C}"/>
                  </a:ext>
                </a:extLst>
              </p:cNvPr>
              <p:cNvPicPr>
                <a:picLocks noChangeAspect="1"/>
              </p:cNvPicPr>
              <p:nvPr/>
            </p:nvPicPr>
            <p:blipFill>
              <a:blip r:embed="rId17"/>
              <a:stretch>
                <a:fillRect/>
              </a:stretch>
            </p:blipFill>
            <p:spPr>
              <a:xfrm>
                <a:off x="2393876" y="3602516"/>
                <a:ext cx="360090" cy="360090"/>
              </a:xfrm>
              <a:prstGeom prst="rect">
                <a:avLst/>
              </a:prstGeom>
            </p:spPr>
          </p:pic>
        </p:grpSp>
        <p:sp>
          <p:nvSpPr>
            <p:cNvPr id="6" name="Freeform: Shape 5">
              <a:extLst>
                <a:ext uri="{FF2B5EF4-FFF2-40B4-BE49-F238E27FC236}">
                  <a16:creationId xmlns:a16="http://schemas.microsoft.com/office/drawing/2014/main" id="{03AF96BD-EE0D-BC63-3A85-B20372243CFA}"/>
                </a:ext>
              </a:extLst>
            </p:cNvPr>
            <p:cNvSpPr/>
            <p:nvPr/>
          </p:nvSpPr>
          <p:spPr>
            <a:xfrm>
              <a:off x="750094" y="2711595"/>
              <a:ext cx="478631" cy="95899"/>
            </a:xfrm>
            <a:custGeom>
              <a:avLst/>
              <a:gdLst>
                <a:gd name="connsiteX0" fmla="*/ 0 w 478631"/>
                <a:gd name="connsiteY0" fmla="*/ 95899 h 95899"/>
                <a:gd name="connsiteX1" fmla="*/ 142875 w 478631"/>
                <a:gd name="connsiteY1" fmla="*/ 3030 h 95899"/>
                <a:gd name="connsiteX2" fmla="*/ 478631 w 478631"/>
                <a:gd name="connsiteY2" fmla="*/ 31605 h 95899"/>
              </a:gdLst>
              <a:ahLst/>
              <a:cxnLst>
                <a:cxn ang="0">
                  <a:pos x="connsiteX0" y="connsiteY0"/>
                </a:cxn>
                <a:cxn ang="0">
                  <a:pos x="connsiteX1" y="connsiteY1"/>
                </a:cxn>
                <a:cxn ang="0">
                  <a:pos x="connsiteX2" y="connsiteY2"/>
                </a:cxn>
              </a:cxnLst>
              <a:rect l="l" t="t" r="r" b="b"/>
              <a:pathLst>
                <a:path w="478631" h="95899">
                  <a:moveTo>
                    <a:pt x="0" y="95899"/>
                  </a:moveTo>
                  <a:cubicBezTo>
                    <a:pt x="31551" y="54822"/>
                    <a:pt x="63103" y="13746"/>
                    <a:pt x="142875" y="3030"/>
                  </a:cubicBezTo>
                  <a:cubicBezTo>
                    <a:pt x="222647" y="-7686"/>
                    <a:pt x="350639" y="11959"/>
                    <a:pt x="478631" y="31605"/>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Freeform: Shape 6">
              <a:extLst>
                <a:ext uri="{FF2B5EF4-FFF2-40B4-BE49-F238E27FC236}">
                  <a16:creationId xmlns:a16="http://schemas.microsoft.com/office/drawing/2014/main" id="{7FECC613-D32B-8264-E96A-3A401A5068E2}"/>
                </a:ext>
              </a:extLst>
            </p:cNvPr>
            <p:cNvSpPr/>
            <p:nvPr/>
          </p:nvSpPr>
          <p:spPr>
            <a:xfrm>
              <a:off x="842963" y="2871788"/>
              <a:ext cx="428625" cy="228600"/>
            </a:xfrm>
            <a:custGeom>
              <a:avLst/>
              <a:gdLst>
                <a:gd name="connsiteX0" fmla="*/ 0 w 428625"/>
                <a:gd name="connsiteY0" fmla="*/ 228600 h 228600"/>
                <a:gd name="connsiteX1" fmla="*/ 107156 w 428625"/>
                <a:gd name="connsiteY1" fmla="*/ 121443 h 228600"/>
                <a:gd name="connsiteX2" fmla="*/ 428625 w 428625"/>
                <a:gd name="connsiteY2" fmla="*/ 0 h 228600"/>
              </a:gdLst>
              <a:ahLst/>
              <a:cxnLst>
                <a:cxn ang="0">
                  <a:pos x="connsiteX0" y="connsiteY0"/>
                </a:cxn>
                <a:cxn ang="0">
                  <a:pos x="connsiteX1" y="connsiteY1"/>
                </a:cxn>
                <a:cxn ang="0">
                  <a:pos x="connsiteX2" y="connsiteY2"/>
                </a:cxn>
              </a:cxnLst>
              <a:rect l="l" t="t" r="r" b="b"/>
              <a:pathLst>
                <a:path w="428625" h="228600">
                  <a:moveTo>
                    <a:pt x="0" y="228600"/>
                  </a:moveTo>
                  <a:cubicBezTo>
                    <a:pt x="17859" y="194071"/>
                    <a:pt x="35718" y="159543"/>
                    <a:pt x="107156" y="121443"/>
                  </a:cubicBezTo>
                  <a:cubicBezTo>
                    <a:pt x="178594" y="83343"/>
                    <a:pt x="303609" y="41671"/>
                    <a:pt x="428625"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Freeform: Shape 7">
              <a:extLst>
                <a:ext uri="{FF2B5EF4-FFF2-40B4-BE49-F238E27FC236}">
                  <a16:creationId xmlns:a16="http://schemas.microsoft.com/office/drawing/2014/main" id="{AC47E30A-3BF1-B95A-4EEE-3C381D67FB3C}"/>
                </a:ext>
              </a:extLst>
            </p:cNvPr>
            <p:cNvSpPr/>
            <p:nvPr/>
          </p:nvSpPr>
          <p:spPr>
            <a:xfrm>
              <a:off x="1307306" y="2950369"/>
              <a:ext cx="400050" cy="528637"/>
            </a:xfrm>
            <a:custGeom>
              <a:avLst/>
              <a:gdLst>
                <a:gd name="connsiteX0" fmla="*/ 0 w 400050"/>
                <a:gd name="connsiteY0" fmla="*/ 528637 h 528637"/>
                <a:gd name="connsiteX1" fmla="*/ 100013 w 400050"/>
                <a:gd name="connsiteY1" fmla="*/ 235744 h 528637"/>
                <a:gd name="connsiteX2" fmla="*/ 400050 w 400050"/>
                <a:gd name="connsiteY2" fmla="*/ 0 h 528637"/>
              </a:gdLst>
              <a:ahLst/>
              <a:cxnLst>
                <a:cxn ang="0">
                  <a:pos x="connsiteX0" y="connsiteY0"/>
                </a:cxn>
                <a:cxn ang="0">
                  <a:pos x="connsiteX1" y="connsiteY1"/>
                </a:cxn>
                <a:cxn ang="0">
                  <a:pos x="connsiteX2" y="connsiteY2"/>
                </a:cxn>
              </a:cxnLst>
              <a:rect l="l" t="t" r="r" b="b"/>
              <a:pathLst>
                <a:path w="400050" h="528637">
                  <a:moveTo>
                    <a:pt x="0" y="528637"/>
                  </a:moveTo>
                  <a:cubicBezTo>
                    <a:pt x="16669" y="426243"/>
                    <a:pt x="33338" y="323850"/>
                    <a:pt x="100013" y="235744"/>
                  </a:cubicBezTo>
                  <a:cubicBezTo>
                    <a:pt x="166688" y="147638"/>
                    <a:pt x="283369" y="73819"/>
                    <a:pt x="400050"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Freeform: Shape 8">
              <a:extLst>
                <a:ext uri="{FF2B5EF4-FFF2-40B4-BE49-F238E27FC236}">
                  <a16:creationId xmlns:a16="http://schemas.microsoft.com/office/drawing/2014/main" id="{AD54A998-CE34-AB04-D24C-83F644D8048F}"/>
                </a:ext>
              </a:extLst>
            </p:cNvPr>
            <p:cNvSpPr/>
            <p:nvPr/>
          </p:nvSpPr>
          <p:spPr>
            <a:xfrm>
              <a:off x="1750219" y="2871788"/>
              <a:ext cx="535781" cy="571500"/>
            </a:xfrm>
            <a:custGeom>
              <a:avLst/>
              <a:gdLst>
                <a:gd name="connsiteX0" fmla="*/ 0 w 535781"/>
                <a:gd name="connsiteY0" fmla="*/ 571500 h 571500"/>
                <a:gd name="connsiteX1" fmla="*/ 192881 w 535781"/>
                <a:gd name="connsiteY1" fmla="*/ 257175 h 571500"/>
                <a:gd name="connsiteX2" fmla="*/ 535781 w 535781"/>
                <a:gd name="connsiteY2" fmla="*/ 0 h 571500"/>
              </a:gdLst>
              <a:ahLst/>
              <a:cxnLst>
                <a:cxn ang="0">
                  <a:pos x="connsiteX0" y="connsiteY0"/>
                </a:cxn>
                <a:cxn ang="0">
                  <a:pos x="connsiteX1" y="connsiteY1"/>
                </a:cxn>
                <a:cxn ang="0">
                  <a:pos x="connsiteX2" y="connsiteY2"/>
                </a:cxn>
              </a:cxnLst>
              <a:rect l="l" t="t" r="r" b="b"/>
              <a:pathLst>
                <a:path w="535781" h="571500">
                  <a:moveTo>
                    <a:pt x="0" y="571500"/>
                  </a:moveTo>
                  <a:cubicBezTo>
                    <a:pt x="51792" y="461962"/>
                    <a:pt x="103584" y="352425"/>
                    <a:pt x="192881" y="257175"/>
                  </a:cubicBezTo>
                  <a:cubicBezTo>
                    <a:pt x="282178" y="161925"/>
                    <a:pt x="408979" y="80962"/>
                    <a:pt x="535781"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Freeform: Shape 9">
              <a:extLst>
                <a:ext uri="{FF2B5EF4-FFF2-40B4-BE49-F238E27FC236}">
                  <a16:creationId xmlns:a16="http://schemas.microsoft.com/office/drawing/2014/main" id="{5351370B-5D3A-60C2-A0A4-9E92BCD68A2C}"/>
                </a:ext>
              </a:extLst>
            </p:cNvPr>
            <p:cNvSpPr/>
            <p:nvPr/>
          </p:nvSpPr>
          <p:spPr>
            <a:xfrm>
              <a:off x="2193131" y="2978944"/>
              <a:ext cx="187947" cy="535781"/>
            </a:xfrm>
            <a:custGeom>
              <a:avLst/>
              <a:gdLst>
                <a:gd name="connsiteX0" fmla="*/ 0 w 187947"/>
                <a:gd name="connsiteY0" fmla="*/ 535781 h 535781"/>
                <a:gd name="connsiteX1" fmla="*/ 171450 w 187947"/>
                <a:gd name="connsiteY1" fmla="*/ 321469 h 535781"/>
                <a:gd name="connsiteX2" fmla="*/ 171450 w 187947"/>
                <a:gd name="connsiteY2" fmla="*/ 0 h 535781"/>
              </a:gdLst>
              <a:ahLst/>
              <a:cxnLst>
                <a:cxn ang="0">
                  <a:pos x="connsiteX0" y="connsiteY0"/>
                </a:cxn>
                <a:cxn ang="0">
                  <a:pos x="connsiteX1" y="connsiteY1"/>
                </a:cxn>
                <a:cxn ang="0">
                  <a:pos x="connsiteX2" y="connsiteY2"/>
                </a:cxn>
              </a:cxnLst>
              <a:rect l="l" t="t" r="r" b="b"/>
              <a:pathLst>
                <a:path w="187947" h="535781">
                  <a:moveTo>
                    <a:pt x="0" y="535781"/>
                  </a:moveTo>
                  <a:cubicBezTo>
                    <a:pt x="71437" y="473273"/>
                    <a:pt x="142875" y="410766"/>
                    <a:pt x="171450" y="321469"/>
                  </a:cubicBezTo>
                  <a:cubicBezTo>
                    <a:pt x="200025" y="232172"/>
                    <a:pt x="185737" y="116086"/>
                    <a:pt x="171450"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Freeform: Shape 10">
              <a:extLst>
                <a:ext uri="{FF2B5EF4-FFF2-40B4-BE49-F238E27FC236}">
                  <a16:creationId xmlns:a16="http://schemas.microsoft.com/office/drawing/2014/main" id="{7D3C19B9-9061-72F6-E608-326AC439446C}"/>
                </a:ext>
              </a:extLst>
            </p:cNvPr>
            <p:cNvSpPr/>
            <p:nvPr/>
          </p:nvSpPr>
          <p:spPr>
            <a:xfrm>
              <a:off x="2643188" y="2793206"/>
              <a:ext cx="221456" cy="664369"/>
            </a:xfrm>
            <a:custGeom>
              <a:avLst/>
              <a:gdLst>
                <a:gd name="connsiteX0" fmla="*/ 0 w 221456"/>
                <a:gd name="connsiteY0" fmla="*/ 664369 h 664369"/>
                <a:gd name="connsiteX1" fmla="*/ 142875 w 221456"/>
                <a:gd name="connsiteY1" fmla="*/ 400050 h 664369"/>
                <a:gd name="connsiteX2" fmla="*/ 221456 w 221456"/>
                <a:gd name="connsiteY2" fmla="*/ 0 h 664369"/>
              </a:gdLst>
              <a:ahLst/>
              <a:cxnLst>
                <a:cxn ang="0">
                  <a:pos x="connsiteX0" y="connsiteY0"/>
                </a:cxn>
                <a:cxn ang="0">
                  <a:pos x="connsiteX1" y="connsiteY1"/>
                </a:cxn>
                <a:cxn ang="0">
                  <a:pos x="connsiteX2" y="connsiteY2"/>
                </a:cxn>
              </a:cxnLst>
              <a:rect l="l" t="t" r="r" b="b"/>
              <a:pathLst>
                <a:path w="221456" h="664369">
                  <a:moveTo>
                    <a:pt x="0" y="664369"/>
                  </a:moveTo>
                  <a:cubicBezTo>
                    <a:pt x="52983" y="587573"/>
                    <a:pt x="105966" y="510778"/>
                    <a:pt x="142875" y="400050"/>
                  </a:cubicBezTo>
                  <a:cubicBezTo>
                    <a:pt x="179784" y="289322"/>
                    <a:pt x="200620" y="144661"/>
                    <a:pt x="221456"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Freeform: Shape 11">
              <a:extLst>
                <a:ext uri="{FF2B5EF4-FFF2-40B4-BE49-F238E27FC236}">
                  <a16:creationId xmlns:a16="http://schemas.microsoft.com/office/drawing/2014/main" id="{5FB41838-72FF-4163-153F-CAAA5EF2365C}"/>
                </a:ext>
              </a:extLst>
            </p:cNvPr>
            <p:cNvSpPr/>
            <p:nvPr/>
          </p:nvSpPr>
          <p:spPr>
            <a:xfrm>
              <a:off x="2984818" y="2628900"/>
              <a:ext cx="208438" cy="807244"/>
            </a:xfrm>
            <a:custGeom>
              <a:avLst/>
              <a:gdLst>
                <a:gd name="connsiteX0" fmla="*/ 137001 w 208438"/>
                <a:gd name="connsiteY0" fmla="*/ 807244 h 807244"/>
                <a:gd name="connsiteX1" fmla="*/ 1270 w 208438"/>
                <a:gd name="connsiteY1" fmla="*/ 300038 h 807244"/>
                <a:gd name="connsiteX2" fmla="*/ 208438 w 208438"/>
                <a:gd name="connsiteY2" fmla="*/ 0 h 807244"/>
              </a:gdLst>
              <a:ahLst/>
              <a:cxnLst>
                <a:cxn ang="0">
                  <a:pos x="connsiteX0" y="connsiteY0"/>
                </a:cxn>
                <a:cxn ang="0">
                  <a:pos x="connsiteX1" y="connsiteY1"/>
                </a:cxn>
                <a:cxn ang="0">
                  <a:pos x="connsiteX2" y="connsiteY2"/>
                </a:cxn>
              </a:cxnLst>
              <a:rect l="l" t="t" r="r" b="b"/>
              <a:pathLst>
                <a:path w="208438" h="807244">
                  <a:moveTo>
                    <a:pt x="137001" y="807244"/>
                  </a:moveTo>
                  <a:cubicBezTo>
                    <a:pt x="63182" y="620911"/>
                    <a:pt x="-10636" y="434578"/>
                    <a:pt x="1270" y="300038"/>
                  </a:cubicBezTo>
                  <a:cubicBezTo>
                    <a:pt x="13176" y="165498"/>
                    <a:pt x="110807" y="82749"/>
                    <a:pt x="208438"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Freeform: Shape 12">
              <a:extLst>
                <a:ext uri="{FF2B5EF4-FFF2-40B4-BE49-F238E27FC236}">
                  <a16:creationId xmlns:a16="http://schemas.microsoft.com/office/drawing/2014/main" id="{9FF95B2C-05AA-4CFF-6B4F-2B75A87FC6A2}"/>
                </a:ext>
              </a:extLst>
            </p:cNvPr>
            <p:cNvSpPr/>
            <p:nvPr/>
          </p:nvSpPr>
          <p:spPr>
            <a:xfrm>
              <a:off x="3364706" y="2500313"/>
              <a:ext cx="225988" cy="714375"/>
            </a:xfrm>
            <a:custGeom>
              <a:avLst/>
              <a:gdLst>
                <a:gd name="connsiteX0" fmla="*/ 178594 w 225988"/>
                <a:gd name="connsiteY0" fmla="*/ 714375 h 714375"/>
                <a:gd name="connsiteX1" fmla="*/ 214313 w 225988"/>
                <a:gd name="connsiteY1" fmla="*/ 292893 h 714375"/>
                <a:gd name="connsiteX2" fmla="*/ 0 w 225988"/>
                <a:gd name="connsiteY2" fmla="*/ 0 h 714375"/>
              </a:gdLst>
              <a:ahLst/>
              <a:cxnLst>
                <a:cxn ang="0">
                  <a:pos x="connsiteX0" y="connsiteY0"/>
                </a:cxn>
                <a:cxn ang="0">
                  <a:pos x="connsiteX1" y="connsiteY1"/>
                </a:cxn>
                <a:cxn ang="0">
                  <a:pos x="connsiteX2" y="connsiteY2"/>
                </a:cxn>
              </a:cxnLst>
              <a:rect l="l" t="t" r="r" b="b"/>
              <a:pathLst>
                <a:path w="225988" h="714375">
                  <a:moveTo>
                    <a:pt x="178594" y="714375"/>
                  </a:moveTo>
                  <a:cubicBezTo>
                    <a:pt x="211336" y="563165"/>
                    <a:pt x="244079" y="411956"/>
                    <a:pt x="214313" y="292893"/>
                  </a:cubicBezTo>
                  <a:cubicBezTo>
                    <a:pt x="184547" y="173830"/>
                    <a:pt x="92273" y="86915"/>
                    <a:pt x="0"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Freeform: Shape 14">
              <a:extLst>
                <a:ext uri="{FF2B5EF4-FFF2-40B4-BE49-F238E27FC236}">
                  <a16:creationId xmlns:a16="http://schemas.microsoft.com/office/drawing/2014/main" id="{F6F5C96C-9EEB-A8E0-ABF1-1C04C8D1F153}"/>
                </a:ext>
              </a:extLst>
            </p:cNvPr>
            <p:cNvSpPr/>
            <p:nvPr/>
          </p:nvSpPr>
          <p:spPr>
            <a:xfrm>
              <a:off x="3521869" y="2411222"/>
              <a:ext cx="350044" cy="510571"/>
            </a:xfrm>
            <a:custGeom>
              <a:avLst/>
              <a:gdLst>
                <a:gd name="connsiteX0" fmla="*/ 332340 w 332340"/>
                <a:gd name="connsiteY0" fmla="*/ 564356 h 564356"/>
                <a:gd name="connsiteX1" fmla="*/ 46590 w 332340"/>
                <a:gd name="connsiteY1" fmla="*/ 178593 h 564356"/>
                <a:gd name="connsiteX2" fmla="*/ 3727 w 332340"/>
                <a:gd name="connsiteY2" fmla="*/ 0 h 564356"/>
              </a:gdLst>
              <a:ahLst/>
              <a:cxnLst>
                <a:cxn ang="0">
                  <a:pos x="connsiteX0" y="connsiteY0"/>
                </a:cxn>
                <a:cxn ang="0">
                  <a:pos x="connsiteX1" y="connsiteY1"/>
                </a:cxn>
                <a:cxn ang="0">
                  <a:pos x="connsiteX2" y="connsiteY2"/>
                </a:cxn>
              </a:cxnLst>
              <a:rect l="l" t="t" r="r" b="b"/>
              <a:pathLst>
                <a:path w="332340" h="564356">
                  <a:moveTo>
                    <a:pt x="332340" y="564356"/>
                  </a:moveTo>
                  <a:cubicBezTo>
                    <a:pt x="216849" y="418504"/>
                    <a:pt x="101359" y="272652"/>
                    <a:pt x="46590" y="178593"/>
                  </a:cubicBezTo>
                  <a:cubicBezTo>
                    <a:pt x="-8179" y="84534"/>
                    <a:pt x="-2226" y="42267"/>
                    <a:pt x="3727"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Freeform: Shape 15">
              <a:extLst>
                <a:ext uri="{FF2B5EF4-FFF2-40B4-BE49-F238E27FC236}">
                  <a16:creationId xmlns:a16="http://schemas.microsoft.com/office/drawing/2014/main" id="{95CE4C07-5973-EE45-FD87-EDDB1E3CFF66}"/>
                </a:ext>
              </a:extLst>
            </p:cNvPr>
            <p:cNvSpPr/>
            <p:nvPr/>
          </p:nvSpPr>
          <p:spPr>
            <a:xfrm>
              <a:off x="3779044" y="2328863"/>
              <a:ext cx="350044" cy="292893"/>
            </a:xfrm>
            <a:custGeom>
              <a:avLst/>
              <a:gdLst>
                <a:gd name="connsiteX0" fmla="*/ 350044 w 350044"/>
                <a:gd name="connsiteY0" fmla="*/ 292893 h 292893"/>
                <a:gd name="connsiteX1" fmla="*/ 250031 w 350044"/>
                <a:gd name="connsiteY1" fmla="*/ 71437 h 292893"/>
                <a:gd name="connsiteX2" fmla="*/ 0 w 350044"/>
                <a:gd name="connsiteY2" fmla="*/ 0 h 292893"/>
                <a:gd name="connsiteX0" fmla="*/ 350044 w 350044"/>
                <a:gd name="connsiteY0" fmla="*/ 292893 h 292893"/>
                <a:gd name="connsiteX1" fmla="*/ 221456 w 350044"/>
                <a:gd name="connsiteY1" fmla="*/ 100012 h 292893"/>
                <a:gd name="connsiteX2" fmla="*/ 0 w 350044"/>
                <a:gd name="connsiteY2" fmla="*/ 0 h 292893"/>
              </a:gdLst>
              <a:ahLst/>
              <a:cxnLst>
                <a:cxn ang="0">
                  <a:pos x="connsiteX0" y="connsiteY0"/>
                </a:cxn>
                <a:cxn ang="0">
                  <a:pos x="connsiteX1" y="connsiteY1"/>
                </a:cxn>
                <a:cxn ang="0">
                  <a:pos x="connsiteX2" y="connsiteY2"/>
                </a:cxn>
              </a:cxnLst>
              <a:rect l="l" t="t" r="r" b="b"/>
              <a:pathLst>
                <a:path w="350044" h="292893">
                  <a:moveTo>
                    <a:pt x="350044" y="292893"/>
                  </a:moveTo>
                  <a:cubicBezTo>
                    <a:pt x="329208" y="206573"/>
                    <a:pt x="279797" y="148828"/>
                    <a:pt x="221456" y="100012"/>
                  </a:cubicBezTo>
                  <a:cubicBezTo>
                    <a:pt x="163115" y="51196"/>
                    <a:pt x="95845" y="11310"/>
                    <a:pt x="0"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Freeform: Shape 17">
              <a:extLst>
                <a:ext uri="{FF2B5EF4-FFF2-40B4-BE49-F238E27FC236}">
                  <a16:creationId xmlns:a16="http://schemas.microsoft.com/office/drawing/2014/main" id="{447A1992-E162-4898-08EF-905A8E201B0E}"/>
                </a:ext>
              </a:extLst>
            </p:cNvPr>
            <p:cNvSpPr/>
            <p:nvPr/>
          </p:nvSpPr>
          <p:spPr>
            <a:xfrm>
              <a:off x="3757613" y="2148984"/>
              <a:ext cx="478631" cy="122729"/>
            </a:xfrm>
            <a:custGeom>
              <a:avLst/>
              <a:gdLst>
                <a:gd name="connsiteX0" fmla="*/ 478631 w 478631"/>
                <a:gd name="connsiteY0" fmla="*/ 173466 h 173466"/>
                <a:gd name="connsiteX1" fmla="*/ 278606 w 478631"/>
                <a:gd name="connsiteY1" fmla="*/ 2016 h 173466"/>
                <a:gd name="connsiteX2" fmla="*/ 0 w 478631"/>
                <a:gd name="connsiteY2" fmla="*/ 94884 h 173466"/>
                <a:gd name="connsiteX0" fmla="*/ 478631 w 478631"/>
                <a:gd name="connsiteY0" fmla="*/ 122729 h 122729"/>
                <a:gd name="connsiteX1" fmla="*/ 278606 w 478631"/>
                <a:gd name="connsiteY1" fmla="*/ 8429 h 122729"/>
                <a:gd name="connsiteX2" fmla="*/ 0 w 478631"/>
                <a:gd name="connsiteY2" fmla="*/ 44147 h 122729"/>
              </a:gdLst>
              <a:ahLst/>
              <a:cxnLst>
                <a:cxn ang="0">
                  <a:pos x="connsiteX0" y="connsiteY0"/>
                </a:cxn>
                <a:cxn ang="0">
                  <a:pos x="connsiteX1" y="connsiteY1"/>
                </a:cxn>
                <a:cxn ang="0">
                  <a:pos x="connsiteX2" y="connsiteY2"/>
                </a:cxn>
              </a:cxnLst>
              <a:rect l="l" t="t" r="r" b="b"/>
              <a:pathLst>
                <a:path w="478631" h="122729">
                  <a:moveTo>
                    <a:pt x="478631" y="122729"/>
                  </a:moveTo>
                  <a:cubicBezTo>
                    <a:pt x="418504" y="43552"/>
                    <a:pt x="358378" y="21526"/>
                    <a:pt x="278606" y="8429"/>
                  </a:cubicBezTo>
                  <a:cubicBezTo>
                    <a:pt x="198834" y="-4668"/>
                    <a:pt x="99417" y="-8836"/>
                    <a:pt x="0" y="44147"/>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 name="Freeform: Shape 18">
              <a:extLst>
                <a:ext uri="{FF2B5EF4-FFF2-40B4-BE49-F238E27FC236}">
                  <a16:creationId xmlns:a16="http://schemas.microsoft.com/office/drawing/2014/main" id="{FF0EBDEE-0DCF-6DE9-013F-9C1704A483A7}"/>
                </a:ext>
              </a:extLst>
            </p:cNvPr>
            <p:cNvSpPr/>
            <p:nvPr/>
          </p:nvSpPr>
          <p:spPr>
            <a:xfrm>
              <a:off x="3808192" y="1948792"/>
              <a:ext cx="436472" cy="63730"/>
            </a:xfrm>
            <a:custGeom>
              <a:avLst/>
              <a:gdLst>
                <a:gd name="connsiteX0" fmla="*/ 592931 w 592931"/>
                <a:gd name="connsiteY0" fmla="*/ 179514 h 179514"/>
                <a:gd name="connsiteX1" fmla="*/ 235744 w 592931"/>
                <a:gd name="connsiteY1" fmla="*/ 8064 h 179514"/>
                <a:gd name="connsiteX2" fmla="*/ 0 w 592931"/>
                <a:gd name="connsiteY2" fmla="*/ 43783 h 179514"/>
              </a:gdLst>
              <a:ahLst/>
              <a:cxnLst>
                <a:cxn ang="0">
                  <a:pos x="connsiteX0" y="connsiteY0"/>
                </a:cxn>
                <a:cxn ang="0">
                  <a:pos x="connsiteX1" y="connsiteY1"/>
                </a:cxn>
                <a:cxn ang="0">
                  <a:pos x="connsiteX2" y="connsiteY2"/>
                </a:cxn>
              </a:cxnLst>
              <a:rect l="l" t="t" r="r" b="b"/>
              <a:pathLst>
                <a:path w="592931" h="179514">
                  <a:moveTo>
                    <a:pt x="592931" y="179514"/>
                  </a:moveTo>
                  <a:cubicBezTo>
                    <a:pt x="463748" y="105100"/>
                    <a:pt x="334566" y="30686"/>
                    <a:pt x="235744" y="8064"/>
                  </a:cubicBezTo>
                  <a:cubicBezTo>
                    <a:pt x="136922" y="-14558"/>
                    <a:pt x="68461" y="14612"/>
                    <a:pt x="0" y="43783"/>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Freeform: Shape 20">
              <a:extLst>
                <a:ext uri="{FF2B5EF4-FFF2-40B4-BE49-F238E27FC236}">
                  <a16:creationId xmlns:a16="http://schemas.microsoft.com/office/drawing/2014/main" id="{3041A6CB-9ED9-6AD7-6591-46D87DBC9F42}"/>
                </a:ext>
              </a:extLst>
            </p:cNvPr>
            <p:cNvSpPr/>
            <p:nvPr/>
          </p:nvSpPr>
          <p:spPr>
            <a:xfrm>
              <a:off x="3807619" y="1571625"/>
              <a:ext cx="350044" cy="214313"/>
            </a:xfrm>
            <a:custGeom>
              <a:avLst/>
              <a:gdLst>
                <a:gd name="connsiteX0" fmla="*/ 350044 w 350044"/>
                <a:gd name="connsiteY0" fmla="*/ 0 h 214313"/>
                <a:gd name="connsiteX1" fmla="*/ 178594 w 350044"/>
                <a:gd name="connsiteY1" fmla="*/ 57150 h 214313"/>
                <a:gd name="connsiteX2" fmla="*/ 0 w 350044"/>
                <a:gd name="connsiteY2" fmla="*/ 214313 h 214313"/>
              </a:gdLst>
              <a:ahLst/>
              <a:cxnLst>
                <a:cxn ang="0">
                  <a:pos x="connsiteX0" y="connsiteY0"/>
                </a:cxn>
                <a:cxn ang="0">
                  <a:pos x="connsiteX1" y="connsiteY1"/>
                </a:cxn>
                <a:cxn ang="0">
                  <a:pos x="connsiteX2" y="connsiteY2"/>
                </a:cxn>
              </a:cxnLst>
              <a:rect l="l" t="t" r="r" b="b"/>
              <a:pathLst>
                <a:path w="350044" h="214313">
                  <a:moveTo>
                    <a:pt x="350044" y="0"/>
                  </a:moveTo>
                  <a:cubicBezTo>
                    <a:pt x="293489" y="10715"/>
                    <a:pt x="236935" y="21431"/>
                    <a:pt x="178594" y="57150"/>
                  </a:cubicBezTo>
                  <a:cubicBezTo>
                    <a:pt x="120253" y="92869"/>
                    <a:pt x="60126" y="153591"/>
                    <a:pt x="0" y="214313"/>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27" name="Group 26">
            <a:extLst>
              <a:ext uri="{FF2B5EF4-FFF2-40B4-BE49-F238E27FC236}">
                <a16:creationId xmlns:a16="http://schemas.microsoft.com/office/drawing/2014/main" id="{E291CE88-7875-B5C8-7137-BFFA441388E9}"/>
              </a:ext>
            </a:extLst>
          </p:cNvPr>
          <p:cNvGrpSpPr/>
          <p:nvPr/>
        </p:nvGrpSpPr>
        <p:grpSpPr>
          <a:xfrm>
            <a:off x="7400925" y="1262841"/>
            <a:ext cx="1119928" cy="1002015"/>
            <a:chOff x="7400925" y="1262841"/>
            <a:chExt cx="1119928" cy="1002015"/>
          </a:xfrm>
        </p:grpSpPr>
        <p:pic>
          <p:nvPicPr>
            <p:cNvPr id="17" name="Picture 16">
              <a:extLst>
                <a:ext uri="{FF2B5EF4-FFF2-40B4-BE49-F238E27FC236}">
                  <a16:creationId xmlns:a16="http://schemas.microsoft.com/office/drawing/2014/main" id="{698ABD96-98EB-5B1C-EF64-97F5E0A9DF8E}"/>
                </a:ext>
              </a:extLst>
            </p:cNvPr>
            <p:cNvPicPr>
              <a:picLocks noChangeAspect="1"/>
            </p:cNvPicPr>
            <p:nvPr/>
          </p:nvPicPr>
          <p:blipFill>
            <a:blip r:embed="rId18"/>
            <a:stretch>
              <a:fillRect/>
            </a:stretch>
          </p:blipFill>
          <p:spPr>
            <a:xfrm>
              <a:off x="7697745" y="1262841"/>
              <a:ext cx="512259" cy="512259"/>
            </a:xfrm>
            <a:prstGeom prst="rect">
              <a:avLst/>
            </a:prstGeom>
          </p:spPr>
        </p:pic>
        <p:pic>
          <p:nvPicPr>
            <p:cNvPr id="26" name="Picture 25">
              <a:extLst>
                <a:ext uri="{FF2B5EF4-FFF2-40B4-BE49-F238E27FC236}">
                  <a16:creationId xmlns:a16="http://schemas.microsoft.com/office/drawing/2014/main" id="{38443919-6C54-3F52-4136-61D356007DAA}"/>
                </a:ext>
              </a:extLst>
            </p:cNvPr>
            <p:cNvPicPr>
              <a:picLocks noChangeAspect="1"/>
            </p:cNvPicPr>
            <p:nvPr/>
          </p:nvPicPr>
          <p:blipFill>
            <a:blip r:embed="rId19"/>
            <a:stretch>
              <a:fillRect/>
            </a:stretch>
          </p:blipFill>
          <p:spPr>
            <a:xfrm>
              <a:off x="8008594" y="1703069"/>
              <a:ext cx="512259" cy="512259"/>
            </a:xfrm>
            <a:prstGeom prst="rect">
              <a:avLst/>
            </a:prstGeom>
          </p:spPr>
        </p:pic>
        <p:sp>
          <p:nvSpPr>
            <p:cNvPr id="22" name="Freeform: Shape 21">
              <a:extLst>
                <a:ext uri="{FF2B5EF4-FFF2-40B4-BE49-F238E27FC236}">
                  <a16:creationId xmlns:a16="http://schemas.microsoft.com/office/drawing/2014/main" id="{D8CFA63B-DCA2-95CF-656B-753500195921}"/>
                </a:ext>
              </a:extLst>
            </p:cNvPr>
            <p:cNvSpPr/>
            <p:nvPr/>
          </p:nvSpPr>
          <p:spPr>
            <a:xfrm>
              <a:off x="7400925" y="1470614"/>
              <a:ext cx="378619" cy="51005"/>
            </a:xfrm>
            <a:custGeom>
              <a:avLst/>
              <a:gdLst>
                <a:gd name="connsiteX0" fmla="*/ 378619 w 378619"/>
                <a:gd name="connsiteY0" fmla="*/ 22430 h 51005"/>
                <a:gd name="connsiteX1" fmla="*/ 107156 w 378619"/>
                <a:gd name="connsiteY1" fmla="*/ 999 h 51005"/>
                <a:gd name="connsiteX2" fmla="*/ 0 w 378619"/>
                <a:gd name="connsiteY2" fmla="*/ 51005 h 51005"/>
              </a:gdLst>
              <a:ahLst/>
              <a:cxnLst>
                <a:cxn ang="0">
                  <a:pos x="connsiteX0" y="connsiteY0"/>
                </a:cxn>
                <a:cxn ang="0">
                  <a:pos x="connsiteX1" y="connsiteY1"/>
                </a:cxn>
                <a:cxn ang="0">
                  <a:pos x="connsiteX2" y="connsiteY2"/>
                </a:cxn>
              </a:cxnLst>
              <a:rect l="l" t="t" r="r" b="b"/>
              <a:pathLst>
                <a:path w="378619" h="51005">
                  <a:moveTo>
                    <a:pt x="378619" y="22430"/>
                  </a:moveTo>
                  <a:cubicBezTo>
                    <a:pt x="274439" y="9333"/>
                    <a:pt x="170259" y="-3763"/>
                    <a:pt x="107156" y="999"/>
                  </a:cubicBezTo>
                  <a:cubicBezTo>
                    <a:pt x="44053" y="5761"/>
                    <a:pt x="22026" y="28383"/>
                    <a:pt x="0" y="51005"/>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5" name="Freeform: Shape 24">
              <a:extLst>
                <a:ext uri="{FF2B5EF4-FFF2-40B4-BE49-F238E27FC236}">
                  <a16:creationId xmlns:a16="http://schemas.microsoft.com/office/drawing/2014/main" id="{EF52F373-4CE4-387A-8F94-E26EA1BB0571}"/>
                </a:ext>
              </a:extLst>
            </p:cNvPr>
            <p:cNvSpPr/>
            <p:nvPr/>
          </p:nvSpPr>
          <p:spPr>
            <a:xfrm>
              <a:off x="7908132" y="2168843"/>
              <a:ext cx="171450" cy="96013"/>
            </a:xfrm>
            <a:custGeom>
              <a:avLst/>
              <a:gdLst>
                <a:gd name="connsiteX0" fmla="*/ 242887 w 242887"/>
                <a:gd name="connsiteY0" fmla="*/ 0 h 292894"/>
                <a:gd name="connsiteX1" fmla="*/ 157162 w 242887"/>
                <a:gd name="connsiteY1" fmla="*/ 242887 h 292894"/>
                <a:gd name="connsiteX2" fmla="*/ 0 w 242887"/>
                <a:gd name="connsiteY2" fmla="*/ 292894 h 292894"/>
              </a:gdLst>
              <a:ahLst/>
              <a:cxnLst>
                <a:cxn ang="0">
                  <a:pos x="connsiteX0" y="connsiteY0"/>
                </a:cxn>
                <a:cxn ang="0">
                  <a:pos x="connsiteX1" y="connsiteY1"/>
                </a:cxn>
                <a:cxn ang="0">
                  <a:pos x="connsiteX2" y="connsiteY2"/>
                </a:cxn>
              </a:cxnLst>
              <a:rect l="l" t="t" r="r" b="b"/>
              <a:pathLst>
                <a:path w="242887" h="292894">
                  <a:moveTo>
                    <a:pt x="242887" y="0"/>
                  </a:moveTo>
                  <a:cubicBezTo>
                    <a:pt x="220265" y="97035"/>
                    <a:pt x="197643" y="194071"/>
                    <a:pt x="157162" y="242887"/>
                  </a:cubicBezTo>
                  <a:cubicBezTo>
                    <a:pt x="116681" y="291703"/>
                    <a:pt x="58340" y="292298"/>
                    <a:pt x="0" y="292894"/>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spTree>
    <p:extLst>
      <p:ext uri="{BB962C8B-B14F-4D97-AF65-F5344CB8AC3E}">
        <p14:creationId xmlns:p14="http://schemas.microsoft.com/office/powerpoint/2010/main" val="224362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5E513A51-4DFF-9D6F-4EFF-45FE141B70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250" y="1261662"/>
            <a:ext cx="3651495" cy="268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82685F32-6586-0B80-DA8C-DD509DF5C4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1000" y="1157380"/>
            <a:ext cx="2997746" cy="294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Title 1"/>
          <p:cNvSpPr>
            <a:spLocks noGrp="1"/>
          </p:cNvSpPr>
          <p:nvPr>
            <p:ph type="title"/>
          </p:nvPr>
        </p:nvSpPr>
        <p:spPr>
          <a:xfrm>
            <a:off x="234951" y="125340"/>
            <a:ext cx="8667749" cy="615523"/>
          </a:xfrm>
        </p:spPr>
        <p:txBody>
          <a:bodyPr/>
          <a:lstStyle/>
          <a:p>
            <a:pPr algn="ctr"/>
            <a:r>
              <a:rPr lang="en-US" altLang="en-US" dirty="0">
                <a:solidFill>
                  <a:srgbClr val="909697"/>
                </a:solidFill>
              </a:rPr>
              <a:t>PHYSIO</a:t>
            </a:r>
            <a:r>
              <a:rPr lang="en-US" altLang="en-US" dirty="0">
                <a:solidFill>
                  <a:schemeClr val="accent6"/>
                </a:solidFill>
              </a:rPr>
              <a:t>: </a:t>
            </a:r>
            <a:r>
              <a:rPr lang="en-US" altLang="en-US" dirty="0"/>
              <a:t>GENERAL SCIENCE UNIT</a:t>
            </a:r>
          </a:p>
        </p:txBody>
      </p:sp>
      <p:sp>
        <p:nvSpPr>
          <p:cNvPr id="2" name="Text Placeholder 1">
            <a:extLst>
              <a:ext uri="{FF2B5EF4-FFF2-40B4-BE49-F238E27FC236}">
                <a16:creationId xmlns:a16="http://schemas.microsoft.com/office/drawing/2014/main" id="{D332D113-A6D0-EBD4-6203-C340D26895DC}"/>
              </a:ext>
            </a:extLst>
          </p:cNvPr>
          <p:cNvSpPr>
            <a:spLocks noGrp="1"/>
          </p:cNvSpPr>
          <p:nvPr>
            <p:ph type="body" sz="quarter" idx="10"/>
          </p:nvPr>
        </p:nvSpPr>
        <p:spPr>
          <a:xfrm>
            <a:off x="473075" y="580021"/>
            <a:ext cx="8188325" cy="415468"/>
          </a:xfrm>
        </p:spPr>
        <p:txBody>
          <a:bodyPr/>
          <a:lstStyle/>
          <a:p>
            <a:pPr algn="ctr"/>
            <a:r>
              <a:rPr lang="en-US" altLang="en-US" sz="1500" spc="20" dirty="0">
                <a:latin typeface="Raleway Medium" pitchFamily="2" charset="77"/>
              </a:rPr>
              <a:t>A Complete Lab on a Disc</a:t>
            </a:r>
            <a:endParaRPr lang="en-IL" sz="1500" spc="20" dirty="0">
              <a:latin typeface="Raleway Medium" pitchFamily="2" charset="77"/>
            </a:endParaRPr>
          </a:p>
        </p:txBody>
      </p:sp>
      <p:sp>
        <p:nvSpPr>
          <p:cNvPr id="63" name="TextBox 62"/>
          <p:cNvSpPr txBox="1">
            <a:spLocks noChangeArrowheads="1"/>
          </p:cNvSpPr>
          <p:nvPr/>
        </p:nvSpPr>
        <p:spPr bwMode="auto">
          <a:xfrm>
            <a:off x="234950" y="3984866"/>
            <a:ext cx="8667750" cy="92945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lnSpc>
                <a:spcPct val="110000"/>
              </a:lnSpc>
              <a:buNone/>
              <a:defRPr sz="1000">
                <a:solidFill>
                  <a:schemeClr val="tx1"/>
                </a:solidFill>
                <a:latin typeface="Raleway" pitchFamily="2" charset="77"/>
                <a:ea typeface="Outfit Light"/>
                <a:cs typeface="Outfit Light"/>
              </a:defRPr>
            </a:lvl1pPr>
          </a:lstStyle>
          <a:p>
            <a:r>
              <a:rPr lang="en-US" altLang="en-US" sz="1400" b="1" spc="20" dirty="0">
                <a:solidFill>
                  <a:srgbClr val="909697"/>
                </a:solidFill>
              </a:rPr>
              <a:t>10 built-in Sensors</a:t>
            </a:r>
          </a:p>
          <a:p>
            <a:pPr>
              <a:spcBef>
                <a:spcPct val="0"/>
              </a:spcBef>
            </a:pPr>
            <a:r>
              <a:rPr lang="en-US" altLang="en-US" dirty="0"/>
              <a:t>Air Pressure, Voltage, Low Voltage, Light, 2 x Universal Input, Ambient Temperature, </a:t>
            </a:r>
            <a:br>
              <a:rPr lang="en-US" altLang="en-US" dirty="0"/>
            </a:br>
            <a:r>
              <a:rPr lang="en-US" altLang="en-US" dirty="0"/>
              <a:t>Temperature, Current, Distance, Microphone, Accelerometer</a:t>
            </a:r>
          </a:p>
          <a:p>
            <a:endParaRPr lang="en-US" altLang="en-US" dirty="0"/>
          </a:p>
        </p:txBody>
      </p:sp>
      <p:grpSp>
        <p:nvGrpSpPr>
          <p:cNvPr id="5" name="Group 4">
            <a:extLst>
              <a:ext uri="{FF2B5EF4-FFF2-40B4-BE49-F238E27FC236}">
                <a16:creationId xmlns:a16="http://schemas.microsoft.com/office/drawing/2014/main" id="{3D428E4C-8E5E-998C-FB58-F691940A198B}"/>
              </a:ext>
            </a:extLst>
          </p:cNvPr>
          <p:cNvGrpSpPr/>
          <p:nvPr/>
        </p:nvGrpSpPr>
        <p:grpSpPr>
          <a:xfrm>
            <a:off x="582754" y="2507456"/>
            <a:ext cx="4017532" cy="1410355"/>
            <a:chOff x="582754" y="2507456"/>
            <a:chExt cx="4017532" cy="1410355"/>
          </a:xfrm>
        </p:grpSpPr>
        <p:grpSp>
          <p:nvGrpSpPr>
            <p:cNvPr id="35" name="Group 34">
              <a:extLst>
                <a:ext uri="{FF2B5EF4-FFF2-40B4-BE49-F238E27FC236}">
                  <a16:creationId xmlns:a16="http://schemas.microsoft.com/office/drawing/2014/main" id="{BA9246F0-3E0A-9DE9-4D1C-97762E59113B}"/>
                </a:ext>
              </a:extLst>
            </p:cNvPr>
            <p:cNvGrpSpPr/>
            <p:nvPr/>
          </p:nvGrpSpPr>
          <p:grpSpPr>
            <a:xfrm>
              <a:off x="582754" y="2885428"/>
              <a:ext cx="4017532" cy="1032383"/>
              <a:chOff x="582754" y="2998783"/>
              <a:chExt cx="4017532" cy="1032383"/>
            </a:xfrm>
          </p:grpSpPr>
          <p:pic>
            <p:nvPicPr>
              <p:cNvPr id="10" name="Picture 9">
                <a:extLst>
                  <a:ext uri="{FF2B5EF4-FFF2-40B4-BE49-F238E27FC236}">
                    <a16:creationId xmlns:a16="http://schemas.microsoft.com/office/drawing/2014/main" id="{5383758B-E99E-4853-ED6C-F4370FD7EFD5}"/>
                  </a:ext>
                </a:extLst>
              </p:cNvPr>
              <p:cNvPicPr>
                <a:picLocks noChangeAspect="1"/>
              </p:cNvPicPr>
              <p:nvPr/>
            </p:nvPicPr>
            <p:blipFill>
              <a:blip r:embed="rId5"/>
              <a:stretch>
                <a:fillRect/>
              </a:stretch>
            </p:blipFill>
            <p:spPr>
              <a:xfrm>
                <a:off x="3254579" y="3379987"/>
                <a:ext cx="510572" cy="510572"/>
              </a:xfrm>
              <a:prstGeom prst="rect">
                <a:avLst/>
              </a:prstGeom>
            </p:spPr>
          </p:pic>
          <p:pic>
            <p:nvPicPr>
              <p:cNvPr id="12" name="Picture 11">
                <a:extLst>
                  <a:ext uri="{FF2B5EF4-FFF2-40B4-BE49-F238E27FC236}">
                    <a16:creationId xmlns:a16="http://schemas.microsoft.com/office/drawing/2014/main" id="{2B8218FF-7983-426B-3C96-1F72D7B58045}"/>
                  </a:ext>
                </a:extLst>
              </p:cNvPr>
              <p:cNvPicPr>
                <a:picLocks noChangeAspect="1"/>
              </p:cNvPicPr>
              <p:nvPr/>
            </p:nvPicPr>
            <p:blipFill>
              <a:blip r:embed="rId6"/>
              <a:stretch>
                <a:fillRect/>
              </a:stretch>
            </p:blipFill>
            <p:spPr>
              <a:xfrm>
                <a:off x="1393379" y="3453118"/>
                <a:ext cx="471312" cy="471312"/>
              </a:xfrm>
              <a:prstGeom prst="rect">
                <a:avLst/>
              </a:prstGeom>
            </p:spPr>
          </p:pic>
          <p:pic>
            <p:nvPicPr>
              <p:cNvPr id="14" name="Picture 13">
                <a:extLst>
                  <a:ext uri="{FF2B5EF4-FFF2-40B4-BE49-F238E27FC236}">
                    <a16:creationId xmlns:a16="http://schemas.microsoft.com/office/drawing/2014/main" id="{43C2442A-0CCA-5DB6-7C59-E68117377616}"/>
                  </a:ext>
                </a:extLst>
              </p:cNvPr>
              <p:cNvPicPr>
                <a:picLocks noChangeAspect="1"/>
              </p:cNvPicPr>
              <p:nvPr/>
            </p:nvPicPr>
            <p:blipFill>
              <a:blip r:embed="rId7"/>
              <a:stretch>
                <a:fillRect/>
              </a:stretch>
            </p:blipFill>
            <p:spPr>
              <a:xfrm>
                <a:off x="2274169" y="3539519"/>
                <a:ext cx="491647" cy="491647"/>
              </a:xfrm>
              <a:prstGeom prst="rect">
                <a:avLst/>
              </a:prstGeom>
            </p:spPr>
          </p:pic>
          <p:pic>
            <p:nvPicPr>
              <p:cNvPr id="18" name="Picture 17">
                <a:extLst>
                  <a:ext uri="{FF2B5EF4-FFF2-40B4-BE49-F238E27FC236}">
                    <a16:creationId xmlns:a16="http://schemas.microsoft.com/office/drawing/2014/main" id="{3B0F85CA-2BFD-6F62-BF43-911A12F7686B}"/>
                  </a:ext>
                </a:extLst>
              </p:cNvPr>
              <p:cNvPicPr>
                <a:picLocks noChangeAspect="1"/>
              </p:cNvPicPr>
              <p:nvPr/>
            </p:nvPicPr>
            <p:blipFill>
              <a:blip r:embed="rId8"/>
              <a:stretch>
                <a:fillRect/>
              </a:stretch>
            </p:blipFill>
            <p:spPr>
              <a:xfrm>
                <a:off x="4108640" y="2998783"/>
                <a:ext cx="491646" cy="491646"/>
              </a:xfrm>
              <a:prstGeom prst="rect">
                <a:avLst/>
              </a:prstGeom>
            </p:spPr>
          </p:pic>
          <p:pic>
            <p:nvPicPr>
              <p:cNvPr id="27" name="Picture 26">
                <a:extLst>
                  <a:ext uri="{FF2B5EF4-FFF2-40B4-BE49-F238E27FC236}">
                    <a16:creationId xmlns:a16="http://schemas.microsoft.com/office/drawing/2014/main" id="{FE651C7A-184F-658F-D59D-1080B7D8C289}"/>
                  </a:ext>
                </a:extLst>
              </p:cNvPr>
              <p:cNvPicPr>
                <a:picLocks noChangeAspect="1"/>
              </p:cNvPicPr>
              <p:nvPr/>
            </p:nvPicPr>
            <p:blipFill>
              <a:blip r:embed="rId9"/>
              <a:stretch>
                <a:fillRect/>
              </a:stretch>
            </p:blipFill>
            <p:spPr>
              <a:xfrm>
                <a:off x="2837312" y="3499340"/>
                <a:ext cx="510571" cy="510571"/>
              </a:xfrm>
              <a:prstGeom prst="rect">
                <a:avLst/>
              </a:prstGeom>
            </p:spPr>
          </p:pic>
          <p:pic>
            <p:nvPicPr>
              <p:cNvPr id="29" name="Picture 28">
                <a:extLst>
                  <a:ext uri="{FF2B5EF4-FFF2-40B4-BE49-F238E27FC236}">
                    <a16:creationId xmlns:a16="http://schemas.microsoft.com/office/drawing/2014/main" id="{9E8687B3-BDF3-78C8-83EC-702309F61978}"/>
                  </a:ext>
                </a:extLst>
              </p:cNvPr>
              <p:cNvPicPr>
                <a:picLocks noChangeAspect="1"/>
              </p:cNvPicPr>
              <p:nvPr/>
            </p:nvPicPr>
            <p:blipFill>
              <a:blip r:embed="rId10"/>
              <a:stretch>
                <a:fillRect/>
              </a:stretch>
            </p:blipFill>
            <p:spPr>
              <a:xfrm>
                <a:off x="1863392" y="3499340"/>
                <a:ext cx="494437" cy="494437"/>
              </a:xfrm>
              <a:prstGeom prst="rect">
                <a:avLst/>
              </a:prstGeom>
            </p:spPr>
          </p:pic>
          <p:pic>
            <p:nvPicPr>
              <p:cNvPr id="30" name="Picture 29">
                <a:extLst>
                  <a:ext uri="{FF2B5EF4-FFF2-40B4-BE49-F238E27FC236}">
                    <a16:creationId xmlns:a16="http://schemas.microsoft.com/office/drawing/2014/main" id="{0E86E83A-EA8E-D473-8FCA-599B02B7C24D}"/>
                  </a:ext>
                </a:extLst>
              </p:cNvPr>
              <p:cNvPicPr>
                <a:picLocks noChangeAspect="1"/>
              </p:cNvPicPr>
              <p:nvPr/>
            </p:nvPicPr>
            <p:blipFill>
              <a:blip r:embed="rId11"/>
              <a:stretch>
                <a:fillRect/>
              </a:stretch>
            </p:blipFill>
            <p:spPr>
              <a:xfrm>
                <a:off x="951521" y="3288894"/>
                <a:ext cx="531651" cy="531651"/>
              </a:xfrm>
              <a:prstGeom prst="rect">
                <a:avLst/>
              </a:prstGeom>
            </p:spPr>
          </p:pic>
          <p:pic>
            <p:nvPicPr>
              <p:cNvPr id="32" name="Picture 31">
                <a:extLst>
                  <a:ext uri="{FF2B5EF4-FFF2-40B4-BE49-F238E27FC236}">
                    <a16:creationId xmlns:a16="http://schemas.microsoft.com/office/drawing/2014/main" id="{327924C2-1676-D5BF-ABBB-503939E9DD17}"/>
                  </a:ext>
                </a:extLst>
              </p:cNvPr>
              <p:cNvPicPr>
                <a:picLocks noChangeAspect="1"/>
              </p:cNvPicPr>
              <p:nvPr/>
            </p:nvPicPr>
            <p:blipFill>
              <a:blip r:embed="rId12"/>
              <a:stretch>
                <a:fillRect/>
              </a:stretch>
            </p:blipFill>
            <p:spPr>
              <a:xfrm>
                <a:off x="3780222" y="3246000"/>
                <a:ext cx="491647" cy="491647"/>
              </a:xfrm>
              <a:prstGeom prst="rect">
                <a:avLst/>
              </a:prstGeom>
            </p:spPr>
          </p:pic>
          <p:pic>
            <p:nvPicPr>
              <p:cNvPr id="34" name="Picture 33">
                <a:extLst>
                  <a:ext uri="{FF2B5EF4-FFF2-40B4-BE49-F238E27FC236}">
                    <a16:creationId xmlns:a16="http://schemas.microsoft.com/office/drawing/2014/main" id="{753855D0-3175-BE26-D629-391254AE4C3C}"/>
                  </a:ext>
                </a:extLst>
              </p:cNvPr>
              <p:cNvPicPr>
                <a:picLocks noChangeAspect="1"/>
              </p:cNvPicPr>
              <p:nvPr/>
            </p:nvPicPr>
            <p:blipFill>
              <a:blip r:embed="rId13"/>
              <a:stretch>
                <a:fillRect/>
              </a:stretch>
            </p:blipFill>
            <p:spPr>
              <a:xfrm>
                <a:off x="582754" y="3101696"/>
                <a:ext cx="430405" cy="430405"/>
              </a:xfrm>
              <a:prstGeom prst="rect">
                <a:avLst/>
              </a:prstGeom>
            </p:spPr>
          </p:pic>
        </p:grpSp>
        <p:sp>
          <p:nvSpPr>
            <p:cNvPr id="37" name="Freeform: Shape 36">
              <a:extLst>
                <a:ext uri="{FF2B5EF4-FFF2-40B4-BE49-F238E27FC236}">
                  <a16:creationId xmlns:a16="http://schemas.microsoft.com/office/drawing/2014/main" id="{B37E093B-221C-2753-05E7-49F45599D731}"/>
                </a:ext>
              </a:extLst>
            </p:cNvPr>
            <p:cNvSpPr/>
            <p:nvPr/>
          </p:nvSpPr>
          <p:spPr>
            <a:xfrm>
              <a:off x="833806" y="2507456"/>
              <a:ext cx="430638" cy="407194"/>
            </a:xfrm>
            <a:custGeom>
              <a:avLst/>
              <a:gdLst>
                <a:gd name="connsiteX0" fmla="*/ 23444 w 430638"/>
                <a:gd name="connsiteY0" fmla="*/ 407194 h 407194"/>
                <a:gd name="connsiteX1" fmla="*/ 44875 w 430638"/>
                <a:gd name="connsiteY1" fmla="*/ 142875 h 407194"/>
                <a:gd name="connsiteX2" fmla="*/ 430638 w 430638"/>
                <a:gd name="connsiteY2" fmla="*/ 0 h 407194"/>
              </a:gdLst>
              <a:ahLst/>
              <a:cxnLst>
                <a:cxn ang="0">
                  <a:pos x="connsiteX0" y="connsiteY0"/>
                </a:cxn>
                <a:cxn ang="0">
                  <a:pos x="connsiteX1" y="connsiteY1"/>
                </a:cxn>
                <a:cxn ang="0">
                  <a:pos x="connsiteX2" y="connsiteY2"/>
                </a:cxn>
              </a:cxnLst>
              <a:rect l="l" t="t" r="r" b="b"/>
              <a:pathLst>
                <a:path w="430638" h="407194">
                  <a:moveTo>
                    <a:pt x="23444" y="407194"/>
                  </a:moveTo>
                  <a:cubicBezTo>
                    <a:pt x="226" y="308967"/>
                    <a:pt x="-22991" y="210741"/>
                    <a:pt x="44875" y="142875"/>
                  </a:cubicBezTo>
                  <a:cubicBezTo>
                    <a:pt x="112741" y="75009"/>
                    <a:pt x="271689" y="37504"/>
                    <a:pt x="430638"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8" name="Freeform: Shape 37">
              <a:extLst>
                <a:ext uri="{FF2B5EF4-FFF2-40B4-BE49-F238E27FC236}">
                  <a16:creationId xmlns:a16="http://schemas.microsoft.com/office/drawing/2014/main" id="{19C1F41B-E0B3-BA47-EAEA-A86CC8E337D3}"/>
                </a:ext>
              </a:extLst>
            </p:cNvPr>
            <p:cNvSpPr/>
            <p:nvPr/>
          </p:nvSpPr>
          <p:spPr>
            <a:xfrm>
              <a:off x="1293020" y="2771775"/>
              <a:ext cx="284496" cy="392906"/>
            </a:xfrm>
            <a:custGeom>
              <a:avLst/>
              <a:gdLst>
                <a:gd name="connsiteX0" fmla="*/ 0 w 287091"/>
                <a:gd name="connsiteY0" fmla="*/ 392906 h 392906"/>
                <a:gd name="connsiteX1" fmla="*/ 257175 w 287091"/>
                <a:gd name="connsiteY1" fmla="*/ 185738 h 392906"/>
                <a:gd name="connsiteX2" fmla="*/ 271462 w 287091"/>
                <a:gd name="connsiteY2" fmla="*/ 0 h 392906"/>
              </a:gdLst>
              <a:ahLst/>
              <a:cxnLst>
                <a:cxn ang="0">
                  <a:pos x="connsiteX0" y="connsiteY0"/>
                </a:cxn>
                <a:cxn ang="0">
                  <a:pos x="connsiteX1" y="connsiteY1"/>
                </a:cxn>
                <a:cxn ang="0">
                  <a:pos x="connsiteX2" y="connsiteY2"/>
                </a:cxn>
              </a:cxnLst>
              <a:rect l="l" t="t" r="r" b="b"/>
              <a:pathLst>
                <a:path w="287091" h="392906">
                  <a:moveTo>
                    <a:pt x="0" y="392906"/>
                  </a:moveTo>
                  <a:cubicBezTo>
                    <a:pt x="105965" y="322064"/>
                    <a:pt x="211931" y="251222"/>
                    <a:pt x="257175" y="185738"/>
                  </a:cubicBezTo>
                  <a:cubicBezTo>
                    <a:pt x="302419" y="120254"/>
                    <a:pt x="286940" y="60127"/>
                    <a:pt x="271462"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9" name="Freeform: Shape 38">
              <a:extLst>
                <a:ext uri="{FF2B5EF4-FFF2-40B4-BE49-F238E27FC236}">
                  <a16:creationId xmlns:a16="http://schemas.microsoft.com/office/drawing/2014/main" id="{30E75B49-594C-CE9D-AD4A-A7403B4BAFFC}"/>
                </a:ext>
              </a:extLst>
            </p:cNvPr>
            <p:cNvSpPr/>
            <p:nvPr/>
          </p:nvSpPr>
          <p:spPr>
            <a:xfrm>
              <a:off x="1671638" y="2821781"/>
              <a:ext cx="171450" cy="521494"/>
            </a:xfrm>
            <a:custGeom>
              <a:avLst/>
              <a:gdLst>
                <a:gd name="connsiteX0" fmla="*/ 0 w 171450"/>
                <a:gd name="connsiteY0" fmla="*/ 521494 h 521494"/>
                <a:gd name="connsiteX1" fmla="*/ 28575 w 171450"/>
                <a:gd name="connsiteY1" fmla="*/ 214313 h 521494"/>
                <a:gd name="connsiteX2" fmla="*/ 171450 w 171450"/>
                <a:gd name="connsiteY2" fmla="*/ 0 h 521494"/>
              </a:gdLst>
              <a:ahLst/>
              <a:cxnLst>
                <a:cxn ang="0">
                  <a:pos x="connsiteX0" y="connsiteY0"/>
                </a:cxn>
                <a:cxn ang="0">
                  <a:pos x="connsiteX1" y="connsiteY1"/>
                </a:cxn>
                <a:cxn ang="0">
                  <a:pos x="connsiteX2" y="connsiteY2"/>
                </a:cxn>
              </a:cxnLst>
              <a:rect l="l" t="t" r="r" b="b"/>
              <a:pathLst>
                <a:path w="171450" h="521494">
                  <a:moveTo>
                    <a:pt x="0" y="521494"/>
                  </a:moveTo>
                  <a:cubicBezTo>
                    <a:pt x="0" y="411361"/>
                    <a:pt x="0" y="301229"/>
                    <a:pt x="28575" y="214313"/>
                  </a:cubicBezTo>
                  <a:cubicBezTo>
                    <a:pt x="57150" y="127397"/>
                    <a:pt x="114300" y="63698"/>
                    <a:pt x="171450"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0" name="Freeform: Shape 39">
              <a:extLst>
                <a:ext uri="{FF2B5EF4-FFF2-40B4-BE49-F238E27FC236}">
                  <a16:creationId xmlns:a16="http://schemas.microsoft.com/office/drawing/2014/main" id="{4AAC0A47-C950-4D01-6BDD-46D3201D9B57}"/>
                </a:ext>
              </a:extLst>
            </p:cNvPr>
            <p:cNvSpPr/>
            <p:nvPr/>
          </p:nvSpPr>
          <p:spPr>
            <a:xfrm>
              <a:off x="2141650" y="2857500"/>
              <a:ext cx="308655" cy="540214"/>
            </a:xfrm>
            <a:custGeom>
              <a:avLst/>
              <a:gdLst>
                <a:gd name="connsiteX0" fmla="*/ 0 w 392906"/>
                <a:gd name="connsiteY0" fmla="*/ 492919 h 492919"/>
                <a:gd name="connsiteX1" fmla="*/ 228600 w 392906"/>
                <a:gd name="connsiteY1" fmla="*/ 364331 h 492919"/>
                <a:gd name="connsiteX2" fmla="*/ 392906 w 392906"/>
                <a:gd name="connsiteY2" fmla="*/ 0 h 492919"/>
              </a:gdLst>
              <a:ahLst/>
              <a:cxnLst>
                <a:cxn ang="0">
                  <a:pos x="connsiteX0" y="connsiteY0"/>
                </a:cxn>
                <a:cxn ang="0">
                  <a:pos x="connsiteX1" y="connsiteY1"/>
                </a:cxn>
                <a:cxn ang="0">
                  <a:pos x="connsiteX2" y="connsiteY2"/>
                </a:cxn>
              </a:cxnLst>
              <a:rect l="l" t="t" r="r" b="b"/>
              <a:pathLst>
                <a:path w="392906" h="492919">
                  <a:moveTo>
                    <a:pt x="0" y="492919"/>
                  </a:moveTo>
                  <a:cubicBezTo>
                    <a:pt x="81558" y="469701"/>
                    <a:pt x="163116" y="446484"/>
                    <a:pt x="228600" y="364331"/>
                  </a:cubicBezTo>
                  <a:cubicBezTo>
                    <a:pt x="294084" y="282178"/>
                    <a:pt x="343495" y="141089"/>
                    <a:pt x="392906"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3" name="Freeform: Shape 42">
              <a:extLst>
                <a:ext uri="{FF2B5EF4-FFF2-40B4-BE49-F238E27FC236}">
                  <a16:creationId xmlns:a16="http://schemas.microsoft.com/office/drawing/2014/main" id="{6EDC6563-B0D7-DA03-B242-BC38408CF01A}"/>
                </a:ext>
              </a:extLst>
            </p:cNvPr>
            <p:cNvSpPr/>
            <p:nvPr/>
          </p:nvSpPr>
          <p:spPr>
            <a:xfrm>
              <a:off x="3436144" y="2757488"/>
              <a:ext cx="78868" cy="571500"/>
            </a:xfrm>
            <a:custGeom>
              <a:avLst/>
              <a:gdLst>
                <a:gd name="connsiteX0" fmla="*/ 21431 w 78868"/>
                <a:gd name="connsiteY0" fmla="*/ 571500 h 571500"/>
                <a:gd name="connsiteX1" fmla="*/ 78581 w 78868"/>
                <a:gd name="connsiteY1" fmla="*/ 292893 h 571500"/>
                <a:gd name="connsiteX2" fmla="*/ 0 w 78868"/>
                <a:gd name="connsiteY2" fmla="*/ 0 h 571500"/>
              </a:gdLst>
              <a:ahLst/>
              <a:cxnLst>
                <a:cxn ang="0">
                  <a:pos x="connsiteX0" y="connsiteY0"/>
                </a:cxn>
                <a:cxn ang="0">
                  <a:pos x="connsiteX1" y="connsiteY1"/>
                </a:cxn>
                <a:cxn ang="0">
                  <a:pos x="connsiteX2" y="connsiteY2"/>
                </a:cxn>
              </a:cxnLst>
              <a:rect l="l" t="t" r="r" b="b"/>
              <a:pathLst>
                <a:path w="78868" h="571500">
                  <a:moveTo>
                    <a:pt x="21431" y="571500"/>
                  </a:moveTo>
                  <a:cubicBezTo>
                    <a:pt x="51792" y="479821"/>
                    <a:pt x="82153" y="388143"/>
                    <a:pt x="78581" y="292893"/>
                  </a:cubicBezTo>
                  <a:cubicBezTo>
                    <a:pt x="75009" y="197643"/>
                    <a:pt x="37504" y="98821"/>
                    <a:pt x="0"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5" name="Freeform: Shape 44">
              <a:extLst>
                <a:ext uri="{FF2B5EF4-FFF2-40B4-BE49-F238E27FC236}">
                  <a16:creationId xmlns:a16="http://schemas.microsoft.com/office/drawing/2014/main" id="{B3B67A35-7965-4AE9-8B64-17EB503B8E30}"/>
                </a:ext>
              </a:extLst>
            </p:cNvPr>
            <p:cNvSpPr/>
            <p:nvPr/>
          </p:nvSpPr>
          <p:spPr>
            <a:xfrm>
              <a:off x="3536156" y="2714625"/>
              <a:ext cx="357463" cy="442913"/>
            </a:xfrm>
            <a:custGeom>
              <a:avLst/>
              <a:gdLst>
                <a:gd name="connsiteX0" fmla="*/ 335757 w 357463"/>
                <a:gd name="connsiteY0" fmla="*/ 442913 h 442913"/>
                <a:gd name="connsiteX1" fmla="*/ 321469 w 357463"/>
                <a:gd name="connsiteY1" fmla="*/ 164306 h 442913"/>
                <a:gd name="connsiteX2" fmla="*/ 0 w 357463"/>
                <a:gd name="connsiteY2" fmla="*/ 0 h 442913"/>
              </a:gdLst>
              <a:ahLst/>
              <a:cxnLst>
                <a:cxn ang="0">
                  <a:pos x="connsiteX0" y="connsiteY0"/>
                </a:cxn>
                <a:cxn ang="0">
                  <a:pos x="connsiteX1" y="connsiteY1"/>
                </a:cxn>
                <a:cxn ang="0">
                  <a:pos x="connsiteX2" y="connsiteY2"/>
                </a:cxn>
              </a:cxnLst>
              <a:rect l="l" t="t" r="r" b="b"/>
              <a:pathLst>
                <a:path w="357463" h="442913">
                  <a:moveTo>
                    <a:pt x="335757" y="442913"/>
                  </a:moveTo>
                  <a:cubicBezTo>
                    <a:pt x="356593" y="340519"/>
                    <a:pt x="377429" y="238125"/>
                    <a:pt x="321469" y="164306"/>
                  </a:cubicBezTo>
                  <a:cubicBezTo>
                    <a:pt x="265509" y="90487"/>
                    <a:pt x="132754" y="45243"/>
                    <a:pt x="0"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6" name="Freeform: Shape 45">
              <a:extLst>
                <a:ext uri="{FF2B5EF4-FFF2-40B4-BE49-F238E27FC236}">
                  <a16:creationId xmlns:a16="http://schemas.microsoft.com/office/drawing/2014/main" id="{2D21FD91-96B5-8981-E265-86D91E597C6B}"/>
                </a:ext>
              </a:extLst>
            </p:cNvPr>
            <p:cNvSpPr/>
            <p:nvPr/>
          </p:nvSpPr>
          <p:spPr>
            <a:xfrm>
              <a:off x="3836193" y="2550318"/>
              <a:ext cx="469551" cy="314325"/>
            </a:xfrm>
            <a:custGeom>
              <a:avLst/>
              <a:gdLst>
                <a:gd name="connsiteX0" fmla="*/ 400050 w 400050"/>
                <a:gd name="connsiteY0" fmla="*/ 235744 h 235744"/>
                <a:gd name="connsiteX1" fmla="*/ 321469 w 400050"/>
                <a:gd name="connsiteY1" fmla="*/ 121444 h 235744"/>
                <a:gd name="connsiteX2" fmla="*/ 0 w 400050"/>
                <a:gd name="connsiteY2" fmla="*/ 0 h 235744"/>
              </a:gdLst>
              <a:ahLst/>
              <a:cxnLst>
                <a:cxn ang="0">
                  <a:pos x="connsiteX0" y="connsiteY0"/>
                </a:cxn>
                <a:cxn ang="0">
                  <a:pos x="connsiteX1" y="connsiteY1"/>
                </a:cxn>
                <a:cxn ang="0">
                  <a:pos x="connsiteX2" y="connsiteY2"/>
                </a:cxn>
              </a:cxnLst>
              <a:rect l="l" t="t" r="r" b="b"/>
              <a:pathLst>
                <a:path w="400050" h="235744">
                  <a:moveTo>
                    <a:pt x="400050" y="235744"/>
                  </a:moveTo>
                  <a:cubicBezTo>
                    <a:pt x="394097" y="198239"/>
                    <a:pt x="388144" y="160735"/>
                    <a:pt x="321469" y="121444"/>
                  </a:cubicBezTo>
                  <a:cubicBezTo>
                    <a:pt x="254794" y="82153"/>
                    <a:pt x="127397" y="41076"/>
                    <a:pt x="0"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7" name="Freeform: Shape 46">
              <a:extLst>
                <a:ext uri="{FF2B5EF4-FFF2-40B4-BE49-F238E27FC236}">
                  <a16:creationId xmlns:a16="http://schemas.microsoft.com/office/drawing/2014/main" id="{164E0D02-3891-1B45-985B-39AD11B8C1F3}"/>
                </a:ext>
              </a:extLst>
            </p:cNvPr>
            <p:cNvSpPr/>
            <p:nvPr/>
          </p:nvSpPr>
          <p:spPr>
            <a:xfrm rot="645697">
              <a:off x="2643832" y="2794848"/>
              <a:ext cx="225112" cy="672906"/>
            </a:xfrm>
            <a:custGeom>
              <a:avLst/>
              <a:gdLst>
                <a:gd name="connsiteX0" fmla="*/ 44304 w 387204"/>
                <a:gd name="connsiteY0" fmla="*/ 585787 h 585787"/>
                <a:gd name="connsiteX1" fmla="*/ 30016 w 387204"/>
                <a:gd name="connsiteY1" fmla="*/ 235744 h 585787"/>
                <a:gd name="connsiteX2" fmla="*/ 387204 w 387204"/>
                <a:gd name="connsiteY2" fmla="*/ 0 h 585787"/>
                <a:gd name="connsiteX0" fmla="*/ 34978 w 377878"/>
                <a:gd name="connsiteY0" fmla="*/ 585787 h 585787"/>
                <a:gd name="connsiteX1" fmla="*/ 20690 w 377878"/>
                <a:gd name="connsiteY1" fmla="*/ 235744 h 585787"/>
                <a:gd name="connsiteX2" fmla="*/ 377878 w 377878"/>
                <a:gd name="connsiteY2" fmla="*/ 0 h 585787"/>
              </a:gdLst>
              <a:ahLst/>
              <a:cxnLst>
                <a:cxn ang="0">
                  <a:pos x="connsiteX0" y="connsiteY0"/>
                </a:cxn>
                <a:cxn ang="0">
                  <a:pos x="connsiteX1" y="connsiteY1"/>
                </a:cxn>
                <a:cxn ang="0">
                  <a:pos x="connsiteX2" y="connsiteY2"/>
                </a:cxn>
              </a:cxnLst>
              <a:rect l="l" t="t" r="r" b="b"/>
              <a:pathLst>
                <a:path w="377878" h="585787">
                  <a:moveTo>
                    <a:pt x="34978" y="585787"/>
                  </a:moveTo>
                  <a:cubicBezTo>
                    <a:pt x="-741" y="459581"/>
                    <a:pt x="-15029" y="340519"/>
                    <a:pt x="20690" y="235744"/>
                  </a:cubicBezTo>
                  <a:cubicBezTo>
                    <a:pt x="77840" y="138113"/>
                    <a:pt x="227859" y="69056"/>
                    <a:pt x="377878"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9" name="Freeform: Shape 48">
              <a:extLst>
                <a:ext uri="{FF2B5EF4-FFF2-40B4-BE49-F238E27FC236}">
                  <a16:creationId xmlns:a16="http://schemas.microsoft.com/office/drawing/2014/main" id="{6AD9B218-6839-A285-BA1D-8A0553E5665A}"/>
                </a:ext>
              </a:extLst>
            </p:cNvPr>
            <p:cNvSpPr/>
            <p:nvPr/>
          </p:nvSpPr>
          <p:spPr>
            <a:xfrm>
              <a:off x="3086100" y="2736056"/>
              <a:ext cx="136415" cy="621507"/>
            </a:xfrm>
            <a:custGeom>
              <a:avLst/>
              <a:gdLst>
                <a:gd name="connsiteX0" fmla="*/ 42863 w 136415"/>
                <a:gd name="connsiteY0" fmla="*/ 621507 h 621507"/>
                <a:gd name="connsiteX1" fmla="*/ 135731 w 136415"/>
                <a:gd name="connsiteY1" fmla="*/ 342900 h 621507"/>
                <a:gd name="connsiteX2" fmla="*/ 0 w 136415"/>
                <a:gd name="connsiteY2" fmla="*/ 0 h 621507"/>
              </a:gdLst>
              <a:ahLst/>
              <a:cxnLst>
                <a:cxn ang="0">
                  <a:pos x="connsiteX0" y="connsiteY0"/>
                </a:cxn>
                <a:cxn ang="0">
                  <a:pos x="connsiteX1" y="connsiteY1"/>
                </a:cxn>
                <a:cxn ang="0">
                  <a:pos x="connsiteX2" y="connsiteY2"/>
                </a:cxn>
              </a:cxnLst>
              <a:rect l="l" t="t" r="r" b="b"/>
              <a:pathLst>
                <a:path w="136415" h="621507">
                  <a:moveTo>
                    <a:pt x="42863" y="621507"/>
                  </a:moveTo>
                  <a:cubicBezTo>
                    <a:pt x="92869" y="533995"/>
                    <a:pt x="142875" y="446484"/>
                    <a:pt x="135731" y="342900"/>
                  </a:cubicBezTo>
                  <a:cubicBezTo>
                    <a:pt x="128587" y="239315"/>
                    <a:pt x="66675" y="83344"/>
                    <a:pt x="0"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 name="Group 5">
            <a:extLst>
              <a:ext uri="{FF2B5EF4-FFF2-40B4-BE49-F238E27FC236}">
                <a16:creationId xmlns:a16="http://schemas.microsoft.com/office/drawing/2014/main" id="{3B05B93B-A5FE-B7F1-B287-88E0E957D72C}"/>
              </a:ext>
            </a:extLst>
          </p:cNvPr>
          <p:cNvGrpSpPr/>
          <p:nvPr/>
        </p:nvGrpSpPr>
        <p:grpSpPr>
          <a:xfrm>
            <a:off x="6866180" y="1474825"/>
            <a:ext cx="1582258" cy="1505023"/>
            <a:chOff x="6866180" y="1474825"/>
            <a:chExt cx="1582258" cy="1505023"/>
          </a:xfrm>
        </p:grpSpPr>
        <p:pic>
          <p:nvPicPr>
            <p:cNvPr id="17" name="Picture 16">
              <a:extLst>
                <a:ext uri="{FF2B5EF4-FFF2-40B4-BE49-F238E27FC236}">
                  <a16:creationId xmlns:a16="http://schemas.microsoft.com/office/drawing/2014/main" id="{51F76DCC-B2C6-C118-C357-0F63E4A8EAFB}"/>
                </a:ext>
              </a:extLst>
            </p:cNvPr>
            <p:cNvPicPr>
              <a:picLocks noChangeAspect="1"/>
            </p:cNvPicPr>
            <p:nvPr/>
          </p:nvPicPr>
          <p:blipFill>
            <a:blip r:embed="rId14"/>
            <a:stretch>
              <a:fillRect/>
            </a:stretch>
          </p:blipFill>
          <p:spPr>
            <a:xfrm>
              <a:off x="7834154" y="1474825"/>
              <a:ext cx="512259" cy="512259"/>
            </a:xfrm>
            <a:prstGeom prst="rect">
              <a:avLst/>
            </a:prstGeom>
          </p:spPr>
        </p:pic>
        <p:pic>
          <p:nvPicPr>
            <p:cNvPr id="20" name="Picture 19">
              <a:extLst>
                <a:ext uri="{FF2B5EF4-FFF2-40B4-BE49-F238E27FC236}">
                  <a16:creationId xmlns:a16="http://schemas.microsoft.com/office/drawing/2014/main" id="{89BB24CA-9B01-2F4C-9E55-298C907EBC8D}"/>
                </a:ext>
              </a:extLst>
            </p:cNvPr>
            <p:cNvPicPr>
              <a:picLocks noChangeAspect="1"/>
            </p:cNvPicPr>
            <p:nvPr/>
          </p:nvPicPr>
          <p:blipFill>
            <a:blip r:embed="rId15"/>
            <a:stretch>
              <a:fillRect/>
            </a:stretch>
          </p:blipFill>
          <p:spPr>
            <a:xfrm>
              <a:off x="7990784" y="1911929"/>
              <a:ext cx="457654" cy="457654"/>
            </a:xfrm>
            <a:prstGeom prst="rect">
              <a:avLst/>
            </a:prstGeom>
          </p:spPr>
        </p:pic>
        <p:sp>
          <p:nvSpPr>
            <p:cNvPr id="51" name="Freeform: Shape 50">
              <a:extLst>
                <a:ext uri="{FF2B5EF4-FFF2-40B4-BE49-F238E27FC236}">
                  <a16:creationId xmlns:a16="http://schemas.microsoft.com/office/drawing/2014/main" id="{BE5FD95F-03C1-D910-FACC-F90198AFD5C3}"/>
                </a:ext>
              </a:extLst>
            </p:cNvPr>
            <p:cNvSpPr/>
            <p:nvPr/>
          </p:nvSpPr>
          <p:spPr>
            <a:xfrm>
              <a:off x="6866180" y="2257425"/>
              <a:ext cx="1293081" cy="722423"/>
            </a:xfrm>
            <a:custGeom>
              <a:avLst/>
              <a:gdLst>
                <a:gd name="connsiteX0" fmla="*/ 1293019 w 1293081"/>
                <a:gd name="connsiteY0" fmla="*/ 0 h 722423"/>
                <a:gd name="connsiteX1" fmla="*/ 1078707 w 1293081"/>
                <a:gd name="connsiteY1" fmla="*/ 714375 h 722423"/>
                <a:gd name="connsiteX2" fmla="*/ 0 w 1293081"/>
                <a:gd name="connsiteY2" fmla="*/ 321469 h 722423"/>
              </a:gdLst>
              <a:ahLst/>
              <a:cxnLst>
                <a:cxn ang="0">
                  <a:pos x="connsiteX0" y="connsiteY0"/>
                </a:cxn>
                <a:cxn ang="0">
                  <a:pos x="connsiteX1" y="connsiteY1"/>
                </a:cxn>
                <a:cxn ang="0">
                  <a:pos x="connsiteX2" y="connsiteY2"/>
                </a:cxn>
              </a:cxnLst>
              <a:rect l="l" t="t" r="r" b="b"/>
              <a:pathLst>
                <a:path w="1293081" h="722423">
                  <a:moveTo>
                    <a:pt x="1293019" y="0"/>
                  </a:moveTo>
                  <a:cubicBezTo>
                    <a:pt x="1293614" y="330398"/>
                    <a:pt x="1294210" y="660797"/>
                    <a:pt x="1078707" y="714375"/>
                  </a:cubicBezTo>
                  <a:cubicBezTo>
                    <a:pt x="863204" y="767953"/>
                    <a:pt x="431602" y="544711"/>
                    <a:pt x="0" y="321469"/>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2" name="Freeform: Shape 51">
              <a:extLst>
                <a:ext uri="{FF2B5EF4-FFF2-40B4-BE49-F238E27FC236}">
                  <a16:creationId xmlns:a16="http://schemas.microsoft.com/office/drawing/2014/main" id="{B78DA647-4FDE-0371-FF0B-88A8AC19EBD5}"/>
                </a:ext>
              </a:extLst>
            </p:cNvPr>
            <p:cNvSpPr/>
            <p:nvPr/>
          </p:nvSpPr>
          <p:spPr>
            <a:xfrm>
              <a:off x="7329488" y="1676842"/>
              <a:ext cx="535781" cy="266258"/>
            </a:xfrm>
            <a:custGeom>
              <a:avLst/>
              <a:gdLst>
                <a:gd name="connsiteX0" fmla="*/ 535781 w 535781"/>
                <a:gd name="connsiteY0" fmla="*/ 23371 h 266258"/>
                <a:gd name="connsiteX1" fmla="*/ 314325 w 535781"/>
                <a:gd name="connsiteY1" fmla="*/ 23371 h 266258"/>
                <a:gd name="connsiteX2" fmla="*/ 0 w 535781"/>
                <a:gd name="connsiteY2" fmla="*/ 266258 h 266258"/>
              </a:gdLst>
              <a:ahLst/>
              <a:cxnLst>
                <a:cxn ang="0">
                  <a:pos x="connsiteX0" y="connsiteY0"/>
                </a:cxn>
                <a:cxn ang="0">
                  <a:pos x="connsiteX1" y="connsiteY1"/>
                </a:cxn>
                <a:cxn ang="0">
                  <a:pos x="connsiteX2" y="connsiteY2"/>
                </a:cxn>
              </a:cxnLst>
              <a:rect l="l" t="t" r="r" b="b"/>
              <a:pathLst>
                <a:path w="535781" h="266258">
                  <a:moveTo>
                    <a:pt x="535781" y="23371"/>
                  </a:moveTo>
                  <a:cubicBezTo>
                    <a:pt x="469701" y="3130"/>
                    <a:pt x="403622" y="-17110"/>
                    <a:pt x="314325" y="23371"/>
                  </a:cubicBezTo>
                  <a:cubicBezTo>
                    <a:pt x="225028" y="63852"/>
                    <a:pt x="112514" y="165055"/>
                    <a:pt x="0" y="266258"/>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spTree>
    <p:extLst>
      <p:ext uri="{BB962C8B-B14F-4D97-AF65-F5344CB8AC3E}">
        <p14:creationId xmlns:p14="http://schemas.microsoft.com/office/powerpoint/2010/main" val="376675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4E07A2-D99D-12E1-934D-EAEC1DCCDFF6}"/>
              </a:ext>
            </a:extLst>
          </p:cNvPr>
          <p:cNvPicPr>
            <a:picLocks noChangeAspect="1"/>
          </p:cNvPicPr>
          <p:nvPr/>
        </p:nvPicPr>
        <p:blipFill>
          <a:blip r:embed="rId2"/>
          <a:stretch>
            <a:fillRect/>
          </a:stretch>
        </p:blipFill>
        <p:spPr>
          <a:xfrm>
            <a:off x="752703" y="1294740"/>
            <a:ext cx="3653042" cy="3056767"/>
          </a:xfrm>
          <a:prstGeom prst="rect">
            <a:avLst/>
          </a:prstGeom>
          <a:ln w="12700">
            <a:noFill/>
            <a:headEnd type="none" w="med" len="med"/>
            <a:tailEnd type="triangle" w="med" len="med"/>
          </a:ln>
        </p:spPr>
      </p:pic>
      <p:sp>
        <p:nvSpPr>
          <p:cNvPr id="4" name="Title 1">
            <a:extLst>
              <a:ext uri="{FF2B5EF4-FFF2-40B4-BE49-F238E27FC236}">
                <a16:creationId xmlns:a16="http://schemas.microsoft.com/office/drawing/2014/main" id="{B7C190FB-04DA-83DF-CB41-6BB7FFE2E929}"/>
              </a:ext>
            </a:extLst>
          </p:cNvPr>
          <p:cNvSpPr>
            <a:spLocks noGrp="1"/>
          </p:cNvSpPr>
          <p:nvPr>
            <p:ph type="title"/>
          </p:nvPr>
        </p:nvSpPr>
        <p:spPr>
          <a:xfrm>
            <a:off x="234951" y="125340"/>
            <a:ext cx="8667749" cy="615523"/>
          </a:xfrm>
        </p:spPr>
        <p:txBody>
          <a:bodyPr/>
          <a:lstStyle/>
          <a:p>
            <a:pPr algn="ctr"/>
            <a:r>
              <a:rPr lang="en-US" altLang="en-US" dirty="0">
                <a:solidFill>
                  <a:srgbClr val="82B351"/>
                </a:solidFill>
              </a:rPr>
              <a:t>ENVIRO: </a:t>
            </a:r>
            <a:r>
              <a:rPr lang="en-US" altLang="en-US" dirty="0"/>
              <a:t>ENVIRONMENTAL SCIENCE UNIT</a:t>
            </a:r>
          </a:p>
        </p:txBody>
      </p:sp>
      <p:sp>
        <p:nvSpPr>
          <p:cNvPr id="5" name="Text Placeholder 1">
            <a:extLst>
              <a:ext uri="{FF2B5EF4-FFF2-40B4-BE49-F238E27FC236}">
                <a16:creationId xmlns:a16="http://schemas.microsoft.com/office/drawing/2014/main" id="{3CE7032D-4C5C-4DD0-3A24-AFE6F9064E24}"/>
              </a:ext>
            </a:extLst>
          </p:cNvPr>
          <p:cNvSpPr>
            <a:spLocks noGrp="1"/>
          </p:cNvSpPr>
          <p:nvPr>
            <p:ph type="body" sz="quarter" idx="10"/>
          </p:nvPr>
        </p:nvSpPr>
        <p:spPr>
          <a:xfrm>
            <a:off x="473075" y="580021"/>
            <a:ext cx="8188325" cy="415468"/>
          </a:xfrm>
        </p:spPr>
        <p:txBody>
          <a:bodyPr/>
          <a:lstStyle/>
          <a:p>
            <a:pPr algn="ctr"/>
            <a:r>
              <a:rPr lang="en-US" altLang="en-US" sz="1500" spc="20" dirty="0">
                <a:latin typeface="Raleway Medium" pitchFamily="2" charset="77"/>
              </a:rPr>
              <a:t>A Complete Lab on a Disc</a:t>
            </a:r>
            <a:endParaRPr lang="en-IL" sz="1500" spc="20" dirty="0">
              <a:latin typeface="Raleway Medium" pitchFamily="2" charset="77"/>
            </a:endParaRPr>
          </a:p>
        </p:txBody>
      </p:sp>
      <p:sp>
        <p:nvSpPr>
          <p:cNvPr id="6" name="TextBox 5">
            <a:extLst>
              <a:ext uri="{FF2B5EF4-FFF2-40B4-BE49-F238E27FC236}">
                <a16:creationId xmlns:a16="http://schemas.microsoft.com/office/drawing/2014/main" id="{44EE72F7-1175-C160-0F2E-C95016FD1E21}"/>
              </a:ext>
            </a:extLst>
          </p:cNvPr>
          <p:cNvSpPr txBox="1">
            <a:spLocks noChangeArrowheads="1"/>
          </p:cNvSpPr>
          <p:nvPr/>
        </p:nvSpPr>
        <p:spPr bwMode="auto">
          <a:xfrm>
            <a:off x="234950" y="3984866"/>
            <a:ext cx="8667750" cy="92945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lnSpc>
                <a:spcPct val="110000"/>
              </a:lnSpc>
              <a:buNone/>
              <a:defRPr sz="1000">
                <a:solidFill>
                  <a:schemeClr val="tx1"/>
                </a:solidFill>
                <a:latin typeface="Raleway" pitchFamily="2" charset="77"/>
                <a:ea typeface="Outfit Light"/>
                <a:cs typeface="Outfit Light"/>
              </a:defRPr>
            </a:lvl1pPr>
          </a:lstStyle>
          <a:p>
            <a:r>
              <a:rPr lang="en-US" altLang="en-US" sz="1400" b="1" spc="20" dirty="0">
                <a:solidFill>
                  <a:srgbClr val="82B351"/>
                </a:solidFill>
              </a:rPr>
              <a:t>12 built-in Sensors</a:t>
            </a:r>
          </a:p>
          <a:p>
            <a:pPr>
              <a:spcBef>
                <a:spcPct val="0"/>
              </a:spcBef>
            </a:pPr>
            <a:r>
              <a:rPr lang="en-US" altLang="en-US" sz="1000" b="0" i="0" dirty="0"/>
              <a:t>Ambient Temperature, Barometric Pressure, Colorimeter, DO2 (electrode not included), GPS, IR Temperature, </a:t>
            </a:r>
          </a:p>
          <a:p>
            <a:pPr>
              <a:spcBef>
                <a:spcPct val="0"/>
              </a:spcBef>
            </a:pPr>
            <a:r>
              <a:rPr lang="en-US" altLang="en-US" sz="1000" b="0" i="0" dirty="0"/>
              <a:t>pH, Relative Humidity, Sound Level, Temperature, Turbidity, UV, Universal input, </a:t>
            </a:r>
            <a:endParaRPr lang="en-US" altLang="en-US" dirty="0"/>
          </a:p>
          <a:p>
            <a:endParaRPr lang="en-US" altLang="en-US" dirty="0"/>
          </a:p>
        </p:txBody>
      </p:sp>
      <p:pic>
        <p:nvPicPr>
          <p:cNvPr id="7" name="Picture 6">
            <a:extLst>
              <a:ext uri="{FF2B5EF4-FFF2-40B4-BE49-F238E27FC236}">
                <a16:creationId xmlns:a16="http://schemas.microsoft.com/office/drawing/2014/main" id="{BD1FA0F2-CF7B-6FDB-C85B-92EDC3E0E903}"/>
              </a:ext>
            </a:extLst>
          </p:cNvPr>
          <p:cNvPicPr>
            <a:picLocks noChangeAspect="1"/>
          </p:cNvPicPr>
          <p:nvPr/>
        </p:nvPicPr>
        <p:blipFill>
          <a:blip r:embed="rId3"/>
          <a:stretch>
            <a:fillRect/>
          </a:stretch>
        </p:blipFill>
        <p:spPr>
          <a:xfrm>
            <a:off x="5031885" y="1147351"/>
            <a:ext cx="2925811" cy="2837515"/>
          </a:xfrm>
          <a:prstGeom prst="rect">
            <a:avLst/>
          </a:prstGeom>
          <a:ln w="12700">
            <a:noFill/>
            <a:headEnd type="none" w="med" len="med"/>
            <a:tailEnd type="triangle" w="med" len="med"/>
          </a:ln>
        </p:spPr>
      </p:pic>
      <p:grpSp>
        <p:nvGrpSpPr>
          <p:cNvPr id="10" name="Group 9">
            <a:extLst>
              <a:ext uri="{FF2B5EF4-FFF2-40B4-BE49-F238E27FC236}">
                <a16:creationId xmlns:a16="http://schemas.microsoft.com/office/drawing/2014/main" id="{7380FEF7-ADDD-2E96-2861-173BE0F62C12}"/>
              </a:ext>
            </a:extLst>
          </p:cNvPr>
          <p:cNvGrpSpPr/>
          <p:nvPr/>
        </p:nvGrpSpPr>
        <p:grpSpPr>
          <a:xfrm>
            <a:off x="1045313" y="2152899"/>
            <a:ext cx="3604219" cy="1929907"/>
            <a:chOff x="1045313" y="2152899"/>
            <a:chExt cx="3604219" cy="1929907"/>
          </a:xfrm>
        </p:grpSpPr>
        <p:grpSp>
          <p:nvGrpSpPr>
            <p:cNvPr id="40" name="Group 39">
              <a:extLst>
                <a:ext uri="{FF2B5EF4-FFF2-40B4-BE49-F238E27FC236}">
                  <a16:creationId xmlns:a16="http://schemas.microsoft.com/office/drawing/2014/main" id="{A6F977CF-2378-F5D7-AA34-B8F751756900}"/>
                </a:ext>
              </a:extLst>
            </p:cNvPr>
            <p:cNvGrpSpPr/>
            <p:nvPr/>
          </p:nvGrpSpPr>
          <p:grpSpPr>
            <a:xfrm>
              <a:off x="1045313" y="2152899"/>
              <a:ext cx="3604219" cy="1929907"/>
              <a:chOff x="1120711" y="2356649"/>
              <a:chExt cx="3604219" cy="1929907"/>
            </a:xfrm>
          </p:grpSpPr>
          <p:pic>
            <p:nvPicPr>
              <p:cNvPr id="14" name="Picture 13">
                <a:extLst>
                  <a:ext uri="{FF2B5EF4-FFF2-40B4-BE49-F238E27FC236}">
                    <a16:creationId xmlns:a16="http://schemas.microsoft.com/office/drawing/2014/main" id="{646F4549-1DCD-B4A7-6785-0598FE0AE849}"/>
                  </a:ext>
                </a:extLst>
              </p:cNvPr>
              <p:cNvPicPr>
                <a:picLocks noChangeAspect="1"/>
              </p:cNvPicPr>
              <p:nvPr/>
            </p:nvPicPr>
            <p:blipFill>
              <a:blip r:embed="rId4"/>
              <a:stretch>
                <a:fillRect/>
              </a:stretch>
            </p:blipFill>
            <p:spPr>
              <a:xfrm>
                <a:off x="3463215" y="3409815"/>
                <a:ext cx="491647" cy="491647"/>
              </a:xfrm>
              <a:prstGeom prst="rect">
                <a:avLst/>
              </a:prstGeom>
            </p:spPr>
          </p:pic>
          <p:pic>
            <p:nvPicPr>
              <p:cNvPr id="16" name="Picture 15">
                <a:extLst>
                  <a:ext uri="{FF2B5EF4-FFF2-40B4-BE49-F238E27FC236}">
                    <a16:creationId xmlns:a16="http://schemas.microsoft.com/office/drawing/2014/main" id="{046A8463-9281-E64A-0FEC-47D231316A47}"/>
                  </a:ext>
                </a:extLst>
              </p:cNvPr>
              <p:cNvPicPr>
                <a:picLocks noChangeAspect="1"/>
              </p:cNvPicPr>
              <p:nvPr/>
            </p:nvPicPr>
            <p:blipFill>
              <a:blip r:embed="rId5"/>
              <a:stretch>
                <a:fillRect/>
              </a:stretch>
            </p:blipFill>
            <p:spPr>
              <a:xfrm>
                <a:off x="2024684" y="3792119"/>
                <a:ext cx="491648" cy="494437"/>
              </a:xfrm>
              <a:prstGeom prst="rect">
                <a:avLst/>
              </a:prstGeom>
            </p:spPr>
          </p:pic>
          <p:pic>
            <p:nvPicPr>
              <p:cNvPr id="17" name="Picture 16">
                <a:extLst>
                  <a:ext uri="{FF2B5EF4-FFF2-40B4-BE49-F238E27FC236}">
                    <a16:creationId xmlns:a16="http://schemas.microsoft.com/office/drawing/2014/main" id="{D64A1F59-E175-8F75-43FE-14752B35D41F}"/>
                  </a:ext>
                </a:extLst>
              </p:cNvPr>
              <p:cNvPicPr>
                <a:picLocks noChangeAspect="1"/>
              </p:cNvPicPr>
              <p:nvPr/>
            </p:nvPicPr>
            <p:blipFill>
              <a:blip r:embed="rId6"/>
              <a:stretch>
                <a:fillRect/>
              </a:stretch>
            </p:blipFill>
            <p:spPr>
              <a:xfrm>
                <a:off x="3837587" y="3143093"/>
                <a:ext cx="491646" cy="491646"/>
              </a:xfrm>
              <a:prstGeom prst="rect">
                <a:avLst/>
              </a:prstGeom>
            </p:spPr>
          </p:pic>
          <p:pic>
            <p:nvPicPr>
              <p:cNvPr id="18" name="Picture 17">
                <a:extLst>
                  <a:ext uri="{FF2B5EF4-FFF2-40B4-BE49-F238E27FC236}">
                    <a16:creationId xmlns:a16="http://schemas.microsoft.com/office/drawing/2014/main" id="{B81572FF-4583-F345-17DB-89093FF501F6}"/>
                  </a:ext>
                </a:extLst>
              </p:cNvPr>
              <p:cNvPicPr>
                <a:picLocks noChangeAspect="1"/>
              </p:cNvPicPr>
              <p:nvPr/>
            </p:nvPicPr>
            <p:blipFill>
              <a:blip r:embed="rId7"/>
              <a:stretch>
                <a:fillRect/>
              </a:stretch>
            </p:blipFill>
            <p:spPr>
              <a:xfrm>
                <a:off x="2355513" y="3818745"/>
                <a:ext cx="444775" cy="444775"/>
              </a:xfrm>
              <a:prstGeom prst="rect">
                <a:avLst/>
              </a:prstGeom>
            </p:spPr>
          </p:pic>
          <p:pic>
            <p:nvPicPr>
              <p:cNvPr id="19" name="Picture 18">
                <a:extLst>
                  <a:ext uri="{FF2B5EF4-FFF2-40B4-BE49-F238E27FC236}">
                    <a16:creationId xmlns:a16="http://schemas.microsoft.com/office/drawing/2014/main" id="{D9DF204E-7A12-C795-060A-8DBA14CB5D44}"/>
                  </a:ext>
                </a:extLst>
              </p:cNvPr>
              <p:cNvPicPr>
                <a:picLocks noChangeAspect="1"/>
              </p:cNvPicPr>
              <p:nvPr/>
            </p:nvPicPr>
            <p:blipFill>
              <a:blip r:embed="rId8"/>
              <a:stretch>
                <a:fillRect/>
              </a:stretch>
            </p:blipFill>
            <p:spPr>
              <a:xfrm>
                <a:off x="1120711" y="3593158"/>
                <a:ext cx="559360" cy="559360"/>
              </a:xfrm>
              <a:prstGeom prst="rect">
                <a:avLst/>
              </a:prstGeom>
            </p:spPr>
          </p:pic>
          <p:pic>
            <p:nvPicPr>
              <p:cNvPr id="23" name="Picture 22">
                <a:extLst>
                  <a:ext uri="{FF2B5EF4-FFF2-40B4-BE49-F238E27FC236}">
                    <a16:creationId xmlns:a16="http://schemas.microsoft.com/office/drawing/2014/main" id="{E94E00DF-C561-B9CF-B4BF-548A34C4F3EC}"/>
                  </a:ext>
                </a:extLst>
              </p:cNvPr>
              <p:cNvPicPr>
                <a:picLocks noChangeAspect="1"/>
              </p:cNvPicPr>
              <p:nvPr/>
            </p:nvPicPr>
            <p:blipFill>
              <a:blip r:embed="rId9"/>
              <a:stretch>
                <a:fillRect/>
              </a:stretch>
            </p:blipFill>
            <p:spPr>
              <a:xfrm>
                <a:off x="4213972" y="2852250"/>
                <a:ext cx="415566" cy="415566"/>
              </a:xfrm>
              <a:prstGeom prst="rect">
                <a:avLst/>
              </a:prstGeom>
            </p:spPr>
          </p:pic>
          <p:pic>
            <p:nvPicPr>
              <p:cNvPr id="25" name="Picture 24">
                <a:extLst>
                  <a:ext uri="{FF2B5EF4-FFF2-40B4-BE49-F238E27FC236}">
                    <a16:creationId xmlns:a16="http://schemas.microsoft.com/office/drawing/2014/main" id="{11D96C68-C0E3-0056-6D9C-A2444E61FFB2}"/>
                  </a:ext>
                </a:extLst>
              </p:cNvPr>
              <p:cNvPicPr>
                <a:picLocks noChangeAspect="1"/>
              </p:cNvPicPr>
              <p:nvPr/>
            </p:nvPicPr>
            <p:blipFill>
              <a:blip r:embed="rId10"/>
              <a:stretch>
                <a:fillRect/>
              </a:stretch>
            </p:blipFill>
            <p:spPr>
              <a:xfrm>
                <a:off x="1544401" y="3707224"/>
                <a:ext cx="562465" cy="562465"/>
              </a:xfrm>
              <a:prstGeom prst="rect">
                <a:avLst/>
              </a:prstGeom>
            </p:spPr>
          </p:pic>
          <p:pic>
            <p:nvPicPr>
              <p:cNvPr id="33" name="Picture 32">
                <a:extLst>
                  <a:ext uri="{FF2B5EF4-FFF2-40B4-BE49-F238E27FC236}">
                    <a16:creationId xmlns:a16="http://schemas.microsoft.com/office/drawing/2014/main" id="{446E3168-6014-C74A-63AF-EFE186C4D38D}"/>
                  </a:ext>
                </a:extLst>
              </p:cNvPr>
              <p:cNvPicPr>
                <a:picLocks noChangeAspect="1"/>
              </p:cNvPicPr>
              <p:nvPr/>
            </p:nvPicPr>
            <p:blipFill>
              <a:blip r:embed="rId11"/>
              <a:stretch>
                <a:fillRect/>
              </a:stretch>
            </p:blipFill>
            <p:spPr>
              <a:xfrm>
                <a:off x="4190303" y="2356649"/>
                <a:ext cx="534627" cy="534627"/>
              </a:xfrm>
              <a:prstGeom prst="rect">
                <a:avLst/>
              </a:prstGeom>
            </p:spPr>
          </p:pic>
          <p:pic>
            <p:nvPicPr>
              <p:cNvPr id="35" name="Picture 34">
                <a:extLst>
                  <a:ext uri="{FF2B5EF4-FFF2-40B4-BE49-F238E27FC236}">
                    <a16:creationId xmlns:a16="http://schemas.microsoft.com/office/drawing/2014/main" id="{C1D9F4A4-1E3E-CC2A-E9EC-0A86D2B21BF8}"/>
                  </a:ext>
                </a:extLst>
              </p:cNvPr>
              <p:cNvPicPr>
                <a:picLocks noChangeAspect="1"/>
              </p:cNvPicPr>
              <p:nvPr/>
            </p:nvPicPr>
            <p:blipFill>
              <a:blip r:embed="rId12"/>
              <a:stretch>
                <a:fillRect/>
              </a:stretch>
            </p:blipFill>
            <p:spPr>
              <a:xfrm>
                <a:off x="2722676" y="3751416"/>
                <a:ext cx="491647" cy="491647"/>
              </a:xfrm>
              <a:prstGeom prst="rect">
                <a:avLst/>
              </a:prstGeom>
            </p:spPr>
          </p:pic>
          <p:pic>
            <p:nvPicPr>
              <p:cNvPr id="37" name="Picture 36">
                <a:extLst>
                  <a:ext uri="{FF2B5EF4-FFF2-40B4-BE49-F238E27FC236}">
                    <a16:creationId xmlns:a16="http://schemas.microsoft.com/office/drawing/2014/main" id="{15A90EB9-F65B-737C-45C9-5E05335E4B20}"/>
                  </a:ext>
                </a:extLst>
              </p:cNvPr>
              <p:cNvPicPr>
                <a:picLocks noChangeAspect="1"/>
              </p:cNvPicPr>
              <p:nvPr/>
            </p:nvPicPr>
            <p:blipFill>
              <a:blip r:embed="rId13"/>
              <a:stretch>
                <a:fillRect/>
              </a:stretch>
            </p:blipFill>
            <p:spPr>
              <a:xfrm>
                <a:off x="3162299" y="3630526"/>
                <a:ext cx="491648" cy="491648"/>
              </a:xfrm>
              <a:prstGeom prst="rect">
                <a:avLst/>
              </a:prstGeom>
            </p:spPr>
          </p:pic>
        </p:grpSp>
        <p:sp>
          <p:nvSpPr>
            <p:cNvPr id="9" name="Freeform: Shape 8">
              <a:extLst>
                <a:ext uri="{FF2B5EF4-FFF2-40B4-BE49-F238E27FC236}">
                  <a16:creationId xmlns:a16="http://schemas.microsoft.com/office/drawing/2014/main" id="{7923EC82-18F5-EF89-E139-03AC7D21F017}"/>
                </a:ext>
              </a:extLst>
            </p:cNvPr>
            <p:cNvSpPr/>
            <p:nvPr/>
          </p:nvSpPr>
          <p:spPr>
            <a:xfrm>
              <a:off x="1062264" y="2992021"/>
              <a:ext cx="269452" cy="385969"/>
            </a:xfrm>
            <a:custGeom>
              <a:avLst/>
              <a:gdLst>
                <a:gd name="connsiteX0" fmla="*/ 116632 w 229987"/>
                <a:gd name="connsiteY0" fmla="*/ 551663 h 551663"/>
                <a:gd name="connsiteX1" fmla="*/ 3276 w 229987"/>
                <a:gd name="connsiteY1" fmla="*/ 136027 h 551663"/>
                <a:gd name="connsiteX2" fmla="*/ 229987 w 229987"/>
                <a:gd name="connsiteY2" fmla="*/ 0 h 551663"/>
              </a:gdLst>
              <a:ahLst/>
              <a:cxnLst>
                <a:cxn ang="0">
                  <a:pos x="connsiteX0" y="connsiteY0"/>
                </a:cxn>
                <a:cxn ang="0">
                  <a:pos x="connsiteX1" y="connsiteY1"/>
                </a:cxn>
                <a:cxn ang="0">
                  <a:pos x="connsiteX2" y="connsiteY2"/>
                </a:cxn>
              </a:cxnLst>
              <a:rect l="l" t="t" r="r" b="b"/>
              <a:pathLst>
                <a:path w="229987" h="551663">
                  <a:moveTo>
                    <a:pt x="116632" y="551663"/>
                  </a:moveTo>
                  <a:cubicBezTo>
                    <a:pt x="50508" y="389817"/>
                    <a:pt x="-15616" y="227971"/>
                    <a:pt x="3276" y="136027"/>
                  </a:cubicBezTo>
                  <a:cubicBezTo>
                    <a:pt x="22168" y="44083"/>
                    <a:pt x="126077" y="22041"/>
                    <a:pt x="229987"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Freeform: Shape 14">
              <a:extLst>
                <a:ext uri="{FF2B5EF4-FFF2-40B4-BE49-F238E27FC236}">
                  <a16:creationId xmlns:a16="http://schemas.microsoft.com/office/drawing/2014/main" id="{B5A855AF-04F3-250E-886E-7CD0590D4045}"/>
                </a:ext>
              </a:extLst>
            </p:cNvPr>
            <p:cNvSpPr/>
            <p:nvPr/>
          </p:nvSpPr>
          <p:spPr>
            <a:xfrm>
              <a:off x="1483626" y="3174876"/>
              <a:ext cx="165684" cy="392966"/>
            </a:xfrm>
            <a:custGeom>
              <a:avLst/>
              <a:gdLst>
                <a:gd name="connsiteX0" fmla="*/ 165684 w 165684"/>
                <a:gd name="connsiteY0" fmla="*/ 392966 h 392966"/>
                <a:gd name="connsiteX1" fmla="*/ 14543 w 165684"/>
                <a:gd name="connsiteY1" fmla="*/ 143584 h 392966"/>
                <a:gd name="connsiteX2" fmla="*/ 14543 w 165684"/>
                <a:gd name="connsiteY2" fmla="*/ 0 h 392966"/>
              </a:gdLst>
              <a:ahLst/>
              <a:cxnLst>
                <a:cxn ang="0">
                  <a:pos x="connsiteX0" y="connsiteY0"/>
                </a:cxn>
                <a:cxn ang="0">
                  <a:pos x="connsiteX1" y="connsiteY1"/>
                </a:cxn>
                <a:cxn ang="0">
                  <a:pos x="connsiteX2" y="connsiteY2"/>
                </a:cxn>
              </a:cxnLst>
              <a:rect l="l" t="t" r="r" b="b"/>
              <a:pathLst>
                <a:path w="165684" h="392966">
                  <a:moveTo>
                    <a:pt x="165684" y="392966"/>
                  </a:moveTo>
                  <a:cubicBezTo>
                    <a:pt x="102708" y="301022"/>
                    <a:pt x="39733" y="209078"/>
                    <a:pt x="14543" y="143584"/>
                  </a:cubicBezTo>
                  <a:cubicBezTo>
                    <a:pt x="-10647" y="78090"/>
                    <a:pt x="1948" y="39045"/>
                    <a:pt x="14543"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Freeform: Shape 19">
              <a:extLst>
                <a:ext uri="{FF2B5EF4-FFF2-40B4-BE49-F238E27FC236}">
                  <a16:creationId xmlns:a16="http://schemas.microsoft.com/office/drawing/2014/main" id="{2CD440EE-C1B8-AA6E-8EE5-8AD38A619D28}"/>
                </a:ext>
              </a:extLst>
            </p:cNvPr>
            <p:cNvSpPr/>
            <p:nvPr/>
          </p:nvSpPr>
          <p:spPr>
            <a:xfrm>
              <a:off x="2466260" y="3136007"/>
              <a:ext cx="72484" cy="467318"/>
            </a:xfrm>
            <a:custGeom>
              <a:avLst/>
              <a:gdLst>
                <a:gd name="connsiteX0" fmla="*/ 0 w 234000"/>
                <a:gd name="connsiteY0" fmla="*/ 498764 h 498764"/>
                <a:gd name="connsiteX1" fmla="*/ 219153 w 234000"/>
                <a:gd name="connsiteY1" fmla="*/ 226711 h 498764"/>
                <a:gd name="connsiteX2" fmla="*/ 196482 w 234000"/>
                <a:gd name="connsiteY2" fmla="*/ 0 h 498764"/>
              </a:gdLst>
              <a:ahLst/>
              <a:cxnLst>
                <a:cxn ang="0">
                  <a:pos x="connsiteX0" y="connsiteY0"/>
                </a:cxn>
                <a:cxn ang="0">
                  <a:pos x="connsiteX1" y="connsiteY1"/>
                </a:cxn>
                <a:cxn ang="0">
                  <a:pos x="connsiteX2" y="connsiteY2"/>
                </a:cxn>
              </a:cxnLst>
              <a:rect l="l" t="t" r="r" b="b"/>
              <a:pathLst>
                <a:path w="234000" h="498764">
                  <a:moveTo>
                    <a:pt x="0" y="498764"/>
                  </a:moveTo>
                  <a:cubicBezTo>
                    <a:pt x="93203" y="404301"/>
                    <a:pt x="186406" y="309838"/>
                    <a:pt x="219153" y="226711"/>
                  </a:cubicBezTo>
                  <a:cubicBezTo>
                    <a:pt x="251900" y="143584"/>
                    <a:pt x="224191" y="71792"/>
                    <a:pt x="196482"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4" name="Freeform: Shape 23">
              <a:extLst>
                <a:ext uri="{FF2B5EF4-FFF2-40B4-BE49-F238E27FC236}">
                  <a16:creationId xmlns:a16="http://schemas.microsoft.com/office/drawing/2014/main" id="{B3B58276-7A0D-546B-43CB-E338049D8224}"/>
                </a:ext>
              </a:extLst>
            </p:cNvPr>
            <p:cNvSpPr/>
            <p:nvPr/>
          </p:nvSpPr>
          <p:spPr>
            <a:xfrm>
              <a:off x="3226850" y="2697858"/>
              <a:ext cx="272052" cy="657461"/>
            </a:xfrm>
            <a:custGeom>
              <a:avLst/>
              <a:gdLst>
                <a:gd name="connsiteX0" fmla="*/ 0 w 272052"/>
                <a:gd name="connsiteY0" fmla="*/ 657461 h 657461"/>
                <a:gd name="connsiteX1" fmla="*/ 52899 w 272052"/>
                <a:gd name="connsiteY1" fmla="*/ 234268 h 657461"/>
                <a:gd name="connsiteX2" fmla="*/ 272052 w 272052"/>
                <a:gd name="connsiteY2" fmla="*/ 0 h 657461"/>
              </a:gdLst>
              <a:ahLst/>
              <a:cxnLst>
                <a:cxn ang="0">
                  <a:pos x="connsiteX0" y="connsiteY0"/>
                </a:cxn>
                <a:cxn ang="0">
                  <a:pos x="connsiteX1" y="connsiteY1"/>
                </a:cxn>
                <a:cxn ang="0">
                  <a:pos x="connsiteX2" y="connsiteY2"/>
                </a:cxn>
              </a:cxnLst>
              <a:rect l="l" t="t" r="r" b="b"/>
              <a:pathLst>
                <a:path w="272052" h="657461">
                  <a:moveTo>
                    <a:pt x="0" y="657461"/>
                  </a:moveTo>
                  <a:cubicBezTo>
                    <a:pt x="3778" y="500653"/>
                    <a:pt x="7557" y="343845"/>
                    <a:pt x="52899" y="234268"/>
                  </a:cubicBezTo>
                  <a:cubicBezTo>
                    <a:pt x="98241" y="124691"/>
                    <a:pt x="185146" y="62345"/>
                    <a:pt x="272052"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Freeform: Shape 25">
              <a:extLst>
                <a:ext uri="{FF2B5EF4-FFF2-40B4-BE49-F238E27FC236}">
                  <a16:creationId xmlns:a16="http://schemas.microsoft.com/office/drawing/2014/main" id="{76B201EB-5F80-28FE-9222-F134DF3EE16D}"/>
                </a:ext>
              </a:extLst>
            </p:cNvPr>
            <p:cNvSpPr/>
            <p:nvPr/>
          </p:nvSpPr>
          <p:spPr>
            <a:xfrm>
              <a:off x="3687827" y="2803656"/>
              <a:ext cx="52899" cy="445865"/>
            </a:xfrm>
            <a:custGeom>
              <a:avLst/>
              <a:gdLst>
                <a:gd name="connsiteX0" fmla="*/ 0 w 105798"/>
                <a:gd name="connsiteY0" fmla="*/ 445865 h 445865"/>
                <a:gd name="connsiteX1" fmla="*/ 105798 w 105798"/>
                <a:gd name="connsiteY1" fmla="*/ 188926 h 445865"/>
                <a:gd name="connsiteX2" fmla="*/ 0 w 105798"/>
                <a:gd name="connsiteY2" fmla="*/ 0 h 445865"/>
                <a:gd name="connsiteX0" fmla="*/ 0 w 52899"/>
                <a:gd name="connsiteY0" fmla="*/ 445865 h 445865"/>
                <a:gd name="connsiteX1" fmla="*/ 52899 w 52899"/>
                <a:gd name="connsiteY1" fmla="*/ 188926 h 445865"/>
                <a:gd name="connsiteX2" fmla="*/ 0 w 52899"/>
                <a:gd name="connsiteY2" fmla="*/ 0 h 445865"/>
              </a:gdLst>
              <a:ahLst/>
              <a:cxnLst>
                <a:cxn ang="0">
                  <a:pos x="connsiteX0" y="connsiteY0"/>
                </a:cxn>
                <a:cxn ang="0">
                  <a:pos x="connsiteX1" y="connsiteY1"/>
                </a:cxn>
                <a:cxn ang="0">
                  <a:pos x="connsiteX2" y="connsiteY2"/>
                </a:cxn>
              </a:cxnLst>
              <a:rect l="l" t="t" r="r" b="b"/>
              <a:pathLst>
                <a:path w="52899" h="445865">
                  <a:moveTo>
                    <a:pt x="0" y="445865"/>
                  </a:moveTo>
                  <a:cubicBezTo>
                    <a:pt x="52899" y="354551"/>
                    <a:pt x="52899" y="263237"/>
                    <a:pt x="52899" y="188926"/>
                  </a:cubicBezTo>
                  <a:cubicBezTo>
                    <a:pt x="52899" y="114615"/>
                    <a:pt x="20152" y="34007"/>
                    <a:pt x="0"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Freeform: Shape 26">
              <a:extLst>
                <a:ext uri="{FF2B5EF4-FFF2-40B4-BE49-F238E27FC236}">
                  <a16:creationId xmlns:a16="http://schemas.microsoft.com/office/drawing/2014/main" id="{A80FEF8A-7CAE-6501-7FC4-6F90F5EB1526}"/>
                </a:ext>
              </a:extLst>
            </p:cNvPr>
            <p:cNvSpPr/>
            <p:nvPr/>
          </p:nvSpPr>
          <p:spPr>
            <a:xfrm>
              <a:off x="3871117" y="2640092"/>
              <a:ext cx="134105" cy="276920"/>
            </a:xfrm>
            <a:custGeom>
              <a:avLst/>
              <a:gdLst>
                <a:gd name="connsiteX0" fmla="*/ 204040 w 204040"/>
                <a:gd name="connsiteY0" fmla="*/ 392966 h 392966"/>
                <a:gd name="connsiteX1" fmla="*/ 158698 w 204040"/>
                <a:gd name="connsiteY1" fmla="*/ 226711 h 392966"/>
                <a:gd name="connsiteX2" fmla="*/ 0 w 204040"/>
                <a:gd name="connsiteY2" fmla="*/ 0 h 392966"/>
              </a:gdLst>
              <a:ahLst/>
              <a:cxnLst>
                <a:cxn ang="0">
                  <a:pos x="connsiteX0" y="connsiteY0"/>
                </a:cxn>
                <a:cxn ang="0">
                  <a:pos x="connsiteX1" y="connsiteY1"/>
                </a:cxn>
                <a:cxn ang="0">
                  <a:pos x="connsiteX2" y="connsiteY2"/>
                </a:cxn>
              </a:cxnLst>
              <a:rect l="l" t="t" r="r" b="b"/>
              <a:pathLst>
                <a:path w="204040" h="392966">
                  <a:moveTo>
                    <a:pt x="204040" y="392966"/>
                  </a:moveTo>
                  <a:cubicBezTo>
                    <a:pt x="198372" y="342585"/>
                    <a:pt x="192705" y="292205"/>
                    <a:pt x="158698" y="226711"/>
                  </a:cubicBezTo>
                  <a:cubicBezTo>
                    <a:pt x="124691" y="161217"/>
                    <a:pt x="62345" y="80608"/>
                    <a:pt x="0"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0" name="Freeform: Shape 29">
              <a:extLst>
                <a:ext uri="{FF2B5EF4-FFF2-40B4-BE49-F238E27FC236}">
                  <a16:creationId xmlns:a16="http://schemas.microsoft.com/office/drawing/2014/main" id="{71DD5D0D-88CC-C8F9-EF27-6CE5D18084A7}"/>
                </a:ext>
              </a:extLst>
            </p:cNvPr>
            <p:cNvSpPr/>
            <p:nvPr/>
          </p:nvSpPr>
          <p:spPr>
            <a:xfrm>
              <a:off x="3952324" y="2493818"/>
              <a:ext cx="220928" cy="136027"/>
            </a:xfrm>
            <a:custGeom>
              <a:avLst/>
              <a:gdLst>
                <a:gd name="connsiteX0" fmla="*/ 219154 w 220928"/>
                <a:gd name="connsiteY0" fmla="*/ 136027 h 136027"/>
                <a:gd name="connsiteX1" fmla="*/ 188926 w 220928"/>
                <a:gd name="connsiteY1" fmla="*/ 90684 h 136027"/>
                <a:gd name="connsiteX2" fmla="*/ 0 w 220928"/>
                <a:gd name="connsiteY2" fmla="*/ 0 h 136027"/>
              </a:gdLst>
              <a:ahLst/>
              <a:cxnLst>
                <a:cxn ang="0">
                  <a:pos x="connsiteX0" y="connsiteY0"/>
                </a:cxn>
                <a:cxn ang="0">
                  <a:pos x="connsiteX1" y="connsiteY1"/>
                </a:cxn>
                <a:cxn ang="0">
                  <a:pos x="connsiteX2" y="connsiteY2"/>
                </a:cxn>
              </a:cxnLst>
              <a:rect l="l" t="t" r="r" b="b"/>
              <a:pathLst>
                <a:path w="220928" h="136027">
                  <a:moveTo>
                    <a:pt x="219154" y="136027"/>
                  </a:moveTo>
                  <a:cubicBezTo>
                    <a:pt x="222303" y="124691"/>
                    <a:pt x="225452" y="113355"/>
                    <a:pt x="188926" y="90684"/>
                  </a:cubicBezTo>
                  <a:cubicBezTo>
                    <a:pt x="152400" y="68013"/>
                    <a:pt x="76200" y="34006"/>
                    <a:pt x="0"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2" name="Freeform: Shape 31">
              <a:extLst>
                <a:ext uri="{FF2B5EF4-FFF2-40B4-BE49-F238E27FC236}">
                  <a16:creationId xmlns:a16="http://schemas.microsoft.com/office/drawing/2014/main" id="{BBA7D9A3-8357-34E7-E895-68E656CE20CF}"/>
                </a:ext>
              </a:extLst>
            </p:cNvPr>
            <p:cNvSpPr/>
            <p:nvPr/>
          </p:nvSpPr>
          <p:spPr>
            <a:xfrm>
              <a:off x="4012780" y="2165487"/>
              <a:ext cx="196483" cy="94063"/>
            </a:xfrm>
            <a:custGeom>
              <a:avLst/>
              <a:gdLst>
                <a:gd name="connsiteX0" fmla="*/ 196483 w 196483"/>
                <a:gd name="connsiteY0" fmla="*/ 94063 h 94063"/>
                <a:gd name="connsiteX1" fmla="*/ 136027 w 196483"/>
                <a:gd name="connsiteY1" fmla="*/ 10936 h 94063"/>
                <a:gd name="connsiteX2" fmla="*/ 0 w 196483"/>
                <a:gd name="connsiteY2" fmla="*/ 3379 h 94063"/>
              </a:gdLst>
              <a:ahLst/>
              <a:cxnLst>
                <a:cxn ang="0">
                  <a:pos x="connsiteX0" y="connsiteY0"/>
                </a:cxn>
                <a:cxn ang="0">
                  <a:pos x="connsiteX1" y="connsiteY1"/>
                </a:cxn>
                <a:cxn ang="0">
                  <a:pos x="connsiteX2" y="connsiteY2"/>
                </a:cxn>
              </a:cxnLst>
              <a:rect l="l" t="t" r="r" b="b"/>
              <a:pathLst>
                <a:path w="196483" h="94063">
                  <a:moveTo>
                    <a:pt x="196483" y="94063"/>
                  </a:moveTo>
                  <a:cubicBezTo>
                    <a:pt x="182628" y="60056"/>
                    <a:pt x="168774" y="26050"/>
                    <a:pt x="136027" y="10936"/>
                  </a:cubicBezTo>
                  <a:cubicBezTo>
                    <a:pt x="103280" y="-4178"/>
                    <a:pt x="51640" y="-400"/>
                    <a:pt x="0" y="3379"/>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4" name="Freeform: Shape 33">
              <a:extLst>
                <a:ext uri="{FF2B5EF4-FFF2-40B4-BE49-F238E27FC236}">
                  <a16:creationId xmlns:a16="http://schemas.microsoft.com/office/drawing/2014/main" id="{2FC5F625-3050-DFBF-F80F-B5D3EC877BE9}"/>
                </a:ext>
              </a:extLst>
            </p:cNvPr>
            <p:cNvSpPr/>
            <p:nvPr/>
          </p:nvSpPr>
          <p:spPr>
            <a:xfrm>
              <a:off x="2025283" y="3090823"/>
              <a:ext cx="140994" cy="430751"/>
            </a:xfrm>
            <a:custGeom>
              <a:avLst/>
              <a:gdLst>
                <a:gd name="connsiteX0" fmla="*/ 98241 w 140994"/>
                <a:gd name="connsiteY0" fmla="*/ 430751 h 430751"/>
                <a:gd name="connsiteX1" fmla="*/ 136026 w 140994"/>
                <a:gd name="connsiteY1" fmla="*/ 272053 h 430751"/>
                <a:gd name="connsiteX2" fmla="*/ 0 w 140994"/>
                <a:gd name="connsiteY2" fmla="*/ 0 h 430751"/>
              </a:gdLst>
              <a:ahLst/>
              <a:cxnLst>
                <a:cxn ang="0">
                  <a:pos x="connsiteX0" y="connsiteY0"/>
                </a:cxn>
                <a:cxn ang="0">
                  <a:pos x="connsiteX1" y="connsiteY1"/>
                </a:cxn>
                <a:cxn ang="0">
                  <a:pos x="connsiteX2" y="connsiteY2"/>
                </a:cxn>
              </a:cxnLst>
              <a:rect l="l" t="t" r="r" b="b"/>
              <a:pathLst>
                <a:path w="140994" h="430751">
                  <a:moveTo>
                    <a:pt x="98241" y="430751"/>
                  </a:moveTo>
                  <a:cubicBezTo>
                    <a:pt x="125320" y="387298"/>
                    <a:pt x="152399" y="343845"/>
                    <a:pt x="136026" y="272053"/>
                  </a:cubicBezTo>
                  <a:cubicBezTo>
                    <a:pt x="119653" y="200261"/>
                    <a:pt x="59826" y="100130"/>
                    <a:pt x="0"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1" name="Freeform: Shape 40">
              <a:extLst>
                <a:ext uri="{FF2B5EF4-FFF2-40B4-BE49-F238E27FC236}">
                  <a16:creationId xmlns:a16="http://schemas.microsoft.com/office/drawing/2014/main" id="{F6DC4395-460C-F53D-8C3F-02A86899B2F3}"/>
                </a:ext>
              </a:extLst>
            </p:cNvPr>
            <p:cNvSpPr/>
            <p:nvPr/>
          </p:nvSpPr>
          <p:spPr>
            <a:xfrm>
              <a:off x="2934991" y="3079796"/>
              <a:ext cx="126696" cy="467318"/>
            </a:xfrm>
            <a:custGeom>
              <a:avLst/>
              <a:gdLst>
                <a:gd name="connsiteX0" fmla="*/ 0 w 90684"/>
                <a:gd name="connsiteY0" fmla="*/ 438307 h 438307"/>
                <a:gd name="connsiteX1" fmla="*/ 60456 w 90684"/>
                <a:gd name="connsiteY1" fmla="*/ 279610 h 438307"/>
                <a:gd name="connsiteX2" fmla="*/ 90684 w 90684"/>
                <a:gd name="connsiteY2" fmla="*/ 0 h 438307"/>
              </a:gdLst>
              <a:ahLst/>
              <a:cxnLst>
                <a:cxn ang="0">
                  <a:pos x="connsiteX0" y="connsiteY0"/>
                </a:cxn>
                <a:cxn ang="0">
                  <a:pos x="connsiteX1" y="connsiteY1"/>
                </a:cxn>
                <a:cxn ang="0">
                  <a:pos x="connsiteX2" y="connsiteY2"/>
                </a:cxn>
              </a:cxnLst>
              <a:rect l="l" t="t" r="r" b="b"/>
              <a:pathLst>
                <a:path w="90684" h="438307">
                  <a:moveTo>
                    <a:pt x="0" y="438307"/>
                  </a:moveTo>
                  <a:cubicBezTo>
                    <a:pt x="22671" y="395484"/>
                    <a:pt x="45342" y="352661"/>
                    <a:pt x="60456" y="279610"/>
                  </a:cubicBezTo>
                  <a:cubicBezTo>
                    <a:pt x="75570" y="206559"/>
                    <a:pt x="83127" y="103279"/>
                    <a:pt x="90684" y="0"/>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 name="Group 2">
            <a:extLst>
              <a:ext uri="{FF2B5EF4-FFF2-40B4-BE49-F238E27FC236}">
                <a16:creationId xmlns:a16="http://schemas.microsoft.com/office/drawing/2014/main" id="{B6260FD8-CC61-255F-3257-47EC80E91D09}"/>
              </a:ext>
            </a:extLst>
          </p:cNvPr>
          <p:cNvGrpSpPr/>
          <p:nvPr/>
        </p:nvGrpSpPr>
        <p:grpSpPr>
          <a:xfrm>
            <a:off x="7254382" y="1127229"/>
            <a:ext cx="1188616" cy="1747404"/>
            <a:chOff x="7254382" y="1127229"/>
            <a:chExt cx="1188616" cy="1747404"/>
          </a:xfrm>
        </p:grpSpPr>
        <p:grpSp>
          <p:nvGrpSpPr>
            <p:cNvPr id="8" name="Group 7">
              <a:extLst>
                <a:ext uri="{FF2B5EF4-FFF2-40B4-BE49-F238E27FC236}">
                  <a16:creationId xmlns:a16="http://schemas.microsoft.com/office/drawing/2014/main" id="{D32F05F7-E88A-A5A3-E84D-E4673E6027B7}"/>
                </a:ext>
              </a:extLst>
            </p:cNvPr>
            <p:cNvGrpSpPr/>
            <p:nvPr/>
          </p:nvGrpSpPr>
          <p:grpSpPr>
            <a:xfrm>
              <a:off x="7496198" y="1127229"/>
              <a:ext cx="946800" cy="1556584"/>
              <a:chOff x="7478451" y="1131669"/>
              <a:chExt cx="946800" cy="1556584"/>
            </a:xfrm>
          </p:grpSpPr>
          <p:pic>
            <p:nvPicPr>
              <p:cNvPr id="28" name="Picture 27">
                <a:extLst>
                  <a:ext uri="{FF2B5EF4-FFF2-40B4-BE49-F238E27FC236}">
                    <a16:creationId xmlns:a16="http://schemas.microsoft.com/office/drawing/2014/main" id="{712E2C51-9A84-E1F7-50AC-F5AD6AED251B}"/>
                  </a:ext>
                </a:extLst>
              </p:cNvPr>
              <p:cNvPicPr>
                <a:picLocks noChangeAspect="1"/>
              </p:cNvPicPr>
              <p:nvPr/>
            </p:nvPicPr>
            <p:blipFill>
              <a:blip r:embed="rId14"/>
              <a:stretch>
                <a:fillRect/>
              </a:stretch>
            </p:blipFill>
            <p:spPr>
              <a:xfrm>
                <a:off x="7782587" y="1658649"/>
                <a:ext cx="512259" cy="512259"/>
              </a:xfrm>
              <a:prstGeom prst="rect">
                <a:avLst/>
              </a:prstGeom>
            </p:spPr>
          </p:pic>
          <p:pic>
            <p:nvPicPr>
              <p:cNvPr id="29" name="Picture 28">
                <a:extLst>
                  <a:ext uri="{FF2B5EF4-FFF2-40B4-BE49-F238E27FC236}">
                    <a16:creationId xmlns:a16="http://schemas.microsoft.com/office/drawing/2014/main" id="{41977953-C310-4B67-F53B-DE7F7EFBAA55}"/>
                  </a:ext>
                </a:extLst>
              </p:cNvPr>
              <p:cNvPicPr>
                <a:picLocks noChangeAspect="1"/>
              </p:cNvPicPr>
              <p:nvPr/>
            </p:nvPicPr>
            <p:blipFill>
              <a:blip r:embed="rId15"/>
              <a:stretch>
                <a:fillRect/>
              </a:stretch>
            </p:blipFill>
            <p:spPr>
              <a:xfrm>
                <a:off x="7912992" y="2175994"/>
                <a:ext cx="512259" cy="512259"/>
              </a:xfrm>
              <a:prstGeom prst="rect">
                <a:avLst/>
              </a:prstGeom>
            </p:spPr>
          </p:pic>
          <p:pic>
            <p:nvPicPr>
              <p:cNvPr id="38" name="Picture 37">
                <a:extLst>
                  <a:ext uri="{FF2B5EF4-FFF2-40B4-BE49-F238E27FC236}">
                    <a16:creationId xmlns:a16="http://schemas.microsoft.com/office/drawing/2014/main" id="{6CC23E7F-B800-BA3E-662A-BFFB0C281956}"/>
                  </a:ext>
                </a:extLst>
              </p:cNvPr>
              <p:cNvPicPr>
                <a:picLocks noChangeAspect="1"/>
              </p:cNvPicPr>
              <p:nvPr/>
            </p:nvPicPr>
            <p:blipFill>
              <a:blip r:embed="rId16"/>
              <a:stretch>
                <a:fillRect/>
              </a:stretch>
            </p:blipFill>
            <p:spPr>
              <a:xfrm>
                <a:off x="7478451" y="1131669"/>
                <a:ext cx="602039" cy="602039"/>
              </a:xfrm>
              <a:prstGeom prst="rect">
                <a:avLst/>
              </a:prstGeom>
            </p:spPr>
          </p:pic>
        </p:grpSp>
        <p:sp>
          <p:nvSpPr>
            <p:cNvPr id="42" name="Freeform: Shape 41">
              <a:extLst>
                <a:ext uri="{FF2B5EF4-FFF2-40B4-BE49-F238E27FC236}">
                  <a16:creationId xmlns:a16="http://schemas.microsoft.com/office/drawing/2014/main" id="{69329C6C-26B9-DDFC-C8AB-28BAE99633DE}"/>
                </a:ext>
              </a:extLst>
            </p:cNvPr>
            <p:cNvSpPr/>
            <p:nvPr/>
          </p:nvSpPr>
          <p:spPr>
            <a:xfrm>
              <a:off x="7254382" y="1391859"/>
              <a:ext cx="377851" cy="106028"/>
            </a:xfrm>
            <a:custGeom>
              <a:avLst/>
              <a:gdLst>
                <a:gd name="connsiteX0" fmla="*/ 377851 w 377851"/>
                <a:gd name="connsiteY0" fmla="*/ 83357 h 106028"/>
                <a:gd name="connsiteX1" fmla="*/ 219153 w 377851"/>
                <a:gd name="connsiteY1" fmla="*/ 229 h 106028"/>
                <a:gd name="connsiteX2" fmla="*/ 0 w 377851"/>
                <a:gd name="connsiteY2" fmla="*/ 106028 h 106028"/>
              </a:gdLst>
              <a:ahLst/>
              <a:cxnLst>
                <a:cxn ang="0">
                  <a:pos x="connsiteX0" y="connsiteY0"/>
                </a:cxn>
                <a:cxn ang="0">
                  <a:pos x="connsiteX1" y="connsiteY1"/>
                </a:cxn>
                <a:cxn ang="0">
                  <a:pos x="connsiteX2" y="connsiteY2"/>
                </a:cxn>
              </a:cxnLst>
              <a:rect l="l" t="t" r="r" b="b"/>
              <a:pathLst>
                <a:path w="377851" h="106028">
                  <a:moveTo>
                    <a:pt x="377851" y="83357"/>
                  </a:moveTo>
                  <a:cubicBezTo>
                    <a:pt x="329989" y="39904"/>
                    <a:pt x="282128" y="-3549"/>
                    <a:pt x="219153" y="229"/>
                  </a:cubicBezTo>
                  <a:cubicBezTo>
                    <a:pt x="156178" y="4007"/>
                    <a:pt x="78089" y="55017"/>
                    <a:pt x="0" y="106028"/>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3" name="Freeform: Shape 42">
              <a:extLst>
                <a:ext uri="{FF2B5EF4-FFF2-40B4-BE49-F238E27FC236}">
                  <a16:creationId xmlns:a16="http://schemas.microsoft.com/office/drawing/2014/main" id="{FF27CEA4-6CCF-0D8A-F21C-9AC3D1E835DE}"/>
                </a:ext>
              </a:extLst>
            </p:cNvPr>
            <p:cNvSpPr/>
            <p:nvPr/>
          </p:nvSpPr>
          <p:spPr>
            <a:xfrm>
              <a:off x="7731149" y="2663376"/>
              <a:ext cx="332509" cy="211257"/>
            </a:xfrm>
            <a:custGeom>
              <a:avLst/>
              <a:gdLst>
                <a:gd name="connsiteX0" fmla="*/ 528991 w 528991"/>
                <a:gd name="connsiteY0" fmla="*/ 0 h 151647"/>
                <a:gd name="connsiteX1" fmla="*/ 355180 w 528991"/>
                <a:gd name="connsiteY1" fmla="*/ 143583 h 151647"/>
                <a:gd name="connsiteX2" fmla="*/ 0 w 528991"/>
                <a:gd name="connsiteY2" fmla="*/ 120912 h 151647"/>
              </a:gdLst>
              <a:ahLst/>
              <a:cxnLst>
                <a:cxn ang="0">
                  <a:pos x="connsiteX0" y="connsiteY0"/>
                </a:cxn>
                <a:cxn ang="0">
                  <a:pos x="connsiteX1" y="connsiteY1"/>
                </a:cxn>
                <a:cxn ang="0">
                  <a:pos x="connsiteX2" y="connsiteY2"/>
                </a:cxn>
              </a:cxnLst>
              <a:rect l="l" t="t" r="r" b="b"/>
              <a:pathLst>
                <a:path w="528991" h="151647">
                  <a:moveTo>
                    <a:pt x="528991" y="0"/>
                  </a:moveTo>
                  <a:cubicBezTo>
                    <a:pt x="486168" y="61715"/>
                    <a:pt x="443345" y="123431"/>
                    <a:pt x="355180" y="143583"/>
                  </a:cubicBezTo>
                  <a:cubicBezTo>
                    <a:pt x="267015" y="163735"/>
                    <a:pt x="133507" y="142323"/>
                    <a:pt x="0" y="120912"/>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4" name="Freeform: Shape 43">
              <a:extLst>
                <a:ext uri="{FF2B5EF4-FFF2-40B4-BE49-F238E27FC236}">
                  <a16:creationId xmlns:a16="http://schemas.microsoft.com/office/drawing/2014/main" id="{97AC9EDF-5E44-91FD-8E7F-0A6435AF210E}"/>
                </a:ext>
              </a:extLst>
            </p:cNvPr>
            <p:cNvSpPr/>
            <p:nvPr/>
          </p:nvSpPr>
          <p:spPr>
            <a:xfrm>
              <a:off x="7632233" y="1869888"/>
              <a:ext cx="287167" cy="106449"/>
            </a:xfrm>
            <a:custGeom>
              <a:avLst/>
              <a:gdLst>
                <a:gd name="connsiteX0" fmla="*/ 287167 w 287167"/>
                <a:gd name="connsiteY0" fmla="*/ 650 h 106449"/>
                <a:gd name="connsiteX1" fmla="*/ 143583 w 287167"/>
                <a:gd name="connsiteY1" fmla="*/ 15764 h 106449"/>
                <a:gd name="connsiteX2" fmla="*/ 0 w 287167"/>
                <a:gd name="connsiteY2" fmla="*/ 106449 h 106449"/>
              </a:gdLst>
              <a:ahLst/>
              <a:cxnLst>
                <a:cxn ang="0">
                  <a:pos x="connsiteX0" y="connsiteY0"/>
                </a:cxn>
                <a:cxn ang="0">
                  <a:pos x="connsiteX1" y="connsiteY1"/>
                </a:cxn>
                <a:cxn ang="0">
                  <a:pos x="connsiteX2" y="connsiteY2"/>
                </a:cxn>
              </a:cxnLst>
              <a:rect l="l" t="t" r="r" b="b"/>
              <a:pathLst>
                <a:path w="287167" h="106449">
                  <a:moveTo>
                    <a:pt x="287167" y="650"/>
                  </a:moveTo>
                  <a:cubicBezTo>
                    <a:pt x="239305" y="-610"/>
                    <a:pt x="191444" y="-1869"/>
                    <a:pt x="143583" y="15764"/>
                  </a:cubicBezTo>
                  <a:cubicBezTo>
                    <a:pt x="95722" y="33397"/>
                    <a:pt x="36525" y="79999"/>
                    <a:pt x="0" y="106449"/>
                  </a:cubicBezTo>
                </a:path>
              </a:pathLst>
            </a:custGeom>
            <a:noFill/>
            <a:ln w="952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spTree>
    <p:extLst>
      <p:ext uri="{BB962C8B-B14F-4D97-AF65-F5344CB8AC3E}">
        <p14:creationId xmlns:p14="http://schemas.microsoft.com/office/powerpoint/2010/main" val="304596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1" y="125340"/>
            <a:ext cx="8667749" cy="615523"/>
          </a:xfrm>
        </p:spPr>
        <p:txBody>
          <a:bodyPr/>
          <a:lstStyle/>
          <a:p>
            <a:pPr algn="ctr"/>
            <a:r>
              <a:rPr lang="en-US" dirty="0"/>
              <a:t>ANALYSIS SOFTWARE</a:t>
            </a:r>
            <a:endParaRPr lang="en-US" sz="1500" dirty="0"/>
          </a:p>
        </p:txBody>
      </p:sp>
      <p:sp>
        <p:nvSpPr>
          <p:cNvPr id="3" name="Text Placeholder 2">
            <a:extLst>
              <a:ext uri="{FF2B5EF4-FFF2-40B4-BE49-F238E27FC236}">
                <a16:creationId xmlns:a16="http://schemas.microsoft.com/office/drawing/2014/main" id="{D073C224-BF34-6BA8-130B-BC1A1BC44CC3}"/>
              </a:ext>
            </a:extLst>
          </p:cNvPr>
          <p:cNvSpPr>
            <a:spLocks noGrp="1"/>
          </p:cNvSpPr>
          <p:nvPr>
            <p:ph type="body" sz="quarter" idx="10"/>
          </p:nvPr>
        </p:nvSpPr>
        <p:spPr>
          <a:xfrm>
            <a:off x="473075" y="580021"/>
            <a:ext cx="8188325" cy="430857"/>
          </a:xfrm>
        </p:spPr>
        <p:txBody>
          <a:bodyPr/>
          <a:lstStyle/>
          <a:p>
            <a:pPr algn="ctr" rtl="1"/>
            <a:r>
              <a:rPr lang="en-US" sz="1500" dirty="0">
                <a:latin typeface="Raleway Medium" pitchFamily="2" charset="77"/>
              </a:rPr>
              <a:t>Easy to use, rich display, supporting all OS, for all ages</a:t>
            </a:r>
            <a:endParaRPr lang="en-IL" sz="1500" dirty="0">
              <a:latin typeface="Raleway Medium" pitchFamily="2" charset="77"/>
            </a:endParaRPr>
          </a:p>
        </p:txBody>
      </p:sp>
      <p:grpSp>
        <p:nvGrpSpPr>
          <p:cNvPr id="5" name="Group 4">
            <a:extLst>
              <a:ext uri="{FF2B5EF4-FFF2-40B4-BE49-F238E27FC236}">
                <a16:creationId xmlns:a16="http://schemas.microsoft.com/office/drawing/2014/main" id="{284882EA-7C83-D16A-7EF4-2D29A6B3A55D}"/>
              </a:ext>
            </a:extLst>
          </p:cNvPr>
          <p:cNvGrpSpPr/>
          <p:nvPr/>
        </p:nvGrpSpPr>
        <p:grpSpPr>
          <a:xfrm>
            <a:off x="2751308" y="1729295"/>
            <a:ext cx="3769230" cy="2449331"/>
            <a:chOff x="2751308" y="1729295"/>
            <a:chExt cx="3769230" cy="2449331"/>
          </a:xfrm>
        </p:grpSpPr>
        <p:grpSp>
          <p:nvGrpSpPr>
            <p:cNvPr id="31" name="Group 30">
              <a:extLst>
                <a:ext uri="{FF2B5EF4-FFF2-40B4-BE49-F238E27FC236}">
                  <a16:creationId xmlns:a16="http://schemas.microsoft.com/office/drawing/2014/main" id="{C5A8D0F7-4977-CD24-EE69-3BD4EDDFD986}"/>
                </a:ext>
              </a:extLst>
            </p:cNvPr>
            <p:cNvGrpSpPr/>
            <p:nvPr/>
          </p:nvGrpSpPr>
          <p:grpSpPr>
            <a:xfrm>
              <a:off x="2751308" y="1729295"/>
              <a:ext cx="3769230" cy="2449331"/>
              <a:chOff x="2689453" y="1765155"/>
              <a:chExt cx="3769230" cy="2449331"/>
            </a:xfrm>
          </p:grpSpPr>
          <p:sp>
            <p:nvSpPr>
              <p:cNvPr id="9" name="Oval 8">
                <a:extLst>
                  <a:ext uri="{FF2B5EF4-FFF2-40B4-BE49-F238E27FC236}">
                    <a16:creationId xmlns:a16="http://schemas.microsoft.com/office/drawing/2014/main" id="{339735D6-3F05-3134-09AB-68D157B8C7D1}"/>
                  </a:ext>
                </a:extLst>
              </p:cNvPr>
              <p:cNvSpPr>
                <a:spLocks noChangeAspect="1"/>
              </p:cNvSpPr>
              <p:nvPr/>
            </p:nvSpPr>
            <p:spPr>
              <a:xfrm rot="21177613">
                <a:off x="2730712" y="1765155"/>
                <a:ext cx="3727971" cy="2449331"/>
              </a:xfrm>
              <a:prstGeom prst="ellipse">
                <a:avLst/>
              </a:prstGeom>
              <a:solidFill>
                <a:schemeClr val="accent2">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11" name="Oval 10">
                <a:extLst>
                  <a:ext uri="{FF2B5EF4-FFF2-40B4-BE49-F238E27FC236}">
                    <a16:creationId xmlns:a16="http://schemas.microsoft.com/office/drawing/2014/main" id="{C69301B2-4685-4C76-ABA5-1D8A9592199B}"/>
                  </a:ext>
                </a:extLst>
              </p:cNvPr>
              <p:cNvSpPr>
                <a:spLocks noChangeAspect="1"/>
              </p:cNvSpPr>
              <p:nvPr/>
            </p:nvSpPr>
            <p:spPr>
              <a:xfrm rot="21102296">
                <a:off x="2689453" y="1848557"/>
                <a:ext cx="3629191" cy="2360758"/>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grpSp>
        <p:pic>
          <p:nvPicPr>
            <p:cNvPr id="8" name="Picture 7">
              <a:extLst>
                <a:ext uri="{FF2B5EF4-FFF2-40B4-BE49-F238E27FC236}">
                  <a16:creationId xmlns:a16="http://schemas.microsoft.com/office/drawing/2014/main" id="{8132EBF6-A7F0-7684-2C13-62409C11E77D}"/>
                </a:ext>
              </a:extLst>
            </p:cNvPr>
            <p:cNvPicPr>
              <a:picLocks noChangeAspect="1"/>
            </p:cNvPicPr>
            <p:nvPr/>
          </p:nvPicPr>
          <p:blipFill rotWithShape="1">
            <a:blip r:embed="rId3"/>
            <a:srcRect l="6023" t="13160" r="5643" b="14403"/>
            <a:stretch/>
          </p:blipFill>
          <p:spPr>
            <a:xfrm>
              <a:off x="3161565" y="2102944"/>
              <a:ext cx="2878437" cy="1718377"/>
            </a:xfrm>
            <a:prstGeom prst="rect">
              <a:avLst/>
            </a:prstGeom>
          </p:spPr>
        </p:pic>
      </p:grpSp>
      <p:grpSp>
        <p:nvGrpSpPr>
          <p:cNvPr id="16" name="Group 15">
            <a:extLst>
              <a:ext uri="{FF2B5EF4-FFF2-40B4-BE49-F238E27FC236}">
                <a16:creationId xmlns:a16="http://schemas.microsoft.com/office/drawing/2014/main" id="{F3C5F1EF-7865-FDA3-3DD1-3F70FAD6EBC2}"/>
              </a:ext>
            </a:extLst>
          </p:cNvPr>
          <p:cNvGrpSpPr/>
          <p:nvPr/>
        </p:nvGrpSpPr>
        <p:grpSpPr>
          <a:xfrm>
            <a:off x="1490844" y="1221769"/>
            <a:ext cx="1821172" cy="1246586"/>
            <a:chOff x="1490844" y="1221769"/>
            <a:chExt cx="1821172" cy="1246586"/>
          </a:xfrm>
        </p:grpSpPr>
        <p:grpSp>
          <p:nvGrpSpPr>
            <p:cNvPr id="32" name="Group 31">
              <a:extLst>
                <a:ext uri="{FF2B5EF4-FFF2-40B4-BE49-F238E27FC236}">
                  <a16:creationId xmlns:a16="http://schemas.microsoft.com/office/drawing/2014/main" id="{3119846F-BA92-9596-7BFF-6F5EAB6AE410}"/>
                </a:ext>
              </a:extLst>
            </p:cNvPr>
            <p:cNvGrpSpPr/>
            <p:nvPr/>
          </p:nvGrpSpPr>
          <p:grpSpPr>
            <a:xfrm>
              <a:off x="1490844" y="1221769"/>
              <a:ext cx="1821172" cy="1226258"/>
              <a:chOff x="694227" y="3386153"/>
              <a:chExt cx="1821172" cy="1226258"/>
            </a:xfrm>
          </p:grpSpPr>
          <p:sp>
            <p:nvSpPr>
              <p:cNvPr id="33" name="Oval 32">
                <a:extLst>
                  <a:ext uri="{FF2B5EF4-FFF2-40B4-BE49-F238E27FC236}">
                    <a16:creationId xmlns:a16="http://schemas.microsoft.com/office/drawing/2014/main" id="{E0DE9C0A-24E1-C706-529D-C7DDA3EE1326}"/>
                  </a:ext>
                </a:extLst>
              </p:cNvPr>
              <p:cNvSpPr>
                <a:spLocks noChangeAspect="1"/>
              </p:cNvSpPr>
              <p:nvPr/>
            </p:nvSpPr>
            <p:spPr>
              <a:xfrm rot="21177613">
                <a:off x="708231" y="3386153"/>
                <a:ext cx="1807168" cy="1187335"/>
              </a:xfrm>
              <a:prstGeom prst="ellipse">
                <a:avLst/>
              </a:prstGeom>
              <a:solidFill>
                <a:schemeClr val="accent2">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34" name="Oval 33">
                <a:extLst>
                  <a:ext uri="{FF2B5EF4-FFF2-40B4-BE49-F238E27FC236}">
                    <a16:creationId xmlns:a16="http://schemas.microsoft.com/office/drawing/2014/main" id="{115F88DF-5839-D73C-537D-0F05EEFD11B7}"/>
                  </a:ext>
                </a:extLst>
              </p:cNvPr>
              <p:cNvSpPr>
                <a:spLocks noChangeAspect="1"/>
              </p:cNvSpPr>
              <p:nvPr/>
            </p:nvSpPr>
            <p:spPr>
              <a:xfrm rot="21102296">
                <a:off x="694227" y="3468011"/>
                <a:ext cx="1759284" cy="1144400"/>
              </a:xfrm>
              <a:prstGeom prst="ellipse">
                <a:avLst/>
              </a:prstGeom>
              <a:noFill/>
              <a:ln w="952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grpSp>
        <p:sp>
          <p:nvSpPr>
            <p:cNvPr id="37" name="Rounded Rectangle 36">
              <a:extLst>
                <a:ext uri="{FF2B5EF4-FFF2-40B4-BE49-F238E27FC236}">
                  <a16:creationId xmlns:a16="http://schemas.microsoft.com/office/drawing/2014/main" id="{EC63AC26-6325-D88A-E0F3-2F934EDCC1A6}"/>
                </a:ext>
              </a:extLst>
            </p:cNvPr>
            <p:cNvSpPr/>
            <p:nvPr/>
          </p:nvSpPr>
          <p:spPr>
            <a:xfrm>
              <a:off x="1892764" y="1383895"/>
              <a:ext cx="1075095" cy="812381"/>
            </a:xfrm>
            <a:prstGeom prst="roundRect">
              <a:avLst>
                <a:gd name="adj" fmla="val 8346"/>
              </a:avLst>
            </a:prstGeom>
            <a:blipFill>
              <a:blip r:embed="rId4"/>
              <a:srcRect/>
              <a:stretch>
                <a:fillRect l="-376" r="-37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Google Shape;92;p17">
              <a:extLst>
                <a:ext uri="{FF2B5EF4-FFF2-40B4-BE49-F238E27FC236}">
                  <a16:creationId xmlns:a16="http://schemas.microsoft.com/office/drawing/2014/main" id="{F6CF2341-7A90-9AF6-8528-1BED79EC5D8B}"/>
                </a:ext>
              </a:extLst>
            </p:cNvPr>
            <p:cNvSpPr txBox="1"/>
            <p:nvPr/>
          </p:nvSpPr>
          <p:spPr>
            <a:xfrm>
              <a:off x="1827676" y="2129831"/>
              <a:ext cx="1104404" cy="338524"/>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000" dirty="0">
                  <a:solidFill>
                    <a:schemeClr val="bg1"/>
                  </a:solidFill>
                  <a:latin typeface="Raleway" pitchFamily="2" charset="77"/>
                  <a:ea typeface="Outfit Light"/>
                  <a:cs typeface="Outfit Light"/>
                  <a:sym typeface="Outfit Light"/>
                </a:rPr>
                <a:t>Setup</a:t>
              </a:r>
              <a:endParaRPr sz="1000" dirty="0">
                <a:solidFill>
                  <a:schemeClr val="bg1"/>
                </a:solidFill>
                <a:latin typeface="Raleway" pitchFamily="2" charset="77"/>
                <a:ea typeface="Outfit Light"/>
                <a:cs typeface="Outfit Light"/>
                <a:sym typeface="Outfit Light"/>
              </a:endParaRPr>
            </a:p>
          </p:txBody>
        </p:sp>
      </p:grpSp>
      <p:grpSp>
        <p:nvGrpSpPr>
          <p:cNvPr id="17" name="Group 16">
            <a:extLst>
              <a:ext uri="{FF2B5EF4-FFF2-40B4-BE49-F238E27FC236}">
                <a16:creationId xmlns:a16="http://schemas.microsoft.com/office/drawing/2014/main" id="{29892FED-5A45-A395-46A6-A50E89923D9A}"/>
              </a:ext>
            </a:extLst>
          </p:cNvPr>
          <p:cNvGrpSpPr/>
          <p:nvPr/>
        </p:nvGrpSpPr>
        <p:grpSpPr>
          <a:xfrm>
            <a:off x="265932" y="2463353"/>
            <a:ext cx="1821172" cy="1250872"/>
            <a:chOff x="265932" y="2463353"/>
            <a:chExt cx="1821172" cy="1250872"/>
          </a:xfrm>
        </p:grpSpPr>
        <p:grpSp>
          <p:nvGrpSpPr>
            <p:cNvPr id="28" name="Group 27">
              <a:extLst>
                <a:ext uri="{FF2B5EF4-FFF2-40B4-BE49-F238E27FC236}">
                  <a16:creationId xmlns:a16="http://schemas.microsoft.com/office/drawing/2014/main" id="{605D6F72-2D97-8385-F555-46A3CD0C8F63}"/>
                </a:ext>
              </a:extLst>
            </p:cNvPr>
            <p:cNvGrpSpPr/>
            <p:nvPr/>
          </p:nvGrpSpPr>
          <p:grpSpPr>
            <a:xfrm>
              <a:off x="265932" y="2463353"/>
              <a:ext cx="1821172" cy="1226258"/>
              <a:chOff x="694227" y="3386153"/>
              <a:chExt cx="1821172" cy="1226258"/>
            </a:xfrm>
          </p:grpSpPr>
          <p:sp>
            <p:nvSpPr>
              <p:cNvPr id="29" name="Oval 28">
                <a:extLst>
                  <a:ext uri="{FF2B5EF4-FFF2-40B4-BE49-F238E27FC236}">
                    <a16:creationId xmlns:a16="http://schemas.microsoft.com/office/drawing/2014/main" id="{0DF6160C-72ED-8ADE-194D-ABD9A2FB5F08}"/>
                  </a:ext>
                </a:extLst>
              </p:cNvPr>
              <p:cNvSpPr>
                <a:spLocks noChangeAspect="1"/>
              </p:cNvSpPr>
              <p:nvPr/>
            </p:nvSpPr>
            <p:spPr>
              <a:xfrm rot="21177613">
                <a:off x="708231" y="3386153"/>
                <a:ext cx="1807168" cy="1187335"/>
              </a:xfrm>
              <a:prstGeom prst="ellipse">
                <a:avLst/>
              </a:prstGeom>
              <a:solidFill>
                <a:schemeClr val="accent2">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30" name="Oval 29">
                <a:extLst>
                  <a:ext uri="{FF2B5EF4-FFF2-40B4-BE49-F238E27FC236}">
                    <a16:creationId xmlns:a16="http://schemas.microsoft.com/office/drawing/2014/main" id="{95A9CDAA-8454-4E2C-AF07-6945883A3DC0}"/>
                  </a:ext>
                </a:extLst>
              </p:cNvPr>
              <p:cNvSpPr>
                <a:spLocks noChangeAspect="1"/>
              </p:cNvSpPr>
              <p:nvPr/>
            </p:nvSpPr>
            <p:spPr>
              <a:xfrm rot="21102296">
                <a:off x="694227" y="3468011"/>
                <a:ext cx="1759284" cy="1144400"/>
              </a:xfrm>
              <a:prstGeom prst="ellipse">
                <a:avLst/>
              </a:prstGeom>
              <a:noFill/>
              <a:ln w="952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grpSp>
        <p:sp>
          <p:nvSpPr>
            <p:cNvPr id="36" name="Rounded Rectangle 35">
              <a:extLst>
                <a:ext uri="{FF2B5EF4-FFF2-40B4-BE49-F238E27FC236}">
                  <a16:creationId xmlns:a16="http://schemas.microsoft.com/office/drawing/2014/main" id="{1659E9EC-A438-1D01-12D0-050B28A0CDE5}"/>
                </a:ext>
              </a:extLst>
            </p:cNvPr>
            <p:cNvSpPr/>
            <p:nvPr/>
          </p:nvSpPr>
          <p:spPr>
            <a:xfrm>
              <a:off x="655919" y="2623063"/>
              <a:ext cx="1075095" cy="812381"/>
            </a:xfrm>
            <a:prstGeom prst="roundRect">
              <a:avLst>
                <a:gd name="adj" fmla="val 8346"/>
              </a:avLst>
            </a:prstGeom>
            <a:blipFill>
              <a:blip r:embed="rId5"/>
              <a:srcRect/>
              <a:stretch>
                <a:fillRect l="-3225" t="-3128" r="-67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Google Shape;92;p17">
              <a:extLst>
                <a:ext uri="{FF2B5EF4-FFF2-40B4-BE49-F238E27FC236}">
                  <a16:creationId xmlns:a16="http://schemas.microsoft.com/office/drawing/2014/main" id="{190D500C-1E98-C95A-A1BF-8B044822F3BA}"/>
                </a:ext>
              </a:extLst>
            </p:cNvPr>
            <p:cNvSpPr txBox="1"/>
            <p:nvPr/>
          </p:nvSpPr>
          <p:spPr>
            <a:xfrm>
              <a:off x="634460" y="3375701"/>
              <a:ext cx="1049949" cy="338524"/>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000" dirty="0">
                  <a:solidFill>
                    <a:schemeClr val="bg1"/>
                  </a:solidFill>
                  <a:latin typeface="Raleway" pitchFamily="2" charset="77"/>
                  <a:ea typeface="Outfit Light"/>
                  <a:cs typeface="Outfit Light"/>
                  <a:sym typeface="Outfit Light"/>
                </a:rPr>
                <a:t>Workbook</a:t>
              </a:r>
              <a:endParaRPr sz="1000" dirty="0">
                <a:solidFill>
                  <a:schemeClr val="bg1"/>
                </a:solidFill>
                <a:latin typeface="Raleway" pitchFamily="2" charset="77"/>
                <a:ea typeface="Outfit Light"/>
                <a:cs typeface="Outfit Light"/>
                <a:sym typeface="Outfit Light"/>
              </a:endParaRPr>
            </a:p>
          </p:txBody>
        </p:sp>
      </p:grpSp>
      <p:grpSp>
        <p:nvGrpSpPr>
          <p:cNvPr id="27" name="Group 26">
            <a:extLst>
              <a:ext uri="{FF2B5EF4-FFF2-40B4-BE49-F238E27FC236}">
                <a16:creationId xmlns:a16="http://schemas.microsoft.com/office/drawing/2014/main" id="{A47C0700-7CDA-1DE5-4D38-BCAC88340975}"/>
              </a:ext>
            </a:extLst>
          </p:cNvPr>
          <p:cNvGrpSpPr/>
          <p:nvPr/>
        </p:nvGrpSpPr>
        <p:grpSpPr>
          <a:xfrm>
            <a:off x="1250823" y="3642798"/>
            <a:ext cx="1821172" cy="1266994"/>
            <a:chOff x="1250823" y="3642798"/>
            <a:chExt cx="1821172" cy="1266994"/>
          </a:xfrm>
        </p:grpSpPr>
        <p:sp>
          <p:nvSpPr>
            <p:cNvPr id="18" name="Oval 17">
              <a:extLst>
                <a:ext uri="{FF2B5EF4-FFF2-40B4-BE49-F238E27FC236}">
                  <a16:creationId xmlns:a16="http://schemas.microsoft.com/office/drawing/2014/main" id="{857BB066-7B0E-615F-74C0-4D54E8FF51B6}"/>
                </a:ext>
              </a:extLst>
            </p:cNvPr>
            <p:cNvSpPr>
              <a:spLocks noChangeAspect="1"/>
            </p:cNvSpPr>
            <p:nvPr/>
          </p:nvSpPr>
          <p:spPr>
            <a:xfrm rot="21177613">
              <a:off x="1264827" y="3642798"/>
              <a:ext cx="1807168" cy="1187335"/>
            </a:xfrm>
            <a:prstGeom prst="ellipse">
              <a:avLst/>
            </a:prstGeom>
            <a:solidFill>
              <a:schemeClr val="accent2">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19" name="Oval 18">
              <a:extLst>
                <a:ext uri="{FF2B5EF4-FFF2-40B4-BE49-F238E27FC236}">
                  <a16:creationId xmlns:a16="http://schemas.microsoft.com/office/drawing/2014/main" id="{CDD7B6AD-BD73-CCA7-71B8-399797EFBDC4}"/>
                </a:ext>
              </a:extLst>
            </p:cNvPr>
            <p:cNvSpPr>
              <a:spLocks noChangeAspect="1"/>
            </p:cNvSpPr>
            <p:nvPr/>
          </p:nvSpPr>
          <p:spPr>
            <a:xfrm rot="21102296">
              <a:off x="1250823" y="3724656"/>
              <a:ext cx="1759284" cy="1144400"/>
            </a:xfrm>
            <a:prstGeom prst="ellipse">
              <a:avLst/>
            </a:prstGeom>
            <a:noFill/>
            <a:ln w="952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35" name="Rounded Rectangle 34">
              <a:extLst>
                <a:ext uri="{FF2B5EF4-FFF2-40B4-BE49-F238E27FC236}">
                  <a16:creationId xmlns:a16="http://schemas.microsoft.com/office/drawing/2014/main" id="{72FC27FF-FD5B-958C-4F61-E0DA9ABA761D}"/>
                </a:ext>
              </a:extLst>
            </p:cNvPr>
            <p:cNvSpPr/>
            <p:nvPr/>
          </p:nvSpPr>
          <p:spPr>
            <a:xfrm>
              <a:off x="1640878" y="3822521"/>
              <a:ext cx="1075095" cy="812381"/>
            </a:xfrm>
            <a:prstGeom prst="roundRect">
              <a:avLst>
                <a:gd name="adj" fmla="val 8346"/>
              </a:avLst>
            </a:prstGeom>
            <a:blipFill>
              <a:blip r:embed="rId6"/>
              <a:srcRect/>
              <a:stretch>
                <a:fillRect l="-74" r="-67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 name="Google Shape;92;p17">
              <a:extLst>
                <a:ext uri="{FF2B5EF4-FFF2-40B4-BE49-F238E27FC236}">
                  <a16:creationId xmlns:a16="http://schemas.microsoft.com/office/drawing/2014/main" id="{9DD7B8EF-47DE-13FE-4167-31381F58A305}"/>
                </a:ext>
              </a:extLst>
            </p:cNvPr>
            <p:cNvSpPr txBox="1"/>
            <p:nvPr/>
          </p:nvSpPr>
          <p:spPr>
            <a:xfrm>
              <a:off x="1530272" y="4571268"/>
              <a:ext cx="1104404" cy="338524"/>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000" dirty="0">
                  <a:solidFill>
                    <a:schemeClr val="bg1"/>
                  </a:solidFill>
                  <a:latin typeface="Raleway" pitchFamily="2" charset="77"/>
                  <a:ea typeface="Outfit Light"/>
                  <a:cs typeface="Outfit Light"/>
                  <a:sym typeface="Outfit Light"/>
                </a:rPr>
                <a:t>Bar view</a:t>
              </a:r>
              <a:endParaRPr sz="1000" dirty="0">
                <a:solidFill>
                  <a:schemeClr val="bg1"/>
                </a:solidFill>
                <a:latin typeface="Raleway" pitchFamily="2" charset="77"/>
                <a:ea typeface="Outfit Light"/>
                <a:cs typeface="Outfit Light"/>
                <a:sym typeface="Outfit Light"/>
              </a:endParaRPr>
            </a:p>
          </p:txBody>
        </p:sp>
      </p:grpSp>
      <p:grpSp>
        <p:nvGrpSpPr>
          <p:cNvPr id="38" name="Group 37">
            <a:extLst>
              <a:ext uri="{FF2B5EF4-FFF2-40B4-BE49-F238E27FC236}">
                <a16:creationId xmlns:a16="http://schemas.microsoft.com/office/drawing/2014/main" id="{E30A282B-D5FD-CC48-09EB-5F0207AA6839}"/>
              </a:ext>
            </a:extLst>
          </p:cNvPr>
          <p:cNvGrpSpPr/>
          <p:nvPr/>
        </p:nvGrpSpPr>
        <p:grpSpPr>
          <a:xfrm>
            <a:off x="5946964" y="3668094"/>
            <a:ext cx="1821172" cy="1258790"/>
            <a:chOff x="5946964" y="3668094"/>
            <a:chExt cx="1821172" cy="1258790"/>
          </a:xfrm>
        </p:grpSpPr>
        <p:grpSp>
          <p:nvGrpSpPr>
            <p:cNvPr id="20" name="Group 19">
              <a:extLst>
                <a:ext uri="{FF2B5EF4-FFF2-40B4-BE49-F238E27FC236}">
                  <a16:creationId xmlns:a16="http://schemas.microsoft.com/office/drawing/2014/main" id="{5B89484E-2455-E3F5-67DF-E1EC8E8734AF}"/>
                </a:ext>
              </a:extLst>
            </p:cNvPr>
            <p:cNvGrpSpPr/>
            <p:nvPr/>
          </p:nvGrpSpPr>
          <p:grpSpPr>
            <a:xfrm>
              <a:off x="5946964" y="3668094"/>
              <a:ext cx="1821172" cy="1226258"/>
              <a:chOff x="6439707" y="3668094"/>
              <a:chExt cx="1821172" cy="1226258"/>
            </a:xfrm>
          </p:grpSpPr>
          <p:sp>
            <p:nvSpPr>
              <p:cNvPr id="12" name="Oval 11">
                <a:extLst>
                  <a:ext uri="{FF2B5EF4-FFF2-40B4-BE49-F238E27FC236}">
                    <a16:creationId xmlns:a16="http://schemas.microsoft.com/office/drawing/2014/main" id="{C037C973-3D2F-54F3-8CDA-9E4B5ECC69D1}"/>
                  </a:ext>
                </a:extLst>
              </p:cNvPr>
              <p:cNvSpPr>
                <a:spLocks noChangeAspect="1"/>
              </p:cNvSpPr>
              <p:nvPr/>
            </p:nvSpPr>
            <p:spPr>
              <a:xfrm rot="21177613">
                <a:off x="6453711" y="3668094"/>
                <a:ext cx="1807168" cy="1187335"/>
              </a:xfrm>
              <a:prstGeom prst="ellipse">
                <a:avLst/>
              </a:prstGeom>
              <a:solidFill>
                <a:schemeClr val="accent2">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14" name="Oval 13">
                <a:extLst>
                  <a:ext uri="{FF2B5EF4-FFF2-40B4-BE49-F238E27FC236}">
                    <a16:creationId xmlns:a16="http://schemas.microsoft.com/office/drawing/2014/main" id="{A372EF12-C21A-0AE9-C642-4A1B14DBF8A2}"/>
                  </a:ext>
                </a:extLst>
              </p:cNvPr>
              <p:cNvSpPr>
                <a:spLocks noChangeAspect="1"/>
              </p:cNvSpPr>
              <p:nvPr/>
            </p:nvSpPr>
            <p:spPr>
              <a:xfrm rot="21102296">
                <a:off x="6439707" y="3749952"/>
                <a:ext cx="1759284" cy="1144400"/>
              </a:xfrm>
              <a:prstGeom prst="ellipse">
                <a:avLst/>
              </a:prstGeom>
              <a:noFill/>
              <a:ln w="952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grpSp>
        <p:sp>
          <p:nvSpPr>
            <p:cNvPr id="41" name="Rounded Rectangle 40">
              <a:extLst>
                <a:ext uri="{FF2B5EF4-FFF2-40B4-BE49-F238E27FC236}">
                  <a16:creationId xmlns:a16="http://schemas.microsoft.com/office/drawing/2014/main" id="{BC6AB755-9248-6141-96E7-FEF046092FFD}"/>
                </a:ext>
              </a:extLst>
            </p:cNvPr>
            <p:cNvSpPr/>
            <p:nvPr/>
          </p:nvSpPr>
          <p:spPr>
            <a:xfrm>
              <a:off x="6363249" y="3826036"/>
              <a:ext cx="1075095" cy="812381"/>
            </a:xfrm>
            <a:prstGeom prst="roundRect">
              <a:avLst>
                <a:gd name="adj" fmla="val 8346"/>
              </a:avLst>
            </a:prstGeom>
            <a:blipFill>
              <a:blip r:embed="rId7"/>
              <a:srcRect/>
              <a:stretch>
                <a:fillRect l="-376" r="-37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Google Shape;92;p17">
              <a:extLst>
                <a:ext uri="{FF2B5EF4-FFF2-40B4-BE49-F238E27FC236}">
                  <a16:creationId xmlns:a16="http://schemas.microsoft.com/office/drawing/2014/main" id="{D48A4FF0-7A1B-634B-07FB-9C71E93752C0}"/>
                </a:ext>
              </a:extLst>
            </p:cNvPr>
            <p:cNvSpPr txBox="1"/>
            <p:nvPr/>
          </p:nvSpPr>
          <p:spPr>
            <a:xfrm>
              <a:off x="6263546" y="4588360"/>
              <a:ext cx="1104404" cy="338524"/>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000" dirty="0">
                  <a:solidFill>
                    <a:schemeClr val="bg1"/>
                  </a:solidFill>
                  <a:latin typeface="Raleway" pitchFamily="2" charset="77"/>
                  <a:ea typeface="Outfit Light"/>
                  <a:cs typeface="Outfit Light"/>
                  <a:sym typeface="Outfit Light"/>
                </a:rPr>
                <a:t>Table view</a:t>
              </a:r>
              <a:endParaRPr sz="1000" dirty="0">
                <a:solidFill>
                  <a:schemeClr val="bg1"/>
                </a:solidFill>
                <a:latin typeface="Raleway" pitchFamily="2" charset="77"/>
                <a:ea typeface="Outfit Light"/>
                <a:cs typeface="Outfit Light"/>
                <a:sym typeface="Outfit Light"/>
              </a:endParaRPr>
            </a:p>
          </p:txBody>
        </p:sp>
      </p:grpSp>
      <p:grpSp>
        <p:nvGrpSpPr>
          <p:cNvPr id="42" name="Group 41">
            <a:extLst>
              <a:ext uri="{FF2B5EF4-FFF2-40B4-BE49-F238E27FC236}">
                <a16:creationId xmlns:a16="http://schemas.microsoft.com/office/drawing/2014/main" id="{329D346C-434F-FCA6-1BDA-111423666E2D}"/>
              </a:ext>
            </a:extLst>
          </p:cNvPr>
          <p:cNvGrpSpPr/>
          <p:nvPr/>
        </p:nvGrpSpPr>
        <p:grpSpPr>
          <a:xfrm>
            <a:off x="7068567" y="2456776"/>
            <a:ext cx="1821172" cy="1241344"/>
            <a:chOff x="7068567" y="2456776"/>
            <a:chExt cx="1821172" cy="1241344"/>
          </a:xfrm>
        </p:grpSpPr>
        <p:grpSp>
          <p:nvGrpSpPr>
            <p:cNvPr id="21" name="Group 20">
              <a:extLst>
                <a:ext uri="{FF2B5EF4-FFF2-40B4-BE49-F238E27FC236}">
                  <a16:creationId xmlns:a16="http://schemas.microsoft.com/office/drawing/2014/main" id="{E2226C8D-BFE6-CC90-5B30-0CC96E7FC136}"/>
                </a:ext>
              </a:extLst>
            </p:cNvPr>
            <p:cNvGrpSpPr/>
            <p:nvPr/>
          </p:nvGrpSpPr>
          <p:grpSpPr>
            <a:xfrm>
              <a:off x="7068567" y="2456776"/>
              <a:ext cx="1821172" cy="1226258"/>
              <a:chOff x="6439707" y="3668094"/>
              <a:chExt cx="1821172" cy="1226258"/>
            </a:xfrm>
          </p:grpSpPr>
          <p:sp>
            <p:nvSpPr>
              <p:cNvPr id="22" name="Oval 21">
                <a:extLst>
                  <a:ext uri="{FF2B5EF4-FFF2-40B4-BE49-F238E27FC236}">
                    <a16:creationId xmlns:a16="http://schemas.microsoft.com/office/drawing/2014/main" id="{8D22BEBD-456E-5F0F-4038-02689D2980AE}"/>
                  </a:ext>
                </a:extLst>
              </p:cNvPr>
              <p:cNvSpPr>
                <a:spLocks noChangeAspect="1"/>
              </p:cNvSpPr>
              <p:nvPr/>
            </p:nvSpPr>
            <p:spPr>
              <a:xfrm rot="21177613">
                <a:off x="6453711" y="3668094"/>
                <a:ext cx="1807168" cy="1187335"/>
              </a:xfrm>
              <a:prstGeom prst="ellipse">
                <a:avLst/>
              </a:prstGeom>
              <a:solidFill>
                <a:schemeClr val="accent2">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23" name="Oval 22">
                <a:extLst>
                  <a:ext uri="{FF2B5EF4-FFF2-40B4-BE49-F238E27FC236}">
                    <a16:creationId xmlns:a16="http://schemas.microsoft.com/office/drawing/2014/main" id="{A7DF6233-72B4-1426-8989-C0596621B979}"/>
                  </a:ext>
                </a:extLst>
              </p:cNvPr>
              <p:cNvSpPr>
                <a:spLocks noChangeAspect="1"/>
              </p:cNvSpPr>
              <p:nvPr/>
            </p:nvSpPr>
            <p:spPr>
              <a:xfrm rot="21102296">
                <a:off x="6439707" y="3749952"/>
                <a:ext cx="1759284" cy="1144400"/>
              </a:xfrm>
              <a:prstGeom prst="ellipse">
                <a:avLst/>
              </a:prstGeom>
              <a:noFill/>
              <a:ln w="952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grpSp>
        <p:sp>
          <p:nvSpPr>
            <p:cNvPr id="40" name="Rounded Rectangle 39">
              <a:extLst>
                <a:ext uri="{FF2B5EF4-FFF2-40B4-BE49-F238E27FC236}">
                  <a16:creationId xmlns:a16="http://schemas.microsoft.com/office/drawing/2014/main" id="{B7A346A1-3319-27DE-AACD-DE4C0D82C649}"/>
                </a:ext>
              </a:extLst>
            </p:cNvPr>
            <p:cNvSpPr/>
            <p:nvPr/>
          </p:nvSpPr>
          <p:spPr>
            <a:xfrm>
              <a:off x="7474245" y="2609983"/>
              <a:ext cx="1075095" cy="812381"/>
            </a:xfrm>
            <a:prstGeom prst="roundRect">
              <a:avLst>
                <a:gd name="adj" fmla="val 8346"/>
              </a:avLst>
            </a:prstGeom>
            <a:blipFill>
              <a:blip r:embed="rId8"/>
              <a:srcRect/>
              <a:stretch>
                <a:fillRect l="-376" r="-37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3" name="Google Shape;92;p17">
              <a:extLst>
                <a:ext uri="{FF2B5EF4-FFF2-40B4-BE49-F238E27FC236}">
                  <a16:creationId xmlns:a16="http://schemas.microsoft.com/office/drawing/2014/main" id="{15B1BDA7-2498-7E15-A61F-F2CAD0C3C1A8}"/>
                </a:ext>
              </a:extLst>
            </p:cNvPr>
            <p:cNvSpPr txBox="1"/>
            <p:nvPr/>
          </p:nvSpPr>
          <p:spPr>
            <a:xfrm>
              <a:off x="7398379" y="3359596"/>
              <a:ext cx="1104404" cy="338524"/>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000" dirty="0">
                  <a:solidFill>
                    <a:schemeClr val="bg1"/>
                  </a:solidFill>
                  <a:latin typeface="Raleway" pitchFamily="2" charset="77"/>
                  <a:ea typeface="Outfit Light"/>
                  <a:cs typeface="Outfit Light"/>
                  <a:sym typeface="Outfit Light"/>
                </a:rPr>
                <a:t>Map view</a:t>
              </a:r>
              <a:endParaRPr sz="1000" dirty="0">
                <a:solidFill>
                  <a:schemeClr val="bg1"/>
                </a:solidFill>
                <a:latin typeface="Raleway" pitchFamily="2" charset="77"/>
                <a:ea typeface="Outfit Light"/>
                <a:cs typeface="Outfit Light"/>
                <a:sym typeface="Outfit Light"/>
              </a:endParaRPr>
            </a:p>
          </p:txBody>
        </p:sp>
      </p:grpSp>
      <p:grpSp>
        <p:nvGrpSpPr>
          <p:cNvPr id="43" name="Group 42">
            <a:extLst>
              <a:ext uri="{FF2B5EF4-FFF2-40B4-BE49-F238E27FC236}">
                <a16:creationId xmlns:a16="http://schemas.microsoft.com/office/drawing/2014/main" id="{EBA9AE44-584C-1962-F16E-C893DA6FB229}"/>
              </a:ext>
            </a:extLst>
          </p:cNvPr>
          <p:cNvGrpSpPr/>
          <p:nvPr/>
        </p:nvGrpSpPr>
        <p:grpSpPr>
          <a:xfrm>
            <a:off x="6390689" y="1221769"/>
            <a:ext cx="1821172" cy="1226571"/>
            <a:chOff x="6390689" y="1221769"/>
            <a:chExt cx="1821172" cy="1226571"/>
          </a:xfrm>
        </p:grpSpPr>
        <p:grpSp>
          <p:nvGrpSpPr>
            <p:cNvPr id="24" name="Group 23">
              <a:extLst>
                <a:ext uri="{FF2B5EF4-FFF2-40B4-BE49-F238E27FC236}">
                  <a16:creationId xmlns:a16="http://schemas.microsoft.com/office/drawing/2014/main" id="{36CCE2B1-130F-CCFF-5A0A-4458DD3309BE}"/>
                </a:ext>
              </a:extLst>
            </p:cNvPr>
            <p:cNvGrpSpPr/>
            <p:nvPr/>
          </p:nvGrpSpPr>
          <p:grpSpPr>
            <a:xfrm>
              <a:off x="6390689" y="1221769"/>
              <a:ext cx="1821172" cy="1226258"/>
              <a:chOff x="6439707" y="3668094"/>
              <a:chExt cx="1821172" cy="1226258"/>
            </a:xfrm>
          </p:grpSpPr>
          <p:sp>
            <p:nvSpPr>
              <p:cNvPr id="25" name="Oval 24">
                <a:extLst>
                  <a:ext uri="{FF2B5EF4-FFF2-40B4-BE49-F238E27FC236}">
                    <a16:creationId xmlns:a16="http://schemas.microsoft.com/office/drawing/2014/main" id="{2BEEA8C8-9C6E-9B36-3282-9F3AA861D0C1}"/>
                  </a:ext>
                </a:extLst>
              </p:cNvPr>
              <p:cNvSpPr>
                <a:spLocks noChangeAspect="1"/>
              </p:cNvSpPr>
              <p:nvPr/>
            </p:nvSpPr>
            <p:spPr>
              <a:xfrm rot="21177613">
                <a:off x="6453711" y="3668094"/>
                <a:ext cx="1807168" cy="1187335"/>
              </a:xfrm>
              <a:prstGeom prst="ellipse">
                <a:avLst/>
              </a:prstGeom>
              <a:solidFill>
                <a:schemeClr val="accent2">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26" name="Oval 25">
                <a:extLst>
                  <a:ext uri="{FF2B5EF4-FFF2-40B4-BE49-F238E27FC236}">
                    <a16:creationId xmlns:a16="http://schemas.microsoft.com/office/drawing/2014/main" id="{CACA7E70-704D-3ED5-D03D-B0CCEE5B6DD0}"/>
                  </a:ext>
                </a:extLst>
              </p:cNvPr>
              <p:cNvSpPr>
                <a:spLocks noChangeAspect="1"/>
              </p:cNvSpPr>
              <p:nvPr/>
            </p:nvSpPr>
            <p:spPr>
              <a:xfrm rot="21102296">
                <a:off x="6439707" y="3749952"/>
                <a:ext cx="1759284" cy="1144400"/>
              </a:xfrm>
              <a:prstGeom prst="ellipse">
                <a:avLst/>
              </a:prstGeom>
              <a:noFill/>
              <a:ln w="952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grpSp>
        <p:sp>
          <p:nvSpPr>
            <p:cNvPr id="39" name="Rounded Rectangle 38">
              <a:extLst>
                <a:ext uri="{FF2B5EF4-FFF2-40B4-BE49-F238E27FC236}">
                  <a16:creationId xmlns:a16="http://schemas.microsoft.com/office/drawing/2014/main" id="{22359A07-ABC7-D82F-060F-49F4F5A57020}"/>
                </a:ext>
              </a:extLst>
            </p:cNvPr>
            <p:cNvSpPr/>
            <p:nvPr/>
          </p:nvSpPr>
          <p:spPr>
            <a:xfrm>
              <a:off x="6820297" y="1349711"/>
              <a:ext cx="1075095" cy="812381"/>
            </a:xfrm>
            <a:prstGeom prst="roundRect">
              <a:avLst>
                <a:gd name="adj" fmla="val 8346"/>
              </a:avLst>
            </a:prstGeom>
            <a:blipFill>
              <a:blip r:embed="rId9"/>
              <a:srcRect/>
              <a:stretch>
                <a:fillRect l="-376" r="-37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5" name="Google Shape;92;p17">
              <a:extLst>
                <a:ext uri="{FF2B5EF4-FFF2-40B4-BE49-F238E27FC236}">
                  <a16:creationId xmlns:a16="http://schemas.microsoft.com/office/drawing/2014/main" id="{9868C55C-D35A-8F77-DB9F-CC286E146403}"/>
                </a:ext>
              </a:extLst>
            </p:cNvPr>
            <p:cNvSpPr txBox="1"/>
            <p:nvPr/>
          </p:nvSpPr>
          <p:spPr>
            <a:xfrm>
              <a:off x="6730418" y="2109816"/>
              <a:ext cx="1104404" cy="338524"/>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000" dirty="0">
                  <a:solidFill>
                    <a:schemeClr val="bg1"/>
                  </a:solidFill>
                  <a:latin typeface="Raleway" pitchFamily="2" charset="77"/>
                  <a:ea typeface="Outfit Light"/>
                  <a:cs typeface="Outfit Light"/>
                  <a:sym typeface="Outfit Light"/>
                </a:rPr>
                <a:t>Meters view</a:t>
              </a:r>
              <a:endParaRPr sz="1000" dirty="0">
                <a:solidFill>
                  <a:schemeClr val="bg1"/>
                </a:solidFill>
                <a:latin typeface="Raleway" pitchFamily="2" charset="77"/>
                <a:ea typeface="Outfit Light"/>
                <a:cs typeface="Outfit Light"/>
                <a:sym typeface="Outfit Light"/>
              </a:endParaRPr>
            </a:p>
          </p:txBody>
        </p:sp>
      </p:grpSp>
    </p:spTree>
    <p:extLst>
      <p:ext uri="{BB962C8B-B14F-4D97-AF65-F5344CB8AC3E}">
        <p14:creationId xmlns:p14="http://schemas.microsoft.com/office/powerpoint/2010/main" val="399301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1" y="125340"/>
            <a:ext cx="8667749" cy="615523"/>
          </a:xfrm>
        </p:spPr>
        <p:txBody>
          <a:bodyPr/>
          <a:lstStyle/>
          <a:p>
            <a:pPr algn="ctr"/>
            <a:r>
              <a:rPr lang="en-US" dirty="0"/>
              <a:t>LESSON PLANS</a:t>
            </a:r>
            <a:endParaRPr lang="en-US" sz="1500" dirty="0"/>
          </a:p>
        </p:txBody>
      </p:sp>
      <p:sp>
        <p:nvSpPr>
          <p:cNvPr id="6" name="Text Placeholder 5">
            <a:extLst>
              <a:ext uri="{FF2B5EF4-FFF2-40B4-BE49-F238E27FC236}">
                <a16:creationId xmlns:a16="http://schemas.microsoft.com/office/drawing/2014/main" id="{C66E90F5-B7EF-5A98-B209-BF0ED501B8DE}"/>
              </a:ext>
            </a:extLst>
          </p:cNvPr>
          <p:cNvSpPr>
            <a:spLocks noGrp="1"/>
          </p:cNvSpPr>
          <p:nvPr>
            <p:ph type="body" sz="quarter" idx="10"/>
          </p:nvPr>
        </p:nvSpPr>
        <p:spPr>
          <a:xfrm>
            <a:off x="473075" y="580021"/>
            <a:ext cx="8188325" cy="415468"/>
          </a:xfrm>
        </p:spPr>
        <p:txBody>
          <a:bodyPr/>
          <a:lstStyle/>
          <a:p>
            <a:pPr algn="ctr"/>
            <a:r>
              <a:rPr lang="en-US" sz="1500" dirty="0">
                <a:latin typeface="Raleway Medium" pitchFamily="2" charset="77"/>
              </a:rPr>
              <a:t>Over 1000 pages, full syllabus coverage</a:t>
            </a:r>
            <a:endParaRPr lang="en-IL" sz="1500" dirty="0">
              <a:latin typeface="Raleway Medium" pitchFamily="2" charset="77"/>
            </a:endParaRPr>
          </a:p>
        </p:txBody>
      </p:sp>
      <p:grpSp>
        <p:nvGrpSpPr>
          <p:cNvPr id="7" name="Group 6">
            <a:extLst>
              <a:ext uri="{FF2B5EF4-FFF2-40B4-BE49-F238E27FC236}">
                <a16:creationId xmlns:a16="http://schemas.microsoft.com/office/drawing/2014/main" id="{70C5B936-3D20-92EC-1A10-61B3444E1BB9}"/>
              </a:ext>
            </a:extLst>
          </p:cNvPr>
          <p:cNvGrpSpPr/>
          <p:nvPr/>
        </p:nvGrpSpPr>
        <p:grpSpPr>
          <a:xfrm>
            <a:off x="233652" y="1340275"/>
            <a:ext cx="2040369" cy="1412332"/>
            <a:chOff x="233652" y="1340275"/>
            <a:chExt cx="2040369" cy="1412332"/>
          </a:xfrm>
        </p:grpSpPr>
        <p:grpSp>
          <p:nvGrpSpPr>
            <p:cNvPr id="8" name="Group 7">
              <a:extLst>
                <a:ext uri="{FF2B5EF4-FFF2-40B4-BE49-F238E27FC236}">
                  <a16:creationId xmlns:a16="http://schemas.microsoft.com/office/drawing/2014/main" id="{925CC28C-D3AF-BE81-3D09-4E497BEBC4AB}"/>
                </a:ext>
              </a:extLst>
            </p:cNvPr>
            <p:cNvGrpSpPr/>
            <p:nvPr/>
          </p:nvGrpSpPr>
          <p:grpSpPr>
            <a:xfrm>
              <a:off x="233652" y="1340275"/>
              <a:ext cx="2040369" cy="1412332"/>
              <a:chOff x="708231" y="3386153"/>
              <a:chExt cx="1853104" cy="1215141"/>
            </a:xfrm>
          </p:grpSpPr>
          <p:sp>
            <p:nvSpPr>
              <p:cNvPr id="9" name="Oval 8">
                <a:extLst>
                  <a:ext uri="{FF2B5EF4-FFF2-40B4-BE49-F238E27FC236}">
                    <a16:creationId xmlns:a16="http://schemas.microsoft.com/office/drawing/2014/main" id="{76F1F6D2-E5FA-585F-F8B2-2ED6B4A8AA8E}"/>
                  </a:ext>
                </a:extLst>
              </p:cNvPr>
              <p:cNvSpPr>
                <a:spLocks noChangeAspect="1"/>
              </p:cNvSpPr>
              <p:nvPr/>
            </p:nvSpPr>
            <p:spPr>
              <a:xfrm rot="21177613">
                <a:off x="708231" y="3386153"/>
                <a:ext cx="1807168" cy="1187335"/>
              </a:xfrm>
              <a:prstGeom prst="ellipse">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10" name="Oval 9">
                <a:extLst>
                  <a:ext uri="{FF2B5EF4-FFF2-40B4-BE49-F238E27FC236}">
                    <a16:creationId xmlns:a16="http://schemas.microsoft.com/office/drawing/2014/main" id="{428C1DCF-65AA-4CB6-35B2-D09981DF0D0C}"/>
                  </a:ext>
                </a:extLst>
              </p:cNvPr>
              <p:cNvSpPr>
                <a:spLocks noChangeAspect="1"/>
              </p:cNvSpPr>
              <p:nvPr/>
            </p:nvSpPr>
            <p:spPr>
              <a:xfrm rot="20993620">
                <a:off x="775603" y="3431346"/>
                <a:ext cx="1785732" cy="1169948"/>
              </a:xfrm>
              <a:prstGeom prst="ellipse">
                <a:avLst/>
              </a:prstGeom>
              <a:no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grpSp>
        <p:pic>
          <p:nvPicPr>
            <p:cNvPr id="1028" name="Picture 4"/>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8516" r="1554" b="4168"/>
            <a:stretch/>
          </p:blipFill>
          <p:spPr bwMode="auto">
            <a:xfrm>
              <a:off x="530410" y="1523677"/>
              <a:ext cx="936273" cy="112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332690" y="1926922"/>
              <a:ext cx="909223" cy="246221"/>
            </a:xfrm>
            <a:prstGeom prst="rect">
              <a:avLst/>
            </a:prstGeom>
            <a:noFill/>
          </p:spPr>
          <p:txBody>
            <a:bodyPr wrap="none" rtlCol="0">
              <a:spAutoFit/>
            </a:bodyPr>
            <a:lstStyle/>
            <a:p>
              <a:r>
                <a:rPr lang="en-US" sz="1000" dirty="0">
                  <a:solidFill>
                    <a:schemeClr val="tx1"/>
                  </a:solidFill>
                  <a:latin typeface="Raleway" pitchFamily="2" charset="77"/>
                </a:rPr>
                <a:t>Combustion</a:t>
              </a:r>
            </a:p>
          </p:txBody>
        </p:sp>
      </p:grpSp>
      <p:grpSp>
        <p:nvGrpSpPr>
          <p:cNvPr id="20" name="Group 19">
            <a:extLst>
              <a:ext uri="{FF2B5EF4-FFF2-40B4-BE49-F238E27FC236}">
                <a16:creationId xmlns:a16="http://schemas.microsoft.com/office/drawing/2014/main" id="{A4C3343A-8109-2678-A77B-01900D9AD2E0}"/>
              </a:ext>
            </a:extLst>
          </p:cNvPr>
          <p:cNvGrpSpPr/>
          <p:nvPr/>
        </p:nvGrpSpPr>
        <p:grpSpPr>
          <a:xfrm>
            <a:off x="6911608" y="1340275"/>
            <a:ext cx="2021407" cy="1419888"/>
            <a:chOff x="6911608" y="1340275"/>
            <a:chExt cx="2021407" cy="1419888"/>
          </a:xfrm>
        </p:grpSpPr>
        <p:grpSp>
          <p:nvGrpSpPr>
            <p:cNvPr id="63" name="Group 62">
              <a:extLst>
                <a:ext uri="{FF2B5EF4-FFF2-40B4-BE49-F238E27FC236}">
                  <a16:creationId xmlns:a16="http://schemas.microsoft.com/office/drawing/2014/main" id="{B5EA1CAA-DD4C-48FD-9A28-36F49900057D}"/>
                </a:ext>
              </a:extLst>
            </p:cNvPr>
            <p:cNvGrpSpPr/>
            <p:nvPr/>
          </p:nvGrpSpPr>
          <p:grpSpPr>
            <a:xfrm flipH="1">
              <a:off x="6911608" y="1340275"/>
              <a:ext cx="2021407" cy="1419888"/>
              <a:chOff x="679517" y="3386153"/>
              <a:chExt cx="1835882" cy="1221642"/>
            </a:xfrm>
          </p:grpSpPr>
          <p:sp>
            <p:nvSpPr>
              <p:cNvPr id="1024" name="Oval 1023">
                <a:extLst>
                  <a:ext uri="{FF2B5EF4-FFF2-40B4-BE49-F238E27FC236}">
                    <a16:creationId xmlns:a16="http://schemas.microsoft.com/office/drawing/2014/main" id="{70D8CDC2-6DE4-9CD9-55BB-A59026355445}"/>
                  </a:ext>
                </a:extLst>
              </p:cNvPr>
              <p:cNvSpPr>
                <a:spLocks noChangeAspect="1"/>
              </p:cNvSpPr>
              <p:nvPr/>
            </p:nvSpPr>
            <p:spPr>
              <a:xfrm rot="21177613">
                <a:off x="708231" y="3386153"/>
                <a:ext cx="1807168" cy="1187335"/>
              </a:xfrm>
              <a:prstGeom prst="ellipse">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1025" name="Oval 1024">
                <a:extLst>
                  <a:ext uri="{FF2B5EF4-FFF2-40B4-BE49-F238E27FC236}">
                    <a16:creationId xmlns:a16="http://schemas.microsoft.com/office/drawing/2014/main" id="{02733862-E053-A877-C0B9-14C22184879B}"/>
                  </a:ext>
                </a:extLst>
              </p:cNvPr>
              <p:cNvSpPr>
                <a:spLocks noChangeAspect="1"/>
              </p:cNvSpPr>
              <p:nvPr/>
            </p:nvSpPr>
            <p:spPr>
              <a:xfrm rot="20993620">
                <a:off x="679517" y="3437847"/>
                <a:ext cx="1785732" cy="1169948"/>
              </a:xfrm>
              <a:prstGeom prst="ellipse">
                <a:avLst/>
              </a:prstGeom>
              <a:no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grpSp>
        <p:pic>
          <p:nvPicPr>
            <p:cNvPr id="3" name="Picture 3"/>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745" t="3168" r="6003" b="1782"/>
            <a:stretch/>
          </p:blipFill>
          <p:spPr bwMode="auto">
            <a:xfrm>
              <a:off x="7262658" y="1488016"/>
              <a:ext cx="1056099" cy="984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860163" y="2186133"/>
              <a:ext cx="977643" cy="400110"/>
            </a:xfrm>
            <a:prstGeom prst="rect">
              <a:avLst/>
            </a:prstGeom>
            <a:noFill/>
          </p:spPr>
          <p:txBody>
            <a:bodyPr wrap="square" rtlCol="0">
              <a:spAutoFit/>
            </a:bodyPr>
            <a:lstStyle/>
            <a:p>
              <a:r>
                <a:rPr lang="en-US" sz="1000" dirty="0">
                  <a:solidFill>
                    <a:schemeClr val="tx1"/>
                  </a:solidFill>
                  <a:latin typeface="Raleway" pitchFamily="2" charset="77"/>
                </a:rPr>
                <a:t>Greenhouse effect</a:t>
              </a:r>
            </a:p>
          </p:txBody>
        </p:sp>
      </p:grpSp>
      <p:grpSp>
        <p:nvGrpSpPr>
          <p:cNvPr id="19" name="Group 18">
            <a:extLst>
              <a:ext uri="{FF2B5EF4-FFF2-40B4-BE49-F238E27FC236}">
                <a16:creationId xmlns:a16="http://schemas.microsoft.com/office/drawing/2014/main" id="{E8459B90-CD96-40DC-16DB-2512F4642F7C}"/>
              </a:ext>
            </a:extLst>
          </p:cNvPr>
          <p:cNvGrpSpPr/>
          <p:nvPr/>
        </p:nvGrpSpPr>
        <p:grpSpPr>
          <a:xfrm>
            <a:off x="4687984" y="1340275"/>
            <a:ext cx="2040369" cy="1412332"/>
            <a:chOff x="4687984" y="1340275"/>
            <a:chExt cx="2040369" cy="1412332"/>
          </a:xfrm>
        </p:grpSpPr>
        <p:grpSp>
          <p:nvGrpSpPr>
            <p:cNvPr id="54" name="Group 53">
              <a:extLst>
                <a:ext uri="{FF2B5EF4-FFF2-40B4-BE49-F238E27FC236}">
                  <a16:creationId xmlns:a16="http://schemas.microsoft.com/office/drawing/2014/main" id="{D5551984-3032-BB8E-2DCE-3736D24D15F4}"/>
                </a:ext>
              </a:extLst>
            </p:cNvPr>
            <p:cNvGrpSpPr/>
            <p:nvPr/>
          </p:nvGrpSpPr>
          <p:grpSpPr>
            <a:xfrm>
              <a:off x="4687984" y="1340275"/>
              <a:ext cx="2040369" cy="1412332"/>
              <a:chOff x="708231" y="3386153"/>
              <a:chExt cx="1853104" cy="1215141"/>
            </a:xfrm>
          </p:grpSpPr>
          <p:sp>
            <p:nvSpPr>
              <p:cNvPr id="55" name="Oval 54">
                <a:extLst>
                  <a:ext uri="{FF2B5EF4-FFF2-40B4-BE49-F238E27FC236}">
                    <a16:creationId xmlns:a16="http://schemas.microsoft.com/office/drawing/2014/main" id="{4D9FFC76-4746-ADA2-95B7-9F0749C76A89}"/>
                  </a:ext>
                </a:extLst>
              </p:cNvPr>
              <p:cNvSpPr>
                <a:spLocks noChangeAspect="1"/>
              </p:cNvSpPr>
              <p:nvPr/>
            </p:nvSpPr>
            <p:spPr>
              <a:xfrm rot="21177613">
                <a:off x="708231" y="3386153"/>
                <a:ext cx="1807168" cy="1187335"/>
              </a:xfrm>
              <a:prstGeom prst="ellipse">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56" name="Oval 55">
                <a:extLst>
                  <a:ext uri="{FF2B5EF4-FFF2-40B4-BE49-F238E27FC236}">
                    <a16:creationId xmlns:a16="http://schemas.microsoft.com/office/drawing/2014/main" id="{830CDCD1-9994-AC42-3764-8DA0AD645E3B}"/>
                  </a:ext>
                </a:extLst>
              </p:cNvPr>
              <p:cNvSpPr>
                <a:spLocks noChangeAspect="1"/>
              </p:cNvSpPr>
              <p:nvPr/>
            </p:nvSpPr>
            <p:spPr>
              <a:xfrm rot="20993620">
                <a:off x="775603" y="3431346"/>
                <a:ext cx="1785732" cy="1169948"/>
              </a:xfrm>
              <a:prstGeom prst="ellipse">
                <a:avLst/>
              </a:prstGeom>
              <a:no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grpSp>
        <p:pic>
          <p:nvPicPr>
            <p:cNvPr id="1026" name="Picture 2">
              <a:hlinkClick r:id="rId5"/>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 r="2240"/>
            <a:stretch/>
          </p:blipFill>
          <p:spPr bwMode="auto">
            <a:xfrm>
              <a:off x="5046212" y="1458769"/>
              <a:ext cx="840022" cy="1124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844607" y="1926922"/>
              <a:ext cx="769763" cy="246221"/>
            </a:xfrm>
            <a:prstGeom prst="rect">
              <a:avLst/>
            </a:prstGeom>
            <a:noFill/>
          </p:spPr>
          <p:txBody>
            <a:bodyPr wrap="none" rtlCol="0">
              <a:spAutoFit/>
            </a:bodyPr>
            <a:lstStyle/>
            <a:p>
              <a:r>
                <a:rPr lang="en-US" sz="1000" dirty="0">
                  <a:solidFill>
                    <a:schemeClr val="tx1"/>
                  </a:solidFill>
                  <a:latin typeface="Raleway" pitchFamily="2" charset="77"/>
                </a:rPr>
                <a:t>Electricity</a:t>
              </a:r>
            </a:p>
          </p:txBody>
        </p:sp>
      </p:grpSp>
      <p:grpSp>
        <p:nvGrpSpPr>
          <p:cNvPr id="22" name="Group 21">
            <a:extLst>
              <a:ext uri="{FF2B5EF4-FFF2-40B4-BE49-F238E27FC236}">
                <a16:creationId xmlns:a16="http://schemas.microsoft.com/office/drawing/2014/main" id="{08698AF6-6BD2-9286-2401-2808B576CCDA}"/>
              </a:ext>
            </a:extLst>
          </p:cNvPr>
          <p:cNvGrpSpPr/>
          <p:nvPr/>
        </p:nvGrpSpPr>
        <p:grpSpPr>
          <a:xfrm>
            <a:off x="4686562" y="2985205"/>
            <a:ext cx="2021407" cy="1426343"/>
            <a:chOff x="4686562" y="2985205"/>
            <a:chExt cx="2021407" cy="1426343"/>
          </a:xfrm>
        </p:grpSpPr>
        <p:sp>
          <p:nvSpPr>
            <p:cNvPr id="58" name="Oval 57">
              <a:extLst>
                <a:ext uri="{FF2B5EF4-FFF2-40B4-BE49-F238E27FC236}">
                  <a16:creationId xmlns:a16="http://schemas.microsoft.com/office/drawing/2014/main" id="{6BD28AD4-38DC-9D78-A3E1-206F838A7B70}"/>
                </a:ext>
              </a:extLst>
            </p:cNvPr>
            <p:cNvSpPr>
              <a:spLocks noChangeAspect="1"/>
            </p:cNvSpPr>
            <p:nvPr/>
          </p:nvSpPr>
          <p:spPr>
            <a:xfrm rot="422387" flipH="1">
              <a:off x="4686562" y="2991660"/>
              <a:ext cx="1989791" cy="1380014"/>
            </a:xfrm>
            <a:prstGeom prst="ellipse">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1029" name="Oval 1028">
              <a:extLst>
                <a:ext uri="{FF2B5EF4-FFF2-40B4-BE49-F238E27FC236}">
                  <a16:creationId xmlns:a16="http://schemas.microsoft.com/office/drawing/2014/main" id="{3A604315-B287-0943-EAA9-779049FEDDF4}"/>
                </a:ext>
              </a:extLst>
            </p:cNvPr>
            <p:cNvSpPr/>
            <p:nvPr/>
          </p:nvSpPr>
          <p:spPr>
            <a:xfrm>
              <a:off x="4698670" y="2985205"/>
              <a:ext cx="1790805" cy="1319294"/>
            </a:xfrm>
            <a:prstGeom prst="ellipse">
              <a:avLst/>
            </a:prstGeom>
            <a:blipFill>
              <a:blip r:embed="rId7"/>
              <a:srcRect/>
              <a:stretch>
                <a:fillRect l="24059" t="-3756" r="21909" b="-16"/>
              </a:stretch>
            </a:blip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9" name="Oval 58">
              <a:extLst>
                <a:ext uri="{FF2B5EF4-FFF2-40B4-BE49-F238E27FC236}">
                  <a16:creationId xmlns:a16="http://schemas.microsoft.com/office/drawing/2014/main" id="{96C151B6-1955-8ECE-06D3-CE09555CC067}"/>
                </a:ext>
              </a:extLst>
            </p:cNvPr>
            <p:cNvSpPr>
              <a:spLocks noChangeAspect="1"/>
            </p:cNvSpPr>
            <p:nvPr/>
          </p:nvSpPr>
          <p:spPr>
            <a:xfrm rot="606380" flipH="1">
              <a:off x="4741780" y="3051743"/>
              <a:ext cx="1966189" cy="1359805"/>
            </a:xfrm>
            <a:prstGeom prst="ellipse">
              <a:avLst/>
            </a:prstGeom>
            <a:no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15" name="TextBox 14"/>
            <p:cNvSpPr txBox="1"/>
            <p:nvPr/>
          </p:nvSpPr>
          <p:spPr>
            <a:xfrm>
              <a:off x="5591873" y="3297296"/>
              <a:ext cx="800219" cy="246221"/>
            </a:xfrm>
            <a:prstGeom prst="rect">
              <a:avLst/>
            </a:prstGeom>
            <a:noFill/>
          </p:spPr>
          <p:txBody>
            <a:bodyPr wrap="none" rtlCol="0">
              <a:spAutoFit/>
            </a:bodyPr>
            <a:lstStyle/>
            <a:p>
              <a:r>
                <a:rPr lang="en-US" sz="1000" dirty="0">
                  <a:solidFill>
                    <a:schemeClr val="tx1"/>
                  </a:solidFill>
                  <a:latin typeface="Raleway" pitchFamily="2" charset="77"/>
                </a:rPr>
                <a:t>Magnetics</a:t>
              </a:r>
            </a:p>
          </p:txBody>
        </p:sp>
      </p:grpSp>
      <p:grpSp>
        <p:nvGrpSpPr>
          <p:cNvPr id="23" name="Group 22">
            <a:extLst>
              <a:ext uri="{FF2B5EF4-FFF2-40B4-BE49-F238E27FC236}">
                <a16:creationId xmlns:a16="http://schemas.microsoft.com/office/drawing/2014/main" id="{6C3B5E40-85D8-CCD3-8850-5124ED1C1532}"/>
              </a:ext>
            </a:extLst>
          </p:cNvPr>
          <p:cNvGrpSpPr/>
          <p:nvPr/>
        </p:nvGrpSpPr>
        <p:grpSpPr>
          <a:xfrm>
            <a:off x="2458662" y="2999216"/>
            <a:ext cx="2040369" cy="1412332"/>
            <a:chOff x="2458662" y="2999216"/>
            <a:chExt cx="2040369" cy="1412332"/>
          </a:xfrm>
        </p:grpSpPr>
        <p:grpSp>
          <p:nvGrpSpPr>
            <p:cNvPr id="48" name="Group 47">
              <a:extLst>
                <a:ext uri="{FF2B5EF4-FFF2-40B4-BE49-F238E27FC236}">
                  <a16:creationId xmlns:a16="http://schemas.microsoft.com/office/drawing/2014/main" id="{03E43DEC-92B9-C653-869B-B96E4E94996B}"/>
                </a:ext>
              </a:extLst>
            </p:cNvPr>
            <p:cNvGrpSpPr/>
            <p:nvPr/>
          </p:nvGrpSpPr>
          <p:grpSpPr>
            <a:xfrm>
              <a:off x="2458662" y="2999216"/>
              <a:ext cx="2040369" cy="1412332"/>
              <a:chOff x="708231" y="3386153"/>
              <a:chExt cx="1853104" cy="1215141"/>
            </a:xfrm>
          </p:grpSpPr>
          <p:sp>
            <p:nvSpPr>
              <p:cNvPr id="49" name="Oval 48">
                <a:extLst>
                  <a:ext uri="{FF2B5EF4-FFF2-40B4-BE49-F238E27FC236}">
                    <a16:creationId xmlns:a16="http://schemas.microsoft.com/office/drawing/2014/main" id="{C0401B86-0531-5AE7-27A4-D90D1D4DC973}"/>
                  </a:ext>
                </a:extLst>
              </p:cNvPr>
              <p:cNvSpPr>
                <a:spLocks noChangeAspect="1"/>
              </p:cNvSpPr>
              <p:nvPr/>
            </p:nvSpPr>
            <p:spPr>
              <a:xfrm rot="21177613">
                <a:off x="708231" y="3386153"/>
                <a:ext cx="1807168" cy="1187335"/>
              </a:xfrm>
              <a:prstGeom prst="ellipse">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50" name="Oval 49">
                <a:extLst>
                  <a:ext uri="{FF2B5EF4-FFF2-40B4-BE49-F238E27FC236}">
                    <a16:creationId xmlns:a16="http://schemas.microsoft.com/office/drawing/2014/main" id="{861ADA19-CD18-D2CB-DE57-A9DD21FA66E4}"/>
                  </a:ext>
                </a:extLst>
              </p:cNvPr>
              <p:cNvSpPr>
                <a:spLocks noChangeAspect="1"/>
              </p:cNvSpPr>
              <p:nvPr/>
            </p:nvSpPr>
            <p:spPr>
              <a:xfrm rot="20993620">
                <a:off x="775603" y="3431346"/>
                <a:ext cx="1785732" cy="1169948"/>
              </a:xfrm>
              <a:prstGeom prst="ellipse">
                <a:avLst/>
              </a:prstGeom>
              <a:no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grpSp>
        <p:pic>
          <p:nvPicPr>
            <p:cNvPr id="1034" name="Picture 10"/>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32955" b="4628"/>
            <a:stretch/>
          </p:blipFill>
          <p:spPr bwMode="auto">
            <a:xfrm rot="1274205">
              <a:off x="2833041" y="3336701"/>
              <a:ext cx="1347885" cy="74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2627163" y="3754673"/>
              <a:ext cx="739305" cy="246221"/>
            </a:xfrm>
            <a:prstGeom prst="rect">
              <a:avLst/>
            </a:prstGeom>
            <a:noFill/>
          </p:spPr>
          <p:txBody>
            <a:bodyPr wrap="none" rtlCol="0">
              <a:spAutoFit/>
            </a:bodyPr>
            <a:lstStyle/>
            <a:p>
              <a:r>
                <a:rPr lang="en-US" sz="1000" dirty="0">
                  <a:solidFill>
                    <a:schemeClr val="tx1"/>
                  </a:solidFill>
                  <a:latin typeface="Raleway" pitchFamily="2" charset="77"/>
                </a:rPr>
                <a:t>Radiation</a:t>
              </a:r>
            </a:p>
          </p:txBody>
        </p:sp>
      </p:grpSp>
      <p:grpSp>
        <p:nvGrpSpPr>
          <p:cNvPr id="24" name="Group 23">
            <a:extLst>
              <a:ext uri="{FF2B5EF4-FFF2-40B4-BE49-F238E27FC236}">
                <a16:creationId xmlns:a16="http://schemas.microsoft.com/office/drawing/2014/main" id="{1B6036AA-8E4B-7DC5-6A59-7B4C2FA0FFA7}"/>
              </a:ext>
            </a:extLst>
          </p:cNvPr>
          <p:cNvGrpSpPr/>
          <p:nvPr/>
        </p:nvGrpSpPr>
        <p:grpSpPr>
          <a:xfrm>
            <a:off x="236543" y="2991660"/>
            <a:ext cx="2021407" cy="1419888"/>
            <a:chOff x="236543" y="2991660"/>
            <a:chExt cx="2021407" cy="1419888"/>
          </a:xfrm>
        </p:grpSpPr>
        <p:grpSp>
          <p:nvGrpSpPr>
            <p:cNvPr id="45" name="Group 44">
              <a:extLst>
                <a:ext uri="{FF2B5EF4-FFF2-40B4-BE49-F238E27FC236}">
                  <a16:creationId xmlns:a16="http://schemas.microsoft.com/office/drawing/2014/main" id="{C5F171BE-4150-7D7B-A5DA-0F7EBB6D186A}"/>
                </a:ext>
              </a:extLst>
            </p:cNvPr>
            <p:cNvGrpSpPr/>
            <p:nvPr/>
          </p:nvGrpSpPr>
          <p:grpSpPr>
            <a:xfrm flipH="1">
              <a:off x="236543" y="2991660"/>
              <a:ext cx="2021407" cy="1419888"/>
              <a:chOff x="679517" y="3386153"/>
              <a:chExt cx="1835882" cy="1221642"/>
            </a:xfrm>
          </p:grpSpPr>
          <p:sp>
            <p:nvSpPr>
              <p:cNvPr id="46" name="Oval 45">
                <a:extLst>
                  <a:ext uri="{FF2B5EF4-FFF2-40B4-BE49-F238E27FC236}">
                    <a16:creationId xmlns:a16="http://schemas.microsoft.com/office/drawing/2014/main" id="{25B4BC2E-7AC7-96DE-ADAD-B8E217487B9A}"/>
                  </a:ext>
                </a:extLst>
              </p:cNvPr>
              <p:cNvSpPr>
                <a:spLocks noChangeAspect="1"/>
              </p:cNvSpPr>
              <p:nvPr/>
            </p:nvSpPr>
            <p:spPr>
              <a:xfrm rot="21177613">
                <a:off x="708231" y="3386153"/>
                <a:ext cx="1807168" cy="1187335"/>
              </a:xfrm>
              <a:prstGeom prst="ellipse">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47" name="Oval 46">
                <a:extLst>
                  <a:ext uri="{FF2B5EF4-FFF2-40B4-BE49-F238E27FC236}">
                    <a16:creationId xmlns:a16="http://schemas.microsoft.com/office/drawing/2014/main" id="{75AA9B50-F049-7FB4-3272-5852A5132102}"/>
                  </a:ext>
                </a:extLst>
              </p:cNvPr>
              <p:cNvSpPr>
                <a:spLocks noChangeAspect="1"/>
              </p:cNvSpPr>
              <p:nvPr/>
            </p:nvSpPr>
            <p:spPr>
              <a:xfrm rot="20993620">
                <a:off x="679517" y="3437847"/>
                <a:ext cx="1785732" cy="1169948"/>
              </a:xfrm>
              <a:prstGeom prst="ellipse">
                <a:avLst/>
              </a:prstGeom>
              <a:no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grpSp>
        <p:pic>
          <p:nvPicPr>
            <p:cNvPr id="4" name="Picture 5">
              <a:hlinkClick r:id="rId9" action="ppaction://hlinkfile"/>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4363" b="2559"/>
            <a:stretch/>
          </p:blipFill>
          <p:spPr bwMode="auto">
            <a:xfrm>
              <a:off x="621689" y="3079982"/>
              <a:ext cx="1122625" cy="100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49958" y="4096332"/>
              <a:ext cx="1090363" cy="246221"/>
            </a:xfrm>
            <a:prstGeom prst="rect">
              <a:avLst/>
            </a:prstGeom>
            <a:noFill/>
          </p:spPr>
          <p:txBody>
            <a:bodyPr wrap="none" rtlCol="0">
              <a:spAutoFit/>
            </a:bodyPr>
            <a:lstStyle/>
            <a:p>
              <a:r>
                <a:rPr lang="en-US" sz="1000" dirty="0">
                  <a:solidFill>
                    <a:schemeClr val="tx1"/>
                  </a:solidFill>
                  <a:latin typeface="Raleway" pitchFamily="2" charset="77"/>
                </a:rPr>
                <a:t>Photosynthesis</a:t>
              </a:r>
            </a:p>
          </p:txBody>
        </p:sp>
      </p:grpSp>
      <p:grpSp>
        <p:nvGrpSpPr>
          <p:cNvPr id="21" name="Group 20">
            <a:extLst>
              <a:ext uri="{FF2B5EF4-FFF2-40B4-BE49-F238E27FC236}">
                <a16:creationId xmlns:a16="http://schemas.microsoft.com/office/drawing/2014/main" id="{F4AF4A16-6429-61F8-CA3D-0E7CD99262D3}"/>
              </a:ext>
            </a:extLst>
          </p:cNvPr>
          <p:cNvGrpSpPr/>
          <p:nvPr/>
        </p:nvGrpSpPr>
        <p:grpSpPr>
          <a:xfrm>
            <a:off x="6921656" y="2999216"/>
            <a:ext cx="2040369" cy="1412332"/>
            <a:chOff x="6921656" y="2999216"/>
            <a:chExt cx="2040369" cy="1412332"/>
          </a:xfrm>
        </p:grpSpPr>
        <p:grpSp>
          <p:nvGrpSpPr>
            <p:cNvPr id="60" name="Group 59">
              <a:extLst>
                <a:ext uri="{FF2B5EF4-FFF2-40B4-BE49-F238E27FC236}">
                  <a16:creationId xmlns:a16="http://schemas.microsoft.com/office/drawing/2014/main" id="{1CE7B8F4-03FC-2EE6-E2A7-4E7D48D10B46}"/>
                </a:ext>
              </a:extLst>
            </p:cNvPr>
            <p:cNvGrpSpPr/>
            <p:nvPr/>
          </p:nvGrpSpPr>
          <p:grpSpPr>
            <a:xfrm>
              <a:off x="6921656" y="2999216"/>
              <a:ext cx="2040369" cy="1412332"/>
              <a:chOff x="708231" y="3386153"/>
              <a:chExt cx="1853104" cy="1215141"/>
            </a:xfrm>
          </p:grpSpPr>
          <p:sp>
            <p:nvSpPr>
              <p:cNvPr id="61" name="Oval 60">
                <a:extLst>
                  <a:ext uri="{FF2B5EF4-FFF2-40B4-BE49-F238E27FC236}">
                    <a16:creationId xmlns:a16="http://schemas.microsoft.com/office/drawing/2014/main" id="{68CD1353-7F89-8292-1AC9-76ED6731B471}"/>
                  </a:ext>
                </a:extLst>
              </p:cNvPr>
              <p:cNvSpPr>
                <a:spLocks noChangeAspect="1"/>
              </p:cNvSpPr>
              <p:nvPr/>
            </p:nvSpPr>
            <p:spPr>
              <a:xfrm rot="21177613">
                <a:off x="708231" y="3386153"/>
                <a:ext cx="1807168" cy="1187335"/>
              </a:xfrm>
              <a:prstGeom prst="ellipse">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62" name="Oval 61">
                <a:extLst>
                  <a:ext uri="{FF2B5EF4-FFF2-40B4-BE49-F238E27FC236}">
                    <a16:creationId xmlns:a16="http://schemas.microsoft.com/office/drawing/2014/main" id="{505DAE4E-8D74-2AFB-9AF5-243329F45D94}"/>
                  </a:ext>
                </a:extLst>
              </p:cNvPr>
              <p:cNvSpPr>
                <a:spLocks noChangeAspect="1"/>
              </p:cNvSpPr>
              <p:nvPr/>
            </p:nvSpPr>
            <p:spPr>
              <a:xfrm rot="20993620">
                <a:off x="775603" y="3431346"/>
                <a:ext cx="1785732" cy="1169948"/>
              </a:xfrm>
              <a:prstGeom prst="ellipse">
                <a:avLst/>
              </a:prstGeom>
              <a:no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grpSp>
        <p:pic>
          <p:nvPicPr>
            <p:cNvPr id="1042" name="Picture 18"/>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2453" y="3009899"/>
              <a:ext cx="892480" cy="1233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7048181" y="3645152"/>
              <a:ext cx="849913" cy="246221"/>
            </a:xfrm>
            <a:prstGeom prst="rect">
              <a:avLst/>
            </a:prstGeom>
            <a:noFill/>
          </p:spPr>
          <p:txBody>
            <a:bodyPr wrap="none" rtlCol="0">
              <a:spAutoFit/>
            </a:bodyPr>
            <a:lstStyle/>
            <a:p>
              <a:r>
                <a:rPr lang="en-US" sz="1000" dirty="0">
                  <a:solidFill>
                    <a:schemeClr val="tx1"/>
                  </a:solidFill>
                  <a:latin typeface="Raleway" pitchFamily="2" charset="77"/>
                </a:rPr>
                <a:t>Respiration</a:t>
              </a:r>
            </a:p>
          </p:txBody>
        </p:sp>
      </p:grpSp>
      <p:grpSp>
        <p:nvGrpSpPr>
          <p:cNvPr id="11" name="Group 10">
            <a:extLst>
              <a:ext uri="{FF2B5EF4-FFF2-40B4-BE49-F238E27FC236}">
                <a16:creationId xmlns:a16="http://schemas.microsoft.com/office/drawing/2014/main" id="{BBF599D2-BC0C-F1C7-42B4-E73A31A8834A}"/>
              </a:ext>
            </a:extLst>
          </p:cNvPr>
          <p:cNvGrpSpPr/>
          <p:nvPr/>
        </p:nvGrpSpPr>
        <p:grpSpPr>
          <a:xfrm>
            <a:off x="2457240" y="1340275"/>
            <a:ext cx="2021407" cy="1419888"/>
            <a:chOff x="2457240" y="1340275"/>
            <a:chExt cx="2021407" cy="1419888"/>
          </a:xfrm>
        </p:grpSpPr>
        <p:sp>
          <p:nvSpPr>
            <p:cNvPr id="52" name="Oval 51">
              <a:extLst>
                <a:ext uri="{FF2B5EF4-FFF2-40B4-BE49-F238E27FC236}">
                  <a16:creationId xmlns:a16="http://schemas.microsoft.com/office/drawing/2014/main" id="{A81A9C68-4736-8854-07BC-D1A8741976AE}"/>
                </a:ext>
              </a:extLst>
            </p:cNvPr>
            <p:cNvSpPr>
              <a:spLocks noChangeAspect="1"/>
            </p:cNvSpPr>
            <p:nvPr/>
          </p:nvSpPr>
          <p:spPr>
            <a:xfrm rot="422387" flipH="1">
              <a:off x="2457240" y="1340275"/>
              <a:ext cx="1989791" cy="1380014"/>
            </a:xfrm>
            <a:prstGeom prst="ellipse">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sp>
          <p:nvSpPr>
            <p:cNvPr id="1027" name="Oval 1026">
              <a:extLst>
                <a:ext uri="{FF2B5EF4-FFF2-40B4-BE49-F238E27FC236}">
                  <a16:creationId xmlns:a16="http://schemas.microsoft.com/office/drawing/2014/main" id="{6B0FEAFC-2765-5546-9D82-249D827F880F}"/>
                </a:ext>
              </a:extLst>
            </p:cNvPr>
            <p:cNvSpPr/>
            <p:nvPr/>
          </p:nvSpPr>
          <p:spPr>
            <a:xfrm>
              <a:off x="2520964" y="1450747"/>
              <a:ext cx="1790805" cy="1215409"/>
            </a:xfrm>
            <a:prstGeom prst="ellipse">
              <a:avLst/>
            </a:prstGeom>
            <a:blipFill>
              <a:blip r:embed="rId12"/>
              <a:srcRect/>
              <a:stretch>
                <a:fillRect l="4916" t="3" r="15778" b="3673"/>
              </a:stretch>
            </a:blip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TextBox 4"/>
            <p:cNvSpPr txBox="1"/>
            <p:nvPr/>
          </p:nvSpPr>
          <p:spPr>
            <a:xfrm>
              <a:off x="3027007" y="2442090"/>
              <a:ext cx="957313" cy="246221"/>
            </a:xfrm>
            <a:prstGeom prst="rect">
              <a:avLst/>
            </a:prstGeom>
            <a:noFill/>
          </p:spPr>
          <p:txBody>
            <a:bodyPr wrap="none" rtlCol="0">
              <a:spAutoFit/>
            </a:bodyPr>
            <a:lstStyle/>
            <a:p>
              <a:r>
                <a:rPr lang="en-US" sz="1000" dirty="0">
                  <a:solidFill>
                    <a:schemeClr val="tx1"/>
                  </a:solidFill>
                  <a:latin typeface="Raleway" pitchFamily="2" charset="77"/>
                </a:rPr>
                <a:t>Human body</a:t>
              </a:r>
            </a:p>
          </p:txBody>
        </p:sp>
        <p:sp>
          <p:nvSpPr>
            <p:cNvPr id="53" name="Oval 52">
              <a:extLst>
                <a:ext uri="{FF2B5EF4-FFF2-40B4-BE49-F238E27FC236}">
                  <a16:creationId xmlns:a16="http://schemas.microsoft.com/office/drawing/2014/main" id="{B7E1A314-DABD-44E1-9D44-C86421F20058}"/>
                </a:ext>
              </a:extLst>
            </p:cNvPr>
            <p:cNvSpPr>
              <a:spLocks noChangeAspect="1"/>
            </p:cNvSpPr>
            <p:nvPr/>
          </p:nvSpPr>
          <p:spPr>
            <a:xfrm rot="606380" flipH="1">
              <a:off x="2512458" y="1400358"/>
              <a:ext cx="1966189" cy="1359805"/>
            </a:xfrm>
            <a:prstGeom prst="ellipse">
              <a:avLst/>
            </a:prstGeom>
            <a:no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en-IL"/>
            </a:p>
          </p:txBody>
        </p:sp>
      </p:grpSp>
    </p:spTree>
    <p:extLst>
      <p:ext uri="{BB962C8B-B14F-4D97-AF65-F5344CB8AC3E}">
        <p14:creationId xmlns:p14="http://schemas.microsoft.com/office/powerpoint/2010/main" val="108310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3|2|1.2|1.1"/>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0.7|1.6|1.6|1.5|1.7|1.4|1.6|1.4|1.7|1.7"/>
</p:tagLst>
</file>

<file path=ppt/theme/theme1.xml><?xml version="1.0" encoding="utf-8"?>
<a:theme xmlns:a="http://schemas.openxmlformats.org/drawingml/2006/main" name="Simple Light">
  <a:themeElements>
    <a:clrScheme name="Globisens Th">
      <a:dk1>
        <a:srgbClr val="000000"/>
      </a:dk1>
      <a:lt1>
        <a:srgbClr val="FFFFFF"/>
      </a:lt1>
      <a:dk2>
        <a:srgbClr val="605B56"/>
      </a:dk2>
      <a:lt2>
        <a:srgbClr val="EEEEEE"/>
      </a:lt2>
      <a:accent1>
        <a:srgbClr val="00E0FF"/>
      </a:accent1>
      <a:accent2>
        <a:srgbClr val="AF61D4"/>
      </a:accent2>
      <a:accent3>
        <a:srgbClr val="EFCA2D"/>
      </a:accent3>
      <a:accent4>
        <a:srgbClr val="EF4842"/>
      </a:accent4>
      <a:accent5>
        <a:srgbClr val="2CC6DF"/>
      </a:accent5>
      <a:accent6>
        <a:srgbClr val="9149B2"/>
      </a:accent6>
      <a:hlink>
        <a:srgbClr val="01A8C3"/>
      </a:hlink>
      <a:folHlink>
        <a:srgbClr val="01A8C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lobisens_Xploris_K-6All_in_one_STEAM-FIN-1.pptx" id="{AA7438DA-B682-8A4D-8973-AA8CE77FAC9C}" vid="{A4EEB1F8-99A4-034B-AD0E-5B0BFB7167C6}"/>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Simple Light</Template>
  <TotalTime>4836</TotalTime>
  <Words>1940</Words>
  <Application>Microsoft Office PowerPoint</Application>
  <PresentationFormat>On-screen Show (16:9)</PresentationFormat>
  <Paragraphs>214</Paragraphs>
  <Slides>18</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Calibri</vt:lpstr>
      <vt:lpstr>חרמון</vt:lpstr>
      <vt:lpstr>Arial</vt:lpstr>
      <vt:lpstr>Raleway Medium</vt:lpstr>
      <vt:lpstr>Raleway SemiBold</vt:lpstr>
      <vt:lpstr>Raleway</vt:lpstr>
      <vt:lpstr>Simple Light</vt:lpstr>
      <vt:lpstr>PowerPoint Presentation</vt:lpstr>
      <vt:lpstr>THE CHALLENGE:</vt:lpstr>
      <vt:lpstr>SCIENCE EXPERIMENTING WAS NEVER SO EASY! </vt:lpstr>
      <vt:lpstr>GENSCI: GENERAL SCIENCE UNIT</vt:lpstr>
      <vt:lpstr>BIOCHEM: BIOLOGY AND CHEMISTRY UNIT</vt:lpstr>
      <vt:lpstr>PHYSIO: GENERAL SCIENCE UNIT</vt:lpstr>
      <vt:lpstr>ENVIRO: ENVIRONMENTAL SCIENCE UNIT</vt:lpstr>
      <vt:lpstr>ANALYSIS SOFTWARE</vt:lpstr>
      <vt:lpstr>LESSON PLANS</vt:lpstr>
      <vt:lpstr>LABDISC MOBILE SCIENCE CART</vt:lpstr>
      <vt:lpstr>LABDISC CHARGING STATION</vt:lpstr>
      <vt:lpstr>GETTING  AN EARLY START ON SCIENCE</vt:lpstr>
      <vt:lpstr>DIVERSITY  IN ACTION</vt:lpstr>
      <vt:lpstr>EXPLORING OUR ENVIRONMENT</vt:lpstr>
      <vt:lpstr>BRINGING REAL CHANGE</vt:lpstr>
      <vt:lpstr>AQUAPONICS  STEM AGRICULTURE VIETNAM</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GLOBISENS XPLORIS</dc:title>
  <dc:subject/>
  <dc:creator>Ronit Shaked</dc:creator>
  <cp:keywords/>
  <dc:description/>
  <cp:lastModifiedBy>Dov Bruker</cp:lastModifiedBy>
  <cp:revision>38</cp:revision>
  <dcterms:created xsi:type="dcterms:W3CDTF">2023-10-29T11:47:53Z</dcterms:created>
  <dcterms:modified xsi:type="dcterms:W3CDTF">2024-01-22T10:27:32Z</dcterms:modified>
  <cp:category/>
</cp:coreProperties>
</file>