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 id="2147483650" r:id="rId3"/>
  </p:sldMasterIdLst>
  <p:notesMasterIdLst>
    <p:notesMasterId r:id="rId25"/>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Lst>
  <p:sldSz cx="9144000" cy="6858000" type="screen4x3"/>
  <p:notesSz cx="7559675" cy="10691813"/>
  <p:defaultTextStyle>
    <a:defPPr>
      <a:defRPr lang="en-GB"/>
    </a:defPPr>
    <a:lvl1pPr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icrosoft YaHei" charset="-122"/>
        <a:cs typeface="+mn-cs"/>
      </a:defRPr>
    </a:lvl1pPr>
    <a:lvl2pPr marL="742950" indent="-28575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icrosoft YaHei" charset="-122"/>
        <a:cs typeface="+mn-cs"/>
      </a:defRPr>
    </a:lvl2pPr>
    <a:lvl3pPr marL="11430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icrosoft YaHei" charset="-122"/>
        <a:cs typeface="+mn-cs"/>
      </a:defRPr>
    </a:lvl3pPr>
    <a:lvl4pPr marL="16002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icrosoft YaHei" charset="-122"/>
        <a:cs typeface="+mn-cs"/>
      </a:defRPr>
    </a:lvl4pPr>
    <a:lvl5pPr marL="20574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icrosoft YaHei" charset="-122"/>
        <a:cs typeface="+mn-cs"/>
      </a:defRPr>
    </a:lvl5pPr>
    <a:lvl6pPr marL="2286000" algn="l" defTabSz="914400" rtl="0" eaLnBrk="1" latinLnBrk="0" hangingPunct="1">
      <a:defRPr kern="1200">
        <a:solidFill>
          <a:schemeClr val="tx1"/>
        </a:solidFill>
        <a:latin typeface="Arial" charset="0"/>
        <a:ea typeface="Microsoft YaHei" charset="-122"/>
        <a:cs typeface="+mn-cs"/>
      </a:defRPr>
    </a:lvl6pPr>
    <a:lvl7pPr marL="2743200" algn="l" defTabSz="914400" rtl="0" eaLnBrk="1" latinLnBrk="0" hangingPunct="1">
      <a:defRPr kern="1200">
        <a:solidFill>
          <a:schemeClr val="tx1"/>
        </a:solidFill>
        <a:latin typeface="Arial" charset="0"/>
        <a:ea typeface="Microsoft YaHei" charset="-122"/>
        <a:cs typeface="+mn-cs"/>
      </a:defRPr>
    </a:lvl7pPr>
    <a:lvl8pPr marL="3200400" algn="l" defTabSz="914400" rtl="0" eaLnBrk="1" latinLnBrk="0" hangingPunct="1">
      <a:defRPr kern="1200">
        <a:solidFill>
          <a:schemeClr val="tx1"/>
        </a:solidFill>
        <a:latin typeface="Arial" charset="0"/>
        <a:ea typeface="Microsoft YaHei" charset="-122"/>
        <a:cs typeface="+mn-cs"/>
      </a:defRPr>
    </a:lvl8pPr>
    <a:lvl9pPr marL="3657600" algn="l" defTabSz="914400" rtl="0" eaLnBrk="1" latinLnBrk="0" hangingPunct="1">
      <a:defRPr kern="1200">
        <a:solidFill>
          <a:schemeClr val="tx1"/>
        </a:solidFill>
        <a:latin typeface="Arial" charset="0"/>
        <a:ea typeface="Microsoft YaHei"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824" autoAdjust="0"/>
    <p:restoredTop sz="98792" autoAdjust="0"/>
  </p:normalViewPr>
  <p:slideViewPr>
    <p:cSldViewPr>
      <p:cViewPr>
        <p:scale>
          <a:sx n="100" d="100"/>
          <a:sy n="100" d="100"/>
        </p:scale>
        <p:origin x="-474" y="-210"/>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Rectangle 1"/>
          <p:cNvSpPr>
            <a:spLocks noGrp="1" noRot="1" noChangeAspect="1" noChangeArrowheads="1"/>
          </p:cNvSpPr>
          <p:nvPr>
            <p:ph type="sldImg"/>
          </p:nvPr>
        </p:nvSpPr>
        <p:spPr bwMode="auto">
          <a:xfrm>
            <a:off x="1106488" y="812800"/>
            <a:ext cx="5343525" cy="4006850"/>
          </a:xfrm>
          <a:prstGeom prst="rect">
            <a:avLst/>
          </a:prstGeom>
          <a:noFill/>
          <a:ln w="9525" cap="flat">
            <a:noFill/>
            <a:round/>
            <a:headEnd/>
            <a:tailEnd/>
          </a:ln>
          <a:effectLst/>
        </p:spPr>
      </p:sp>
      <p:sp>
        <p:nvSpPr>
          <p:cNvPr id="4098" name="Rectangle 2"/>
          <p:cNvSpPr>
            <a:spLocks noGrp="1" noChangeArrowheads="1"/>
          </p:cNvSpPr>
          <p:nvPr>
            <p:ph type="body"/>
          </p:nvPr>
        </p:nvSpPr>
        <p:spPr bwMode="auto">
          <a:xfrm>
            <a:off x="755650" y="5078413"/>
            <a:ext cx="6046788" cy="4810125"/>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p>
            <a:pPr lvl="0"/>
            <a:endParaRPr lang="es-CL" smtClean="0"/>
          </a:p>
        </p:txBody>
      </p:sp>
      <p:sp>
        <p:nvSpPr>
          <p:cNvPr id="4099" name="Rectangle 3"/>
          <p:cNvSpPr>
            <a:spLocks noGrp="1" noChangeArrowheads="1"/>
          </p:cNvSpPr>
          <p:nvPr>
            <p:ph type="hdr"/>
          </p:nvPr>
        </p:nvSpPr>
        <p:spPr bwMode="auto">
          <a:xfrm>
            <a:off x="0" y="0"/>
            <a:ext cx="3279775" cy="533400"/>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lvl1pPr>
              <a:lnSpc>
                <a:spcPct val="95000"/>
              </a:lnSpc>
              <a:tabLst>
                <a:tab pos="723900" algn="l"/>
                <a:tab pos="1447800" algn="l"/>
                <a:tab pos="2171700" algn="l"/>
                <a:tab pos="2895600" algn="l"/>
              </a:tabLst>
              <a:defRPr sz="1400">
                <a:solidFill>
                  <a:srgbClr val="000000"/>
                </a:solidFill>
                <a:latin typeface="Times New Roman" pitchFamily="16" charset="0"/>
              </a:defRPr>
            </a:lvl1pPr>
          </a:lstStyle>
          <a:p>
            <a:endParaRPr lang="es-ES"/>
          </a:p>
        </p:txBody>
      </p:sp>
      <p:sp>
        <p:nvSpPr>
          <p:cNvPr id="4100" name="Rectangle 4"/>
          <p:cNvSpPr>
            <a:spLocks noGrp="1" noChangeArrowheads="1"/>
          </p:cNvSpPr>
          <p:nvPr>
            <p:ph type="dt"/>
          </p:nvPr>
        </p:nvSpPr>
        <p:spPr bwMode="auto">
          <a:xfrm>
            <a:off x="4278313" y="0"/>
            <a:ext cx="3279775" cy="533400"/>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lvl1pPr algn="r">
              <a:lnSpc>
                <a:spcPct val="95000"/>
              </a:lnSpc>
              <a:tabLst>
                <a:tab pos="723900" algn="l"/>
                <a:tab pos="1447800" algn="l"/>
                <a:tab pos="2171700" algn="l"/>
                <a:tab pos="2895600" algn="l"/>
              </a:tabLst>
              <a:defRPr sz="1400">
                <a:solidFill>
                  <a:srgbClr val="000000"/>
                </a:solidFill>
                <a:latin typeface="Times New Roman" pitchFamily="16" charset="0"/>
              </a:defRPr>
            </a:lvl1pPr>
          </a:lstStyle>
          <a:p>
            <a:endParaRPr lang="es-ES"/>
          </a:p>
        </p:txBody>
      </p:sp>
      <p:sp>
        <p:nvSpPr>
          <p:cNvPr id="4101" name="Rectangle 5"/>
          <p:cNvSpPr>
            <a:spLocks noGrp="1" noChangeArrowheads="1"/>
          </p:cNvSpPr>
          <p:nvPr>
            <p:ph type="ftr"/>
          </p:nvPr>
        </p:nvSpPr>
        <p:spPr bwMode="auto">
          <a:xfrm>
            <a:off x="0" y="10156825"/>
            <a:ext cx="3279775" cy="533400"/>
          </a:xfrm>
          <a:prstGeom prst="rect">
            <a:avLst/>
          </a:prstGeom>
          <a:noFill/>
          <a:ln w="9525" cap="flat">
            <a:noFill/>
            <a:round/>
            <a:headEnd/>
            <a:tailEnd/>
          </a:ln>
          <a:effectLst/>
        </p:spPr>
        <p:txBody>
          <a:bodyPr vert="horz" wrap="square" lIns="0" tIns="0" rIns="0" bIns="0" numCol="1" anchor="b" anchorCtr="0" compatLnSpc="1">
            <a:prstTxWarp prst="textNoShape">
              <a:avLst/>
            </a:prstTxWarp>
          </a:bodyPr>
          <a:lstStyle>
            <a:lvl1pPr>
              <a:lnSpc>
                <a:spcPct val="95000"/>
              </a:lnSpc>
              <a:tabLst>
                <a:tab pos="723900" algn="l"/>
                <a:tab pos="1447800" algn="l"/>
                <a:tab pos="2171700" algn="l"/>
                <a:tab pos="2895600" algn="l"/>
              </a:tabLst>
              <a:defRPr sz="1400">
                <a:solidFill>
                  <a:srgbClr val="000000"/>
                </a:solidFill>
                <a:latin typeface="Times New Roman" pitchFamily="16" charset="0"/>
              </a:defRPr>
            </a:lvl1pPr>
          </a:lstStyle>
          <a:p>
            <a:endParaRPr lang="es-ES"/>
          </a:p>
        </p:txBody>
      </p:sp>
      <p:sp>
        <p:nvSpPr>
          <p:cNvPr id="4102" name="Rectangle 6"/>
          <p:cNvSpPr>
            <a:spLocks noGrp="1" noChangeArrowheads="1"/>
          </p:cNvSpPr>
          <p:nvPr>
            <p:ph type="sldNum"/>
          </p:nvPr>
        </p:nvSpPr>
        <p:spPr bwMode="auto">
          <a:xfrm>
            <a:off x="4278313" y="10156825"/>
            <a:ext cx="3279775" cy="533400"/>
          </a:xfrm>
          <a:prstGeom prst="rect">
            <a:avLst/>
          </a:prstGeom>
          <a:noFill/>
          <a:ln w="9525" cap="flat">
            <a:noFill/>
            <a:round/>
            <a:headEnd/>
            <a:tailEnd/>
          </a:ln>
          <a:effectLst/>
        </p:spPr>
        <p:txBody>
          <a:bodyPr vert="horz" wrap="square" lIns="0" tIns="0" rIns="0" bIns="0" numCol="1" anchor="b" anchorCtr="0" compatLnSpc="1">
            <a:prstTxWarp prst="textNoShape">
              <a:avLst/>
            </a:prstTxWarp>
          </a:bodyPr>
          <a:lstStyle>
            <a:lvl1pPr algn="r">
              <a:lnSpc>
                <a:spcPct val="95000"/>
              </a:lnSpc>
              <a:tabLst>
                <a:tab pos="723900" algn="l"/>
                <a:tab pos="1447800" algn="l"/>
                <a:tab pos="2171700" algn="l"/>
                <a:tab pos="2895600" algn="l"/>
              </a:tabLst>
              <a:defRPr sz="1400">
                <a:solidFill>
                  <a:srgbClr val="000000"/>
                </a:solidFill>
                <a:latin typeface="Times New Roman" pitchFamily="16" charset="0"/>
              </a:defRPr>
            </a:lvl1pPr>
          </a:lstStyle>
          <a:p>
            <a:fld id="{733CF076-0C4A-4F8E-BA27-17A6BF2860A5}" type="slidenum">
              <a:rPr lang="es-ES"/>
              <a:pPr/>
              <a:t>‹#›</a:t>
            </a:fld>
            <a:endParaRPr lang="ru-RU"/>
          </a:p>
        </p:txBody>
      </p:sp>
    </p:spTree>
    <p:extLst>
      <p:ext uri="{BB962C8B-B14F-4D97-AF65-F5344CB8AC3E}">
        <p14:creationId xmlns:p14="http://schemas.microsoft.com/office/powerpoint/2010/main" val="1698716298"/>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A82C8780-BEBD-49BD-A42C-DF1EB0D66AF2}" type="slidenum">
              <a:rPr lang="es-ES"/>
              <a:pPr/>
              <a:t>1</a:t>
            </a:fld>
            <a:endParaRPr lang="ru-RU"/>
          </a:p>
        </p:txBody>
      </p:sp>
      <p:sp>
        <p:nvSpPr>
          <p:cNvPr id="26625"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26626" name="Rectangle 2"/>
          <p:cNvSpPr txBox="1">
            <a:spLocks noGrp="1"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es-C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C1B4519D-0239-4390-BA67-13235883C35F}" type="slidenum">
              <a:rPr lang="es-ES"/>
              <a:pPr/>
              <a:t>10</a:t>
            </a:fld>
            <a:endParaRPr lang="ru-RU"/>
          </a:p>
        </p:txBody>
      </p:sp>
      <p:sp>
        <p:nvSpPr>
          <p:cNvPr id="35841"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35842" name="Rectangle 2"/>
          <p:cNvSpPr txBox="1">
            <a:spLocks noGrp="1"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es-CL"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F0FF561D-A515-4DF2-9869-8F458B52990F}" type="slidenum">
              <a:rPr lang="es-ES"/>
              <a:pPr/>
              <a:t>11</a:t>
            </a:fld>
            <a:endParaRPr lang="ru-RU"/>
          </a:p>
        </p:txBody>
      </p:sp>
      <p:sp>
        <p:nvSpPr>
          <p:cNvPr id="36865"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36866" name="Rectangle 2"/>
          <p:cNvSpPr txBox="1">
            <a:spLocks noGrp="1"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es-CL"/>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F687D709-0CD4-493E-9F19-E7B6FD999449}" type="slidenum">
              <a:rPr lang="es-ES"/>
              <a:pPr/>
              <a:t>12</a:t>
            </a:fld>
            <a:endParaRPr lang="ru-RU"/>
          </a:p>
        </p:txBody>
      </p:sp>
      <p:sp>
        <p:nvSpPr>
          <p:cNvPr id="37889"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37890" name="Rectangle 2"/>
          <p:cNvSpPr txBox="1">
            <a:spLocks noGrp="1"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es-CL"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25509446-88FA-4E04-A169-0625E82A357B}" type="slidenum">
              <a:rPr lang="es-ES"/>
              <a:pPr/>
              <a:t>13</a:t>
            </a:fld>
            <a:endParaRPr lang="ru-RU"/>
          </a:p>
        </p:txBody>
      </p:sp>
      <p:sp>
        <p:nvSpPr>
          <p:cNvPr id="38913"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38914" name="Rectangle 2"/>
          <p:cNvSpPr txBox="1">
            <a:spLocks noGrp="1"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es-CL"/>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5F06F1AA-760A-440E-93CA-BE3CE41B08FA}" type="slidenum">
              <a:rPr lang="es-ES"/>
              <a:pPr/>
              <a:t>14</a:t>
            </a:fld>
            <a:endParaRPr lang="ru-RU"/>
          </a:p>
        </p:txBody>
      </p:sp>
      <p:sp>
        <p:nvSpPr>
          <p:cNvPr id="39937"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39938" name="Rectangle 2"/>
          <p:cNvSpPr txBox="1">
            <a:spLocks noGrp="1"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es-CL"/>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F8CDB0B2-E8B3-44CD-AC63-7D119A519330}" type="slidenum">
              <a:rPr lang="es-ES"/>
              <a:pPr/>
              <a:t>15</a:t>
            </a:fld>
            <a:endParaRPr lang="ru-RU"/>
          </a:p>
        </p:txBody>
      </p:sp>
      <p:sp>
        <p:nvSpPr>
          <p:cNvPr id="40961"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40962" name="Rectangle 2"/>
          <p:cNvSpPr txBox="1">
            <a:spLocks noGrp="1"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es-CL"/>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A75C2E75-7997-482E-8B9B-E151D056C8B0}" type="slidenum">
              <a:rPr lang="es-ES"/>
              <a:pPr/>
              <a:t>16</a:t>
            </a:fld>
            <a:endParaRPr lang="ru-RU"/>
          </a:p>
        </p:txBody>
      </p:sp>
      <p:sp>
        <p:nvSpPr>
          <p:cNvPr id="41985"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41986" name="Rectangle 2"/>
          <p:cNvSpPr txBox="1">
            <a:spLocks noGrp="1"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es-CL"/>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09DEBDF5-B718-4702-8A5F-4B6C12B33F10}" type="slidenum">
              <a:rPr lang="es-ES"/>
              <a:pPr/>
              <a:t>17</a:t>
            </a:fld>
            <a:endParaRPr lang="ru-RU"/>
          </a:p>
        </p:txBody>
      </p:sp>
      <p:sp>
        <p:nvSpPr>
          <p:cNvPr id="43009"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43010" name="Rectangle 2"/>
          <p:cNvSpPr txBox="1">
            <a:spLocks noGrp="1"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es-CL"/>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3AB0ADE4-5512-4166-B78C-67A1D6E14C4F}" type="slidenum">
              <a:rPr lang="es-ES"/>
              <a:pPr/>
              <a:t>18</a:t>
            </a:fld>
            <a:endParaRPr lang="ru-RU"/>
          </a:p>
        </p:txBody>
      </p:sp>
      <p:sp>
        <p:nvSpPr>
          <p:cNvPr id="44033"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44034" name="Rectangle 2"/>
          <p:cNvSpPr txBox="1">
            <a:spLocks noGrp="1"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es-CL"/>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6F06F1D7-E6CF-4BDD-9B27-71CB90835DF5}" type="slidenum">
              <a:rPr lang="es-ES"/>
              <a:pPr/>
              <a:t>19</a:t>
            </a:fld>
            <a:endParaRPr lang="ru-RU"/>
          </a:p>
        </p:txBody>
      </p:sp>
      <p:sp>
        <p:nvSpPr>
          <p:cNvPr id="45057"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45058" name="Rectangle 2"/>
          <p:cNvSpPr txBox="1">
            <a:spLocks noGrp="1"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es-C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46C83B34-2647-4E3B-B0CF-74A0CFD19A15}" type="slidenum">
              <a:rPr lang="es-ES"/>
              <a:pPr/>
              <a:t>2</a:t>
            </a:fld>
            <a:endParaRPr lang="ru-RU"/>
          </a:p>
        </p:txBody>
      </p:sp>
      <p:sp>
        <p:nvSpPr>
          <p:cNvPr id="27649"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27650" name="Rectangle 2"/>
          <p:cNvSpPr txBox="1">
            <a:spLocks noGrp="1"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es-CL"/>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B614B87F-8F46-47C4-A22B-48696DE146CA}" type="slidenum">
              <a:rPr lang="es-ES"/>
              <a:pPr/>
              <a:t>20</a:t>
            </a:fld>
            <a:endParaRPr lang="ru-RU"/>
          </a:p>
        </p:txBody>
      </p:sp>
      <p:sp>
        <p:nvSpPr>
          <p:cNvPr id="46081"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46082" name="Rectangle 2"/>
          <p:cNvSpPr txBox="1">
            <a:spLocks noGrp="1"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es-CL"/>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3BC32302-D067-40FF-B5B2-0C374D087B1B}" type="slidenum">
              <a:rPr lang="es-ES"/>
              <a:pPr/>
              <a:t>21</a:t>
            </a:fld>
            <a:endParaRPr lang="ru-RU"/>
          </a:p>
        </p:txBody>
      </p:sp>
      <p:sp>
        <p:nvSpPr>
          <p:cNvPr id="47105"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47106" name="Rectangle 2"/>
          <p:cNvSpPr txBox="1">
            <a:spLocks noGrp="1"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es-C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3F685B69-AAE9-4C58-880C-A641BA1D6453}" type="slidenum">
              <a:rPr lang="es-ES"/>
              <a:pPr/>
              <a:t>3</a:t>
            </a:fld>
            <a:endParaRPr lang="ru-RU"/>
          </a:p>
        </p:txBody>
      </p:sp>
      <p:sp>
        <p:nvSpPr>
          <p:cNvPr id="28673"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28674" name="Rectangle 2"/>
          <p:cNvSpPr txBox="1">
            <a:spLocks noGrp="1"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es-CL" dirty="0" smtClean="0"/>
          </a:p>
          <a:p>
            <a:endParaRPr lang="es-CL" dirty="0" smtClean="0"/>
          </a:p>
          <a:p>
            <a:endParaRPr lang="es-CL"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9367E29F-6427-4B61-B9B0-5D56EF67A890}" type="slidenum">
              <a:rPr lang="es-ES"/>
              <a:pPr/>
              <a:t>4</a:t>
            </a:fld>
            <a:endParaRPr lang="ru-RU"/>
          </a:p>
        </p:txBody>
      </p:sp>
      <p:sp>
        <p:nvSpPr>
          <p:cNvPr id="29697"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29698" name="Rectangle 2"/>
          <p:cNvSpPr txBox="1">
            <a:spLocks noGrp="1"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es-C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AB6EF0F8-06AE-4738-B158-AFCA71CF5419}" type="slidenum">
              <a:rPr lang="es-ES"/>
              <a:pPr/>
              <a:t>5</a:t>
            </a:fld>
            <a:endParaRPr lang="ru-RU"/>
          </a:p>
        </p:txBody>
      </p:sp>
      <p:sp>
        <p:nvSpPr>
          <p:cNvPr id="30721"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30722" name="Rectangle 2"/>
          <p:cNvSpPr txBox="1">
            <a:spLocks noGrp="1"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es-C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46C8F7CF-3508-4CF1-98CE-B149B49BD8A2}" type="slidenum">
              <a:rPr lang="es-ES"/>
              <a:pPr/>
              <a:t>6</a:t>
            </a:fld>
            <a:endParaRPr lang="ru-RU"/>
          </a:p>
        </p:txBody>
      </p:sp>
      <p:sp>
        <p:nvSpPr>
          <p:cNvPr id="31745"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31746" name="Rectangle 2"/>
          <p:cNvSpPr txBox="1">
            <a:spLocks noGrp="1"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es-C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85D6538B-DE3F-40D2-85F6-6F04C3BEE252}" type="slidenum">
              <a:rPr lang="es-ES"/>
              <a:pPr/>
              <a:t>7</a:t>
            </a:fld>
            <a:endParaRPr lang="ru-RU"/>
          </a:p>
        </p:txBody>
      </p:sp>
      <p:sp>
        <p:nvSpPr>
          <p:cNvPr id="32769"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32770" name="Rectangle 2"/>
          <p:cNvSpPr txBox="1">
            <a:spLocks noGrp="1"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es-C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AAE97D3B-580A-4CA2-B876-16A7C8CC96CB}" type="slidenum">
              <a:rPr lang="es-ES"/>
              <a:pPr/>
              <a:t>8</a:t>
            </a:fld>
            <a:endParaRPr lang="ru-RU"/>
          </a:p>
        </p:txBody>
      </p:sp>
      <p:sp>
        <p:nvSpPr>
          <p:cNvPr id="33793"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33794" name="Rectangle 2"/>
          <p:cNvSpPr txBox="1">
            <a:spLocks noGrp="1"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es-CL"/>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26832DBD-EE5E-4C65-879E-5AEDB33E8511}" type="slidenum">
              <a:rPr lang="es-ES"/>
              <a:pPr/>
              <a:t>9</a:t>
            </a:fld>
            <a:endParaRPr lang="ru-RU"/>
          </a:p>
        </p:txBody>
      </p:sp>
      <p:sp>
        <p:nvSpPr>
          <p:cNvPr id="34817"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34818" name="Rectangle 2"/>
          <p:cNvSpPr txBox="1">
            <a:spLocks noGrp="1"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es-C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CL"/>
          </a:p>
        </p:txBody>
      </p:sp>
      <p:sp>
        <p:nvSpPr>
          <p:cNvPr id="4" name="3 Marcador de fecha"/>
          <p:cNvSpPr>
            <a:spLocks noGrp="1"/>
          </p:cNvSpPr>
          <p:nvPr>
            <p:ph type="dt" idx="10"/>
          </p:nvPr>
        </p:nvSpPr>
        <p:spPr/>
        <p:txBody>
          <a:bodyPr/>
          <a:lstStyle>
            <a:lvl1pPr>
              <a:defRPr/>
            </a:lvl1pPr>
          </a:lstStyle>
          <a:p>
            <a:r>
              <a:rPr lang="es-ES"/>
              <a:t>28/02/14</a:t>
            </a:r>
          </a:p>
        </p:txBody>
      </p:sp>
      <p:sp>
        <p:nvSpPr>
          <p:cNvPr id="5" name="4 Marcador de número de diapositiva"/>
          <p:cNvSpPr>
            <a:spLocks noGrp="1"/>
          </p:cNvSpPr>
          <p:nvPr>
            <p:ph type="sldNum" idx="11"/>
          </p:nvPr>
        </p:nvSpPr>
        <p:spPr/>
        <p:txBody>
          <a:bodyPr/>
          <a:lstStyle>
            <a:lvl1pPr>
              <a:defRPr/>
            </a:lvl1pPr>
          </a:lstStyle>
          <a:p>
            <a:fld id="{8F710EF7-78BE-4099-A176-20A96207296D}" type="slidenum">
              <a:rPr lang="es-ES"/>
              <a:pPr/>
              <a:t>‹#›</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idx="10"/>
          </p:nvPr>
        </p:nvSpPr>
        <p:spPr/>
        <p:txBody>
          <a:bodyPr/>
          <a:lstStyle>
            <a:lvl1pPr>
              <a:defRPr/>
            </a:lvl1pPr>
          </a:lstStyle>
          <a:p>
            <a:r>
              <a:rPr lang="es-ES"/>
              <a:t>28/02/14</a:t>
            </a:r>
          </a:p>
        </p:txBody>
      </p:sp>
      <p:sp>
        <p:nvSpPr>
          <p:cNvPr id="5" name="4 Marcador de número de diapositiva"/>
          <p:cNvSpPr>
            <a:spLocks noGrp="1"/>
          </p:cNvSpPr>
          <p:nvPr>
            <p:ph type="sldNum" idx="11"/>
          </p:nvPr>
        </p:nvSpPr>
        <p:spPr/>
        <p:txBody>
          <a:bodyPr/>
          <a:lstStyle>
            <a:lvl1pPr>
              <a:defRPr/>
            </a:lvl1pPr>
          </a:lstStyle>
          <a:p>
            <a:fld id="{A4A613FB-2DAB-40D3-94C0-EA28B431EDA5}" type="slidenum">
              <a:rPr lang="es-ES"/>
              <a:pPr/>
              <a:t>‹#›</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1604963"/>
            <a:ext cx="2055813" cy="4524375"/>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1604963"/>
            <a:ext cx="6019800" cy="452437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idx="10"/>
          </p:nvPr>
        </p:nvSpPr>
        <p:spPr/>
        <p:txBody>
          <a:bodyPr/>
          <a:lstStyle>
            <a:lvl1pPr>
              <a:defRPr/>
            </a:lvl1pPr>
          </a:lstStyle>
          <a:p>
            <a:r>
              <a:rPr lang="es-ES"/>
              <a:t>28/02/14</a:t>
            </a:r>
          </a:p>
        </p:txBody>
      </p:sp>
      <p:sp>
        <p:nvSpPr>
          <p:cNvPr id="5" name="4 Marcador de número de diapositiva"/>
          <p:cNvSpPr>
            <a:spLocks noGrp="1"/>
          </p:cNvSpPr>
          <p:nvPr>
            <p:ph type="sldNum" idx="11"/>
          </p:nvPr>
        </p:nvSpPr>
        <p:spPr/>
        <p:txBody>
          <a:bodyPr/>
          <a:lstStyle>
            <a:lvl1pPr>
              <a:defRPr/>
            </a:lvl1pPr>
          </a:lstStyle>
          <a:p>
            <a:fld id="{E31BDDBE-FB27-4499-9F1E-69087CE90739}" type="slidenum">
              <a:rPr lang="es-ES"/>
              <a:pPr/>
              <a:t>‹#›</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Diseño personalizado">
    <p:spTree>
      <p:nvGrpSpPr>
        <p:cNvPr id="1" name=""/>
        <p:cNvGrpSpPr/>
        <p:nvPr/>
      </p:nvGrpSpPr>
      <p:grpSpPr>
        <a:xfrm>
          <a:off x="0" y="0"/>
          <a:ext cx="0" cy="0"/>
          <a:chOff x="0" y="0"/>
          <a:chExt cx="0" cy="0"/>
        </a:xfrm>
      </p:grpSpPr>
      <p:sp>
        <p:nvSpPr>
          <p:cNvPr id="2" name="1 Título"/>
          <p:cNvSpPr>
            <a:spLocks noGrp="1"/>
          </p:cNvSpPr>
          <p:nvPr>
            <p:ph type="title"/>
          </p:nvPr>
        </p:nvSpPr>
        <p:spPr>
          <a:xfrm>
            <a:off x="685800" y="2130425"/>
            <a:ext cx="7770813" cy="1468438"/>
          </a:xfrm>
        </p:spPr>
        <p:txBody>
          <a:bodyPr/>
          <a:lstStyle/>
          <a:p>
            <a:r>
              <a:rPr lang="es-ES" smtClean="0"/>
              <a:t>Haga clic para modificar el estilo de título del patrón</a:t>
            </a:r>
            <a:endParaRPr lang="es-CL"/>
          </a:p>
        </p:txBody>
      </p:sp>
      <p:sp>
        <p:nvSpPr>
          <p:cNvPr id="3" name="2 Marcador de fecha"/>
          <p:cNvSpPr>
            <a:spLocks noGrp="1"/>
          </p:cNvSpPr>
          <p:nvPr>
            <p:ph type="dt" idx="10"/>
          </p:nvPr>
        </p:nvSpPr>
        <p:spPr>
          <a:xfrm>
            <a:off x="457200" y="6356350"/>
            <a:ext cx="2132013" cy="363538"/>
          </a:xfrm>
        </p:spPr>
        <p:txBody>
          <a:bodyPr/>
          <a:lstStyle>
            <a:lvl1pPr>
              <a:defRPr/>
            </a:lvl1pPr>
          </a:lstStyle>
          <a:p>
            <a:r>
              <a:rPr lang="es-ES"/>
              <a:t>28/02/14</a:t>
            </a:r>
          </a:p>
        </p:txBody>
      </p:sp>
      <p:sp>
        <p:nvSpPr>
          <p:cNvPr id="4" name="3 Marcador de número de diapositiva"/>
          <p:cNvSpPr>
            <a:spLocks noGrp="1"/>
          </p:cNvSpPr>
          <p:nvPr>
            <p:ph type="sldNum" idx="11"/>
          </p:nvPr>
        </p:nvSpPr>
        <p:spPr>
          <a:xfrm>
            <a:off x="6553200" y="6356350"/>
            <a:ext cx="2132013" cy="363538"/>
          </a:xfrm>
        </p:spPr>
        <p:txBody>
          <a:bodyPr/>
          <a:lstStyle>
            <a:lvl1pPr>
              <a:defRPr/>
            </a:lvl1pPr>
          </a:lstStyle>
          <a:p>
            <a:fld id="{74A9DC9F-9BA0-45A2-BFAC-09C75725DDB7}" type="slidenum">
              <a:rPr lang="es-ES"/>
              <a:pPr/>
              <a:t>‹#›</a:t>
            </a:fld>
            <a:endParaRPr lang="es-E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CL"/>
          </a:p>
        </p:txBody>
      </p:sp>
      <p:sp>
        <p:nvSpPr>
          <p:cNvPr id="4" name="3 Marcador de fecha"/>
          <p:cNvSpPr>
            <a:spLocks noGrp="1"/>
          </p:cNvSpPr>
          <p:nvPr>
            <p:ph type="dt" idx="10"/>
          </p:nvPr>
        </p:nvSpPr>
        <p:spPr/>
        <p:txBody>
          <a:bodyPr/>
          <a:lstStyle>
            <a:lvl1pPr>
              <a:defRPr/>
            </a:lvl1pPr>
          </a:lstStyle>
          <a:p>
            <a:r>
              <a:rPr lang="es-ES"/>
              <a:t>28/02/14</a:t>
            </a:r>
          </a:p>
        </p:txBody>
      </p:sp>
      <p:sp>
        <p:nvSpPr>
          <p:cNvPr id="5" name="4 Marcador de número de diapositiva"/>
          <p:cNvSpPr>
            <a:spLocks noGrp="1"/>
          </p:cNvSpPr>
          <p:nvPr>
            <p:ph type="sldNum" idx="11"/>
          </p:nvPr>
        </p:nvSpPr>
        <p:spPr/>
        <p:txBody>
          <a:bodyPr/>
          <a:lstStyle>
            <a:lvl1pPr>
              <a:defRPr/>
            </a:lvl1pPr>
          </a:lstStyle>
          <a:p>
            <a:fld id="{1D61A425-828C-4E27-B2BC-24429F825A79}" type="slidenum">
              <a:rPr lang="es-ES"/>
              <a:pPr/>
              <a:t>‹#›</a:t>
            </a:fld>
            <a:endParaRPr lang="es-E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idx="10"/>
          </p:nvPr>
        </p:nvSpPr>
        <p:spPr/>
        <p:txBody>
          <a:bodyPr/>
          <a:lstStyle>
            <a:lvl1pPr>
              <a:defRPr/>
            </a:lvl1pPr>
          </a:lstStyle>
          <a:p>
            <a:r>
              <a:rPr lang="es-ES"/>
              <a:t>28/02/14</a:t>
            </a:r>
          </a:p>
        </p:txBody>
      </p:sp>
      <p:sp>
        <p:nvSpPr>
          <p:cNvPr id="5" name="4 Marcador de número de diapositiva"/>
          <p:cNvSpPr>
            <a:spLocks noGrp="1"/>
          </p:cNvSpPr>
          <p:nvPr>
            <p:ph type="sldNum" idx="11"/>
          </p:nvPr>
        </p:nvSpPr>
        <p:spPr/>
        <p:txBody>
          <a:bodyPr/>
          <a:lstStyle>
            <a:lvl1pPr>
              <a:defRPr/>
            </a:lvl1pPr>
          </a:lstStyle>
          <a:p>
            <a:fld id="{5CF0A028-021F-42A8-BB2A-8D7FE53D2BF6}" type="slidenum">
              <a:rPr lang="es-ES"/>
              <a:pPr/>
              <a:t>‹#›</a:t>
            </a:fld>
            <a:endParaRPr lang="es-E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idx="10"/>
          </p:nvPr>
        </p:nvSpPr>
        <p:spPr/>
        <p:txBody>
          <a:bodyPr/>
          <a:lstStyle>
            <a:lvl1pPr>
              <a:defRPr/>
            </a:lvl1pPr>
          </a:lstStyle>
          <a:p>
            <a:r>
              <a:rPr lang="es-ES"/>
              <a:t>28/02/14</a:t>
            </a:r>
          </a:p>
        </p:txBody>
      </p:sp>
      <p:sp>
        <p:nvSpPr>
          <p:cNvPr id="5" name="4 Marcador de número de diapositiva"/>
          <p:cNvSpPr>
            <a:spLocks noGrp="1"/>
          </p:cNvSpPr>
          <p:nvPr>
            <p:ph type="sldNum" idx="11"/>
          </p:nvPr>
        </p:nvSpPr>
        <p:spPr/>
        <p:txBody>
          <a:bodyPr/>
          <a:lstStyle>
            <a:lvl1pPr>
              <a:defRPr/>
            </a:lvl1pPr>
          </a:lstStyle>
          <a:p>
            <a:fld id="{A6A751AA-A6B4-48DD-B768-C0B846977337}" type="slidenum">
              <a:rPr lang="es-ES"/>
              <a:pPr/>
              <a:t>‹#›</a:t>
            </a:fld>
            <a:endParaRPr lang="es-E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600200"/>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6613" y="1600200"/>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fecha"/>
          <p:cNvSpPr>
            <a:spLocks noGrp="1"/>
          </p:cNvSpPr>
          <p:nvPr>
            <p:ph type="dt" idx="10"/>
          </p:nvPr>
        </p:nvSpPr>
        <p:spPr/>
        <p:txBody>
          <a:bodyPr/>
          <a:lstStyle>
            <a:lvl1pPr>
              <a:defRPr/>
            </a:lvl1pPr>
          </a:lstStyle>
          <a:p>
            <a:r>
              <a:rPr lang="es-ES"/>
              <a:t>28/02/14</a:t>
            </a:r>
          </a:p>
        </p:txBody>
      </p:sp>
      <p:sp>
        <p:nvSpPr>
          <p:cNvPr id="6" name="5 Marcador de número de diapositiva"/>
          <p:cNvSpPr>
            <a:spLocks noGrp="1"/>
          </p:cNvSpPr>
          <p:nvPr>
            <p:ph type="sldNum" idx="11"/>
          </p:nvPr>
        </p:nvSpPr>
        <p:spPr/>
        <p:txBody>
          <a:bodyPr/>
          <a:lstStyle>
            <a:lvl1pPr>
              <a:defRPr/>
            </a:lvl1pPr>
          </a:lstStyle>
          <a:p>
            <a:fld id="{CA96C44E-EF19-47A5-BF9D-D77152E661EC}" type="slidenum">
              <a:rPr lang="es-ES"/>
              <a:pPr/>
              <a:t>‹#›</a:t>
            </a:fld>
            <a:endParaRPr lang="es-E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6 Marcador de fecha"/>
          <p:cNvSpPr>
            <a:spLocks noGrp="1"/>
          </p:cNvSpPr>
          <p:nvPr>
            <p:ph type="dt" idx="10"/>
          </p:nvPr>
        </p:nvSpPr>
        <p:spPr/>
        <p:txBody>
          <a:bodyPr/>
          <a:lstStyle>
            <a:lvl1pPr>
              <a:defRPr/>
            </a:lvl1pPr>
          </a:lstStyle>
          <a:p>
            <a:r>
              <a:rPr lang="es-ES"/>
              <a:t>28/02/14</a:t>
            </a:r>
          </a:p>
        </p:txBody>
      </p:sp>
      <p:sp>
        <p:nvSpPr>
          <p:cNvPr id="8" name="7 Marcador de número de diapositiva"/>
          <p:cNvSpPr>
            <a:spLocks noGrp="1"/>
          </p:cNvSpPr>
          <p:nvPr>
            <p:ph type="sldNum" idx="11"/>
          </p:nvPr>
        </p:nvSpPr>
        <p:spPr/>
        <p:txBody>
          <a:bodyPr/>
          <a:lstStyle>
            <a:lvl1pPr>
              <a:defRPr/>
            </a:lvl1pPr>
          </a:lstStyle>
          <a:p>
            <a:fld id="{6A9C1692-03A7-4C7E-A9B9-0A2694190BCA}" type="slidenum">
              <a:rPr lang="es-ES"/>
              <a:pPr/>
              <a:t>‹#›</a:t>
            </a:fld>
            <a:endParaRPr lang="es-E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fecha"/>
          <p:cNvSpPr>
            <a:spLocks noGrp="1"/>
          </p:cNvSpPr>
          <p:nvPr>
            <p:ph type="dt" idx="10"/>
          </p:nvPr>
        </p:nvSpPr>
        <p:spPr/>
        <p:txBody>
          <a:bodyPr/>
          <a:lstStyle>
            <a:lvl1pPr>
              <a:defRPr/>
            </a:lvl1pPr>
          </a:lstStyle>
          <a:p>
            <a:r>
              <a:rPr lang="es-ES"/>
              <a:t>28/02/14</a:t>
            </a:r>
          </a:p>
        </p:txBody>
      </p:sp>
      <p:sp>
        <p:nvSpPr>
          <p:cNvPr id="4" name="3 Marcador de número de diapositiva"/>
          <p:cNvSpPr>
            <a:spLocks noGrp="1"/>
          </p:cNvSpPr>
          <p:nvPr>
            <p:ph type="sldNum" idx="11"/>
          </p:nvPr>
        </p:nvSpPr>
        <p:spPr/>
        <p:txBody>
          <a:bodyPr/>
          <a:lstStyle>
            <a:lvl1pPr>
              <a:defRPr/>
            </a:lvl1pPr>
          </a:lstStyle>
          <a:p>
            <a:fld id="{C7B4162E-A1B2-4A4E-9421-A91D23A22DA5}" type="slidenum">
              <a:rPr lang="es-ES"/>
              <a:pPr/>
              <a:t>‹#›</a:t>
            </a:fld>
            <a:endParaRPr lang="es-E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idx="10"/>
          </p:nvPr>
        </p:nvSpPr>
        <p:spPr/>
        <p:txBody>
          <a:bodyPr/>
          <a:lstStyle>
            <a:lvl1pPr>
              <a:defRPr/>
            </a:lvl1pPr>
          </a:lstStyle>
          <a:p>
            <a:r>
              <a:rPr lang="es-ES"/>
              <a:t>28/02/14</a:t>
            </a:r>
          </a:p>
        </p:txBody>
      </p:sp>
      <p:sp>
        <p:nvSpPr>
          <p:cNvPr id="3" name="2 Marcador de número de diapositiva"/>
          <p:cNvSpPr>
            <a:spLocks noGrp="1"/>
          </p:cNvSpPr>
          <p:nvPr>
            <p:ph type="sldNum" idx="11"/>
          </p:nvPr>
        </p:nvSpPr>
        <p:spPr/>
        <p:txBody>
          <a:bodyPr/>
          <a:lstStyle>
            <a:lvl1pPr>
              <a:defRPr/>
            </a:lvl1pPr>
          </a:lstStyle>
          <a:p>
            <a:fld id="{BFC29095-E8EF-4294-8EDF-079DD0468933}" type="slidenum">
              <a:rPr lang="es-ES"/>
              <a:pPr/>
              <a:t>‹#›</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idx="10"/>
          </p:nvPr>
        </p:nvSpPr>
        <p:spPr/>
        <p:txBody>
          <a:bodyPr/>
          <a:lstStyle>
            <a:lvl1pPr>
              <a:defRPr/>
            </a:lvl1pPr>
          </a:lstStyle>
          <a:p>
            <a:r>
              <a:rPr lang="es-ES"/>
              <a:t>28/02/14</a:t>
            </a:r>
          </a:p>
        </p:txBody>
      </p:sp>
      <p:sp>
        <p:nvSpPr>
          <p:cNvPr id="5" name="4 Marcador de número de diapositiva"/>
          <p:cNvSpPr>
            <a:spLocks noGrp="1"/>
          </p:cNvSpPr>
          <p:nvPr>
            <p:ph type="sldNum" idx="11"/>
          </p:nvPr>
        </p:nvSpPr>
        <p:spPr/>
        <p:txBody>
          <a:bodyPr/>
          <a:lstStyle>
            <a:lvl1pPr>
              <a:defRPr/>
            </a:lvl1pPr>
          </a:lstStyle>
          <a:p>
            <a:fld id="{A5C18474-717C-44D8-8226-CD0822A5949B}" type="slidenum">
              <a:rPr lang="es-ES"/>
              <a:pPr/>
              <a:t>‹#›</a:t>
            </a:fld>
            <a:endParaRPr lang="es-E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idx="10"/>
          </p:nvPr>
        </p:nvSpPr>
        <p:spPr/>
        <p:txBody>
          <a:bodyPr/>
          <a:lstStyle>
            <a:lvl1pPr>
              <a:defRPr/>
            </a:lvl1pPr>
          </a:lstStyle>
          <a:p>
            <a:r>
              <a:rPr lang="es-ES"/>
              <a:t>28/02/14</a:t>
            </a:r>
          </a:p>
        </p:txBody>
      </p:sp>
      <p:sp>
        <p:nvSpPr>
          <p:cNvPr id="6" name="5 Marcador de número de diapositiva"/>
          <p:cNvSpPr>
            <a:spLocks noGrp="1"/>
          </p:cNvSpPr>
          <p:nvPr>
            <p:ph type="sldNum" idx="11"/>
          </p:nvPr>
        </p:nvSpPr>
        <p:spPr/>
        <p:txBody>
          <a:bodyPr/>
          <a:lstStyle>
            <a:lvl1pPr>
              <a:defRPr/>
            </a:lvl1pPr>
          </a:lstStyle>
          <a:p>
            <a:fld id="{13A468A5-A49D-4ADE-92C9-3060512F2445}" type="slidenum">
              <a:rPr lang="es-ES"/>
              <a:pPr/>
              <a:t>‹#›</a:t>
            </a:fld>
            <a:endParaRPr lang="es-E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idx="10"/>
          </p:nvPr>
        </p:nvSpPr>
        <p:spPr/>
        <p:txBody>
          <a:bodyPr/>
          <a:lstStyle>
            <a:lvl1pPr>
              <a:defRPr/>
            </a:lvl1pPr>
          </a:lstStyle>
          <a:p>
            <a:r>
              <a:rPr lang="es-ES"/>
              <a:t>28/02/14</a:t>
            </a:r>
          </a:p>
        </p:txBody>
      </p:sp>
      <p:sp>
        <p:nvSpPr>
          <p:cNvPr id="6" name="5 Marcador de número de diapositiva"/>
          <p:cNvSpPr>
            <a:spLocks noGrp="1"/>
          </p:cNvSpPr>
          <p:nvPr>
            <p:ph type="sldNum" idx="11"/>
          </p:nvPr>
        </p:nvSpPr>
        <p:spPr/>
        <p:txBody>
          <a:bodyPr/>
          <a:lstStyle>
            <a:lvl1pPr>
              <a:defRPr/>
            </a:lvl1pPr>
          </a:lstStyle>
          <a:p>
            <a:fld id="{282B6DCD-AA48-4EC3-A2AF-D2E6E92309DA}" type="slidenum">
              <a:rPr lang="es-ES"/>
              <a:pPr/>
              <a:t>‹#›</a:t>
            </a:fld>
            <a:endParaRPr lang="es-E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idx="10"/>
          </p:nvPr>
        </p:nvSpPr>
        <p:spPr/>
        <p:txBody>
          <a:bodyPr/>
          <a:lstStyle>
            <a:lvl1pPr>
              <a:defRPr/>
            </a:lvl1pPr>
          </a:lstStyle>
          <a:p>
            <a:r>
              <a:rPr lang="es-ES"/>
              <a:t>28/02/14</a:t>
            </a:r>
          </a:p>
        </p:txBody>
      </p:sp>
      <p:sp>
        <p:nvSpPr>
          <p:cNvPr id="5" name="4 Marcador de número de diapositiva"/>
          <p:cNvSpPr>
            <a:spLocks noGrp="1"/>
          </p:cNvSpPr>
          <p:nvPr>
            <p:ph type="sldNum" idx="11"/>
          </p:nvPr>
        </p:nvSpPr>
        <p:spPr/>
        <p:txBody>
          <a:bodyPr/>
          <a:lstStyle>
            <a:lvl1pPr>
              <a:defRPr/>
            </a:lvl1pPr>
          </a:lstStyle>
          <a:p>
            <a:fld id="{CABABF31-50A3-4866-A5FE-DE6E0CA156F9}" type="slidenum">
              <a:rPr lang="es-ES"/>
              <a:pPr/>
              <a:t>‹#›</a:t>
            </a:fld>
            <a:endParaRPr lang="es-E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5813" cy="5849937"/>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4993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idx="10"/>
          </p:nvPr>
        </p:nvSpPr>
        <p:spPr/>
        <p:txBody>
          <a:bodyPr/>
          <a:lstStyle>
            <a:lvl1pPr>
              <a:defRPr/>
            </a:lvl1pPr>
          </a:lstStyle>
          <a:p>
            <a:r>
              <a:rPr lang="es-ES"/>
              <a:t>28/02/14</a:t>
            </a:r>
          </a:p>
        </p:txBody>
      </p:sp>
      <p:sp>
        <p:nvSpPr>
          <p:cNvPr id="5" name="4 Marcador de número de diapositiva"/>
          <p:cNvSpPr>
            <a:spLocks noGrp="1"/>
          </p:cNvSpPr>
          <p:nvPr>
            <p:ph type="sldNum" idx="11"/>
          </p:nvPr>
        </p:nvSpPr>
        <p:spPr/>
        <p:txBody>
          <a:bodyPr/>
          <a:lstStyle>
            <a:lvl1pPr>
              <a:defRPr/>
            </a:lvl1pPr>
          </a:lstStyle>
          <a:p>
            <a:fld id="{FF9ECBC5-0715-4E34-9078-304777F8B528}" type="slidenum">
              <a:rPr lang="es-ES"/>
              <a:pPr/>
              <a:t>‹#›</a:t>
            </a:fld>
            <a:endParaRPr lang="es-E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CL"/>
          </a:p>
        </p:txBody>
      </p:sp>
      <p:sp>
        <p:nvSpPr>
          <p:cNvPr id="4" name="3 Marcador de fecha"/>
          <p:cNvSpPr>
            <a:spLocks noGrp="1"/>
          </p:cNvSpPr>
          <p:nvPr>
            <p:ph type="dt" idx="10"/>
          </p:nvPr>
        </p:nvSpPr>
        <p:spPr/>
        <p:txBody>
          <a:bodyPr/>
          <a:lstStyle>
            <a:lvl1pPr>
              <a:defRPr/>
            </a:lvl1pPr>
          </a:lstStyle>
          <a:p>
            <a:r>
              <a:rPr lang="es-ES"/>
              <a:t>28/02/14</a:t>
            </a:r>
          </a:p>
        </p:txBody>
      </p:sp>
      <p:sp>
        <p:nvSpPr>
          <p:cNvPr id="5" name="4 Marcador de número de diapositiva"/>
          <p:cNvSpPr>
            <a:spLocks noGrp="1"/>
          </p:cNvSpPr>
          <p:nvPr>
            <p:ph type="sldNum" idx="11"/>
          </p:nvPr>
        </p:nvSpPr>
        <p:spPr/>
        <p:txBody>
          <a:bodyPr/>
          <a:lstStyle>
            <a:lvl1pPr>
              <a:defRPr/>
            </a:lvl1pPr>
          </a:lstStyle>
          <a:p>
            <a:fld id="{729EB089-2C55-4BE0-9FEA-EC2B9506F66A}" type="slidenum">
              <a:rPr lang="es-ES"/>
              <a:pPr/>
              <a:t>‹#›</a:t>
            </a:fld>
            <a:endParaRPr lang="es-E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idx="10"/>
          </p:nvPr>
        </p:nvSpPr>
        <p:spPr/>
        <p:txBody>
          <a:bodyPr/>
          <a:lstStyle>
            <a:lvl1pPr>
              <a:defRPr/>
            </a:lvl1pPr>
          </a:lstStyle>
          <a:p>
            <a:r>
              <a:rPr lang="es-ES"/>
              <a:t>28/02/14</a:t>
            </a:r>
          </a:p>
        </p:txBody>
      </p:sp>
      <p:sp>
        <p:nvSpPr>
          <p:cNvPr id="5" name="4 Marcador de número de diapositiva"/>
          <p:cNvSpPr>
            <a:spLocks noGrp="1"/>
          </p:cNvSpPr>
          <p:nvPr>
            <p:ph type="sldNum" idx="11"/>
          </p:nvPr>
        </p:nvSpPr>
        <p:spPr/>
        <p:txBody>
          <a:bodyPr/>
          <a:lstStyle>
            <a:lvl1pPr>
              <a:defRPr/>
            </a:lvl1pPr>
          </a:lstStyle>
          <a:p>
            <a:fld id="{BFBFD325-A1A7-4B34-83FF-CE48DA69A11B}" type="slidenum">
              <a:rPr lang="es-ES"/>
              <a:pPr/>
              <a:t>‹#›</a:t>
            </a:fld>
            <a:endParaRPr lang="es-E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idx="10"/>
          </p:nvPr>
        </p:nvSpPr>
        <p:spPr/>
        <p:txBody>
          <a:bodyPr/>
          <a:lstStyle>
            <a:lvl1pPr>
              <a:defRPr/>
            </a:lvl1pPr>
          </a:lstStyle>
          <a:p>
            <a:r>
              <a:rPr lang="es-ES"/>
              <a:t>28/02/14</a:t>
            </a:r>
          </a:p>
        </p:txBody>
      </p:sp>
      <p:sp>
        <p:nvSpPr>
          <p:cNvPr id="5" name="4 Marcador de número de diapositiva"/>
          <p:cNvSpPr>
            <a:spLocks noGrp="1"/>
          </p:cNvSpPr>
          <p:nvPr>
            <p:ph type="sldNum" idx="11"/>
          </p:nvPr>
        </p:nvSpPr>
        <p:spPr/>
        <p:txBody>
          <a:bodyPr/>
          <a:lstStyle>
            <a:lvl1pPr>
              <a:defRPr/>
            </a:lvl1pPr>
          </a:lstStyle>
          <a:p>
            <a:fld id="{0E1D6BA6-DCAE-43FC-97DE-B89E8DB487DD}" type="slidenum">
              <a:rPr lang="es-ES"/>
              <a:pPr/>
              <a:t>‹#›</a:t>
            </a:fld>
            <a:endParaRPr lang="es-E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604963"/>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6613" y="1604963"/>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fecha"/>
          <p:cNvSpPr>
            <a:spLocks noGrp="1"/>
          </p:cNvSpPr>
          <p:nvPr>
            <p:ph type="dt" idx="10"/>
          </p:nvPr>
        </p:nvSpPr>
        <p:spPr/>
        <p:txBody>
          <a:bodyPr/>
          <a:lstStyle>
            <a:lvl1pPr>
              <a:defRPr/>
            </a:lvl1pPr>
          </a:lstStyle>
          <a:p>
            <a:r>
              <a:rPr lang="es-ES"/>
              <a:t>28/02/14</a:t>
            </a:r>
          </a:p>
        </p:txBody>
      </p:sp>
      <p:sp>
        <p:nvSpPr>
          <p:cNvPr id="6" name="5 Marcador de número de diapositiva"/>
          <p:cNvSpPr>
            <a:spLocks noGrp="1"/>
          </p:cNvSpPr>
          <p:nvPr>
            <p:ph type="sldNum" idx="11"/>
          </p:nvPr>
        </p:nvSpPr>
        <p:spPr/>
        <p:txBody>
          <a:bodyPr/>
          <a:lstStyle>
            <a:lvl1pPr>
              <a:defRPr/>
            </a:lvl1pPr>
          </a:lstStyle>
          <a:p>
            <a:fld id="{45431B73-11E9-4C30-BAE9-D2C5E544F702}" type="slidenum">
              <a:rPr lang="es-ES"/>
              <a:pPr/>
              <a:t>‹#›</a:t>
            </a:fld>
            <a:endParaRPr lang="es-E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6 Marcador de fecha"/>
          <p:cNvSpPr>
            <a:spLocks noGrp="1"/>
          </p:cNvSpPr>
          <p:nvPr>
            <p:ph type="dt" idx="10"/>
          </p:nvPr>
        </p:nvSpPr>
        <p:spPr/>
        <p:txBody>
          <a:bodyPr/>
          <a:lstStyle>
            <a:lvl1pPr>
              <a:defRPr/>
            </a:lvl1pPr>
          </a:lstStyle>
          <a:p>
            <a:r>
              <a:rPr lang="es-ES"/>
              <a:t>28/02/14</a:t>
            </a:r>
          </a:p>
        </p:txBody>
      </p:sp>
      <p:sp>
        <p:nvSpPr>
          <p:cNvPr id="8" name="7 Marcador de número de diapositiva"/>
          <p:cNvSpPr>
            <a:spLocks noGrp="1"/>
          </p:cNvSpPr>
          <p:nvPr>
            <p:ph type="sldNum" idx="11"/>
          </p:nvPr>
        </p:nvSpPr>
        <p:spPr/>
        <p:txBody>
          <a:bodyPr/>
          <a:lstStyle>
            <a:lvl1pPr>
              <a:defRPr/>
            </a:lvl1pPr>
          </a:lstStyle>
          <a:p>
            <a:fld id="{4B8440B9-7B2F-4ED8-886F-130CD3FF5D68}" type="slidenum">
              <a:rPr lang="es-ES"/>
              <a:pPr/>
              <a:t>‹#›</a:t>
            </a:fld>
            <a:endParaRPr lang="es-E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fecha"/>
          <p:cNvSpPr>
            <a:spLocks noGrp="1"/>
          </p:cNvSpPr>
          <p:nvPr>
            <p:ph type="dt" idx="10"/>
          </p:nvPr>
        </p:nvSpPr>
        <p:spPr/>
        <p:txBody>
          <a:bodyPr/>
          <a:lstStyle>
            <a:lvl1pPr>
              <a:defRPr/>
            </a:lvl1pPr>
          </a:lstStyle>
          <a:p>
            <a:r>
              <a:rPr lang="es-ES"/>
              <a:t>28/02/14</a:t>
            </a:r>
          </a:p>
        </p:txBody>
      </p:sp>
      <p:sp>
        <p:nvSpPr>
          <p:cNvPr id="4" name="3 Marcador de número de diapositiva"/>
          <p:cNvSpPr>
            <a:spLocks noGrp="1"/>
          </p:cNvSpPr>
          <p:nvPr>
            <p:ph type="sldNum" idx="11"/>
          </p:nvPr>
        </p:nvSpPr>
        <p:spPr/>
        <p:txBody>
          <a:bodyPr/>
          <a:lstStyle>
            <a:lvl1pPr>
              <a:defRPr/>
            </a:lvl1pPr>
          </a:lstStyle>
          <a:p>
            <a:fld id="{20E33E07-BC1E-4404-8DC4-5C4BDA8B0874}" type="slidenum">
              <a:rPr lang="es-ES"/>
              <a:pPr/>
              <a:t>‹#›</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idx="10"/>
          </p:nvPr>
        </p:nvSpPr>
        <p:spPr/>
        <p:txBody>
          <a:bodyPr/>
          <a:lstStyle>
            <a:lvl1pPr>
              <a:defRPr/>
            </a:lvl1pPr>
          </a:lstStyle>
          <a:p>
            <a:r>
              <a:rPr lang="es-ES"/>
              <a:t>28/02/14</a:t>
            </a:r>
          </a:p>
        </p:txBody>
      </p:sp>
      <p:sp>
        <p:nvSpPr>
          <p:cNvPr id="5" name="4 Marcador de número de diapositiva"/>
          <p:cNvSpPr>
            <a:spLocks noGrp="1"/>
          </p:cNvSpPr>
          <p:nvPr>
            <p:ph type="sldNum" idx="11"/>
          </p:nvPr>
        </p:nvSpPr>
        <p:spPr/>
        <p:txBody>
          <a:bodyPr/>
          <a:lstStyle>
            <a:lvl1pPr>
              <a:defRPr/>
            </a:lvl1pPr>
          </a:lstStyle>
          <a:p>
            <a:fld id="{FA7B5396-2C4F-46C3-AFCE-B602737AE3B8}" type="slidenum">
              <a:rPr lang="es-ES"/>
              <a:pPr/>
              <a:t>‹#›</a:t>
            </a:fld>
            <a:endParaRPr lang="es-E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idx="10"/>
          </p:nvPr>
        </p:nvSpPr>
        <p:spPr/>
        <p:txBody>
          <a:bodyPr/>
          <a:lstStyle>
            <a:lvl1pPr>
              <a:defRPr/>
            </a:lvl1pPr>
          </a:lstStyle>
          <a:p>
            <a:r>
              <a:rPr lang="es-ES"/>
              <a:t>28/02/14</a:t>
            </a:r>
          </a:p>
        </p:txBody>
      </p:sp>
      <p:sp>
        <p:nvSpPr>
          <p:cNvPr id="3" name="2 Marcador de número de diapositiva"/>
          <p:cNvSpPr>
            <a:spLocks noGrp="1"/>
          </p:cNvSpPr>
          <p:nvPr>
            <p:ph type="sldNum" idx="11"/>
          </p:nvPr>
        </p:nvSpPr>
        <p:spPr/>
        <p:txBody>
          <a:bodyPr/>
          <a:lstStyle>
            <a:lvl1pPr>
              <a:defRPr/>
            </a:lvl1pPr>
          </a:lstStyle>
          <a:p>
            <a:fld id="{0E19A415-6550-4514-AAE9-ACC775A6B280}" type="slidenum">
              <a:rPr lang="es-ES"/>
              <a:pPr/>
              <a:t>‹#›</a:t>
            </a:fld>
            <a:endParaRPr lang="es-E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idx="10"/>
          </p:nvPr>
        </p:nvSpPr>
        <p:spPr/>
        <p:txBody>
          <a:bodyPr/>
          <a:lstStyle>
            <a:lvl1pPr>
              <a:defRPr/>
            </a:lvl1pPr>
          </a:lstStyle>
          <a:p>
            <a:r>
              <a:rPr lang="es-ES"/>
              <a:t>28/02/14</a:t>
            </a:r>
          </a:p>
        </p:txBody>
      </p:sp>
      <p:sp>
        <p:nvSpPr>
          <p:cNvPr id="6" name="5 Marcador de número de diapositiva"/>
          <p:cNvSpPr>
            <a:spLocks noGrp="1"/>
          </p:cNvSpPr>
          <p:nvPr>
            <p:ph type="sldNum" idx="11"/>
          </p:nvPr>
        </p:nvSpPr>
        <p:spPr/>
        <p:txBody>
          <a:bodyPr/>
          <a:lstStyle>
            <a:lvl1pPr>
              <a:defRPr/>
            </a:lvl1pPr>
          </a:lstStyle>
          <a:p>
            <a:fld id="{42FA8D48-9F8F-4BAB-A371-53D9459E77FC}" type="slidenum">
              <a:rPr lang="es-ES"/>
              <a:pPr/>
              <a:t>‹#›</a:t>
            </a:fld>
            <a:endParaRPr lang="es-E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idx="10"/>
          </p:nvPr>
        </p:nvSpPr>
        <p:spPr/>
        <p:txBody>
          <a:bodyPr/>
          <a:lstStyle>
            <a:lvl1pPr>
              <a:defRPr/>
            </a:lvl1pPr>
          </a:lstStyle>
          <a:p>
            <a:r>
              <a:rPr lang="es-ES"/>
              <a:t>28/02/14</a:t>
            </a:r>
          </a:p>
        </p:txBody>
      </p:sp>
      <p:sp>
        <p:nvSpPr>
          <p:cNvPr id="6" name="5 Marcador de número de diapositiva"/>
          <p:cNvSpPr>
            <a:spLocks noGrp="1"/>
          </p:cNvSpPr>
          <p:nvPr>
            <p:ph type="sldNum" idx="11"/>
          </p:nvPr>
        </p:nvSpPr>
        <p:spPr/>
        <p:txBody>
          <a:bodyPr/>
          <a:lstStyle>
            <a:lvl1pPr>
              <a:defRPr/>
            </a:lvl1pPr>
          </a:lstStyle>
          <a:p>
            <a:fld id="{3992BA88-530B-41A1-9D68-D3C1E8F054AA}" type="slidenum">
              <a:rPr lang="es-ES"/>
              <a:pPr/>
              <a:t>‹#›</a:t>
            </a:fld>
            <a:endParaRPr lang="es-E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idx="10"/>
          </p:nvPr>
        </p:nvSpPr>
        <p:spPr/>
        <p:txBody>
          <a:bodyPr/>
          <a:lstStyle>
            <a:lvl1pPr>
              <a:defRPr/>
            </a:lvl1pPr>
          </a:lstStyle>
          <a:p>
            <a:r>
              <a:rPr lang="es-ES"/>
              <a:t>28/02/14</a:t>
            </a:r>
          </a:p>
        </p:txBody>
      </p:sp>
      <p:sp>
        <p:nvSpPr>
          <p:cNvPr id="5" name="4 Marcador de número de diapositiva"/>
          <p:cNvSpPr>
            <a:spLocks noGrp="1"/>
          </p:cNvSpPr>
          <p:nvPr>
            <p:ph type="sldNum" idx="11"/>
          </p:nvPr>
        </p:nvSpPr>
        <p:spPr/>
        <p:txBody>
          <a:bodyPr/>
          <a:lstStyle>
            <a:lvl1pPr>
              <a:defRPr/>
            </a:lvl1pPr>
          </a:lstStyle>
          <a:p>
            <a:fld id="{580E4FE6-EE65-4E3E-BAC3-ED1BEB562376}" type="slidenum">
              <a:rPr lang="es-ES"/>
              <a:pPr/>
              <a:t>‹#›</a:t>
            </a:fld>
            <a:endParaRPr lang="es-E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3050"/>
            <a:ext cx="2055813" cy="5856288"/>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73050"/>
            <a:ext cx="6019800" cy="585628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idx="10"/>
          </p:nvPr>
        </p:nvSpPr>
        <p:spPr/>
        <p:txBody>
          <a:bodyPr/>
          <a:lstStyle>
            <a:lvl1pPr>
              <a:defRPr/>
            </a:lvl1pPr>
          </a:lstStyle>
          <a:p>
            <a:r>
              <a:rPr lang="es-ES"/>
              <a:t>28/02/14</a:t>
            </a:r>
          </a:p>
        </p:txBody>
      </p:sp>
      <p:sp>
        <p:nvSpPr>
          <p:cNvPr id="5" name="4 Marcador de número de diapositiva"/>
          <p:cNvSpPr>
            <a:spLocks noGrp="1"/>
          </p:cNvSpPr>
          <p:nvPr>
            <p:ph type="sldNum" idx="11"/>
          </p:nvPr>
        </p:nvSpPr>
        <p:spPr/>
        <p:txBody>
          <a:bodyPr/>
          <a:lstStyle>
            <a:lvl1pPr>
              <a:defRPr/>
            </a:lvl1pPr>
          </a:lstStyle>
          <a:p>
            <a:fld id="{11556579-A583-40B3-A62B-D0BC5D636F76}" type="slidenum">
              <a:rPr lang="es-ES"/>
              <a:pPr/>
              <a:t>‹#›</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604963"/>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6613" y="1604963"/>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fecha"/>
          <p:cNvSpPr>
            <a:spLocks noGrp="1"/>
          </p:cNvSpPr>
          <p:nvPr>
            <p:ph type="dt" idx="10"/>
          </p:nvPr>
        </p:nvSpPr>
        <p:spPr/>
        <p:txBody>
          <a:bodyPr/>
          <a:lstStyle>
            <a:lvl1pPr>
              <a:defRPr/>
            </a:lvl1pPr>
          </a:lstStyle>
          <a:p>
            <a:r>
              <a:rPr lang="es-ES"/>
              <a:t>28/02/14</a:t>
            </a:r>
          </a:p>
        </p:txBody>
      </p:sp>
      <p:sp>
        <p:nvSpPr>
          <p:cNvPr id="6" name="5 Marcador de número de diapositiva"/>
          <p:cNvSpPr>
            <a:spLocks noGrp="1"/>
          </p:cNvSpPr>
          <p:nvPr>
            <p:ph type="sldNum" idx="11"/>
          </p:nvPr>
        </p:nvSpPr>
        <p:spPr/>
        <p:txBody>
          <a:bodyPr/>
          <a:lstStyle>
            <a:lvl1pPr>
              <a:defRPr/>
            </a:lvl1pPr>
          </a:lstStyle>
          <a:p>
            <a:fld id="{1ED04A04-2BCB-4B22-A414-145DD7B66D4E}" type="slidenum">
              <a:rPr lang="es-ES"/>
              <a:pPr/>
              <a:t>‹#›</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6 Marcador de fecha"/>
          <p:cNvSpPr>
            <a:spLocks noGrp="1"/>
          </p:cNvSpPr>
          <p:nvPr>
            <p:ph type="dt" idx="10"/>
          </p:nvPr>
        </p:nvSpPr>
        <p:spPr/>
        <p:txBody>
          <a:bodyPr/>
          <a:lstStyle>
            <a:lvl1pPr>
              <a:defRPr/>
            </a:lvl1pPr>
          </a:lstStyle>
          <a:p>
            <a:r>
              <a:rPr lang="es-ES"/>
              <a:t>28/02/14</a:t>
            </a:r>
          </a:p>
        </p:txBody>
      </p:sp>
      <p:sp>
        <p:nvSpPr>
          <p:cNvPr id="8" name="7 Marcador de número de diapositiva"/>
          <p:cNvSpPr>
            <a:spLocks noGrp="1"/>
          </p:cNvSpPr>
          <p:nvPr>
            <p:ph type="sldNum" idx="11"/>
          </p:nvPr>
        </p:nvSpPr>
        <p:spPr/>
        <p:txBody>
          <a:bodyPr/>
          <a:lstStyle>
            <a:lvl1pPr>
              <a:defRPr/>
            </a:lvl1pPr>
          </a:lstStyle>
          <a:p>
            <a:fld id="{492D22D7-BFDF-4EAE-9856-BD08863475AA}" type="slidenum">
              <a:rPr lang="es-ES"/>
              <a:pPr/>
              <a:t>‹#›</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fecha"/>
          <p:cNvSpPr>
            <a:spLocks noGrp="1"/>
          </p:cNvSpPr>
          <p:nvPr>
            <p:ph type="dt" idx="10"/>
          </p:nvPr>
        </p:nvSpPr>
        <p:spPr/>
        <p:txBody>
          <a:bodyPr/>
          <a:lstStyle>
            <a:lvl1pPr>
              <a:defRPr/>
            </a:lvl1pPr>
          </a:lstStyle>
          <a:p>
            <a:r>
              <a:rPr lang="es-ES"/>
              <a:t>28/02/14</a:t>
            </a:r>
          </a:p>
        </p:txBody>
      </p:sp>
      <p:sp>
        <p:nvSpPr>
          <p:cNvPr id="4" name="3 Marcador de número de diapositiva"/>
          <p:cNvSpPr>
            <a:spLocks noGrp="1"/>
          </p:cNvSpPr>
          <p:nvPr>
            <p:ph type="sldNum" idx="11"/>
          </p:nvPr>
        </p:nvSpPr>
        <p:spPr/>
        <p:txBody>
          <a:bodyPr/>
          <a:lstStyle>
            <a:lvl1pPr>
              <a:defRPr/>
            </a:lvl1pPr>
          </a:lstStyle>
          <a:p>
            <a:fld id="{EA6FF7AD-2F69-492F-981D-BDFF218E3174}" type="slidenum">
              <a:rPr lang="es-ES"/>
              <a:pPr/>
              <a:t>‹#›</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idx="10"/>
          </p:nvPr>
        </p:nvSpPr>
        <p:spPr/>
        <p:txBody>
          <a:bodyPr/>
          <a:lstStyle>
            <a:lvl1pPr>
              <a:defRPr/>
            </a:lvl1pPr>
          </a:lstStyle>
          <a:p>
            <a:r>
              <a:rPr lang="es-ES"/>
              <a:t>28/02/14</a:t>
            </a:r>
          </a:p>
        </p:txBody>
      </p:sp>
      <p:sp>
        <p:nvSpPr>
          <p:cNvPr id="3" name="2 Marcador de número de diapositiva"/>
          <p:cNvSpPr>
            <a:spLocks noGrp="1"/>
          </p:cNvSpPr>
          <p:nvPr>
            <p:ph type="sldNum" idx="11"/>
          </p:nvPr>
        </p:nvSpPr>
        <p:spPr/>
        <p:txBody>
          <a:bodyPr/>
          <a:lstStyle>
            <a:lvl1pPr>
              <a:defRPr/>
            </a:lvl1pPr>
          </a:lstStyle>
          <a:p>
            <a:fld id="{82708A9E-9905-4F7B-890D-73AD6665000C}" type="slidenum">
              <a:rPr lang="es-ES"/>
              <a:pPr/>
              <a:t>‹#›</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idx="10"/>
          </p:nvPr>
        </p:nvSpPr>
        <p:spPr/>
        <p:txBody>
          <a:bodyPr/>
          <a:lstStyle>
            <a:lvl1pPr>
              <a:defRPr/>
            </a:lvl1pPr>
          </a:lstStyle>
          <a:p>
            <a:r>
              <a:rPr lang="es-ES"/>
              <a:t>28/02/14</a:t>
            </a:r>
          </a:p>
        </p:txBody>
      </p:sp>
      <p:sp>
        <p:nvSpPr>
          <p:cNvPr id="6" name="5 Marcador de número de diapositiva"/>
          <p:cNvSpPr>
            <a:spLocks noGrp="1"/>
          </p:cNvSpPr>
          <p:nvPr>
            <p:ph type="sldNum" idx="11"/>
          </p:nvPr>
        </p:nvSpPr>
        <p:spPr/>
        <p:txBody>
          <a:bodyPr/>
          <a:lstStyle>
            <a:lvl1pPr>
              <a:defRPr/>
            </a:lvl1pPr>
          </a:lstStyle>
          <a:p>
            <a:fld id="{2A220201-31DA-483F-8D73-7E3955BF2F44}" type="slidenum">
              <a:rPr lang="es-ES"/>
              <a:pPr/>
              <a:t>‹#›</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idx="10"/>
          </p:nvPr>
        </p:nvSpPr>
        <p:spPr/>
        <p:txBody>
          <a:bodyPr/>
          <a:lstStyle>
            <a:lvl1pPr>
              <a:defRPr/>
            </a:lvl1pPr>
          </a:lstStyle>
          <a:p>
            <a:r>
              <a:rPr lang="es-ES"/>
              <a:t>28/02/14</a:t>
            </a:r>
          </a:p>
        </p:txBody>
      </p:sp>
      <p:sp>
        <p:nvSpPr>
          <p:cNvPr id="6" name="5 Marcador de número de diapositiva"/>
          <p:cNvSpPr>
            <a:spLocks noGrp="1"/>
          </p:cNvSpPr>
          <p:nvPr>
            <p:ph type="sldNum" idx="11"/>
          </p:nvPr>
        </p:nvSpPr>
        <p:spPr/>
        <p:txBody>
          <a:bodyPr/>
          <a:lstStyle>
            <a:lvl1pPr>
              <a:defRPr/>
            </a:lvl1pPr>
          </a:lstStyle>
          <a:p>
            <a:fld id="{8901DD11-6D22-48E7-B8F5-C0F43CBC26BC}" type="slidenum">
              <a:rPr lang="es-ES"/>
              <a:pPr/>
              <a:t>‹#›</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85800" y="2130425"/>
            <a:ext cx="7770813" cy="1468438"/>
          </a:xfrm>
          <a:prstGeom prst="rect">
            <a:avLst/>
          </a:prstGeom>
          <a:noFill/>
          <a:ln w="9360" cap="flat">
            <a:noFill/>
            <a:miter lim="800000"/>
            <a:headEnd/>
            <a:tailEnd/>
          </a:ln>
          <a:effectLst/>
        </p:spPr>
        <p:txBody>
          <a:bodyPr vert="horz" wrap="square" lIns="90000" tIns="45000" rIns="90000" bIns="45000" numCol="1" anchor="t" anchorCtr="0" compatLnSpc="1">
            <a:prstTxWarp prst="textNoShape">
              <a:avLst/>
            </a:prstTxWarp>
          </a:bodyPr>
          <a:lstStyle/>
          <a:p>
            <a:pPr lvl="0"/>
            <a:r>
              <a:rPr lang="en-GB" smtClean="0"/>
              <a:t>Pulse para editar el formato del texto de títuloHaga clic para modificar el estilo de título del patrón</a:t>
            </a:r>
          </a:p>
        </p:txBody>
      </p:sp>
      <p:sp>
        <p:nvSpPr>
          <p:cNvPr id="1026" name="Rectangle 2"/>
          <p:cNvSpPr>
            <a:spLocks noGrp="1" noChangeArrowheads="1"/>
          </p:cNvSpPr>
          <p:nvPr>
            <p:ph type="dt"/>
          </p:nvPr>
        </p:nvSpPr>
        <p:spPr bwMode="auto">
          <a:xfrm>
            <a:off x="457200" y="6356350"/>
            <a:ext cx="2132013" cy="363538"/>
          </a:xfrm>
          <a:prstGeom prst="rect">
            <a:avLst/>
          </a:prstGeom>
          <a:noFill/>
          <a:ln w="9525" cap="flat">
            <a:noFill/>
            <a:round/>
            <a:headEnd/>
            <a:tailEnd/>
          </a:ln>
          <a:effectLst/>
        </p:spPr>
        <p:txBody>
          <a:bodyPr vert="horz" wrap="square" lIns="90000" tIns="45000" rIns="90000" bIns="45000" numCol="1" anchor="t" anchorCtr="0" compatLnSpc="1">
            <a:prstTxWarp prst="textNoShape">
              <a:avLst/>
            </a:prstTxWarp>
          </a:bodyPr>
          <a:lstStyle>
            <a:lvl1pPr hangingPunct="1">
              <a:lnSpc>
                <a:spcPct val="100000"/>
              </a:lnSpc>
              <a:tabLst>
                <a:tab pos="723900" algn="l"/>
                <a:tab pos="1447800" algn="l"/>
              </a:tabLst>
              <a:defRPr>
                <a:solidFill>
                  <a:srgbClr val="000000"/>
                </a:solidFill>
                <a:latin typeface="+mn-lt"/>
              </a:defRPr>
            </a:lvl1pPr>
          </a:lstStyle>
          <a:p>
            <a:r>
              <a:rPr lang="es-ES"/>
              <a:t>28/02/14</a:t>
            </a:r>
          </a:p>
        </p:txBody>
      </p:sp>
      <p:sp>
        <p:nvSpPr>
          <p:cNvPr id="1027" name="Text Box 3"/>
          <p:cNvSpPr txBox="1">
            <a:spLocks noChangeArrowheads="1"/>
          </p:cNvSpPr>
          <p:nvPr/>
        </p:nvSpPr>
        <p:spPr bwMode="auto">
          <a:xfrm>
            <a:off x="3124200" y="6356350"/>
            <a:ext cx="2895600" cy="365125"/>
          </a:xfrm>
          <a:prstGeom prst="rect">
            <a:avLst/>
          </a:prstGeom>
          <a:noFill/>
          <a:ln w="9525" cap="flat">
            <a:noFill/>
            <a:round/>
            <a:headEnd/>
            <a:tailEnd/>
          </a:ln>
          <a:effectLst/>
        </p:spPr>
        <p:txBody>
          <a:bodyPr wrap="none" anchor="ctr"/>
          <a:lstStyle/>
          <a:p>
            <a:endParaRPr lang="es-CL"/>
          </a:p>
        </p:txBody>
      </p:sp>
      <p:sp>
        <p:nvSpPr>
          <p:cNvPr id="1028" name="Rectangle 4"/>
          <p:cNvSpPr>
            <a:spLocks noGrp="1" noChangeArrowheads="1"/>
          </p:cNvSpPr>
          <p:nvPr>
            <p:ph type="sldNum"/>
          </p:nvPr>
        </p:nvSpPr>
        <p:spPr bwMode="auto">
          <a:xfrm>
            <a:off x="6553200" y="6356350"/>
            <a:ext cx="2132013" cy="363538"/>
          </a:xfrm>
          <a:prstGeom prst="rect">
            <a:avLst/>
          </a:prstGeom>
          <a:noFill/>
          <a:ln w="9525" cap="flat">
            <a:noFill/>
            <a:round/>
            <a:headEnd/>
            <a:tailEnd/>
          </a:ln>
          <a:effectLst/>
        </p:spPr>
        <p:txBody>
          <a:bodyPr vert="horz" wrap="square" lIns="90000" tIns="45000" rIns="90000" bIns="45000" numCol="1" anchor="t" anchorCtr="0" compatLnSpc="1">
            <a:prstTxWarp prst="textNoShape">
              <a:avLst/>
            </a:prstTxWarp>
          </a:bodyPr>
          <a:lstStyle>
            <a:lvl1pPr hangingPunct="1">
              <a:lnSpc>
                <a:spcPct val="100000"/>
              </a:lnSpc>
              <a:tabLst>
                <a:tab pos="723900" algn="l"/>
                <a:tab pos="1447800" algn="l"/>
              </a:tabLst>
              <a:defRPr>
                <a:solidFill>
                  <a:srgbClr val="000000"/>
                </a:solidFill>
                <a:latin typeface="+mn-lt"/>
              </a:defRPr>
            </a:lvl1pPr>
          </a:lstStyle>
          <a:p>
            <a:fld id="{16204FE7-2691-4792-9BE1-608B72FE6105}" type="slidenum">
              <a:rPr lang="es-ES"/>
              <a:pPr/>
              <a:t>‹#›</a:t>
            </a:fld>
            <a:endParaRPr lang="es-ES"/>
          </a:p>
        </p:txBody>
      </p:sp>
      <p:sp>
        <p:nvSpPr>
          <p:cNvPr id="1029" name="Rectangle 5"/>
          <p:cNvSpPr>
            <a:spLocks noGrp="1" noChangeArrowheads="1"/>
          </p:cNvSpPr>
          <p:nvPr>
            <p:ph type="body" idx="1"/>
          </p:nvPr>
        </p:nvSpPr>
        <p:spPr bwMode="auto">
          <a:xfrm>
            <a:off x="457200" y="1604963"/>
            <a:ext cx="8228013" cy="4524375"/>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p>
            <a:pPr lvl="0"/>
            <a:r>
              <a:rPr lang="en-GB" smtClean="0"/>
              <a:t>Pulse para editar los formatos del texto del esquema</a:t>
            </a:r>
          </a:p>
          <a:p>
            <a:pPr lvl="1"/>
            <a:r>
              <a:rPr lang="en-GB" smtClean="0"/>
              <a:t>Segundo nivel del esquema</a:t>
            </a:r>
          </a:p>
          <a:p>
            <a:pPr lvl="2"/>
            <a:r>
              <a:rPr lang="en-GB" smtClean="0"/>
              <a:t>Tercer nivel del esquema</a:t>
            </a:r>
          </a:p>
          <a:p>
            <a:pPr lvl="3"/>
            <a:r>
              <a:rPr lang="en-GB" smtClean="0"/>
              <a:t>Cuarto nivel del esquema</a:t>
            </a:r>
          </a:p>
          <a:p>
            <a:pPr lvl="4"/>
            <a:r>
              <a:rPr lang="en-GB" smtClean="0"/>
              <a:t>Quinto nivel del esquema</a:t>
            </a:r>
          </a:p>
          <a:p>
            <a:pPr lvl="4"/>
            <a:r>
              <a:rPr lang="en-GB" smtClean="0"/>
              <a:t>Sexto nivel del esquema</a:t>
            </a:r>
          </a:p>
          <a:p>
            <a:pPr lvl="4"/>
            <a:r>
              <a:rPr lang="en-GB" smtClean="0"/>
              <a:t>Séptimo nivel del esquema</a:t>
            </a:r>
          </a:p>
          <a:p>
            <a:pPr lvl="4"/>
            <a:r>
              <a:rPr lang="en-GB" smtClean="0"/>
              <a:t>Octavo nivel del esquema</a:t>
            </a:r>
          </a:p>
          <a:p>
            <a:pPr lvl="4"/>
            <a:r>
              <a:rPr lang="en-GB" smtClean="0"/>
              <a:t>Noveno nivel del esquema</a:t>
            </a:r>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84" r:id="rId12"/>
  </p:sldLayoutIdLst>
  <p:hf sldNum="0" hdr="0" ftr="0"/>
  <p:txStyles>
    <p:titleStyle>
      <a:lvl1pPr algn="l"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marL="742950" indent="-285750" algn="l"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2pPr>
      <a:lvl3pPr marL="1143000" indent="-228600" algn="l"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3pPr>
      <a:lvl4pPr marL="1600200" indent="-228600" algn="l"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4pPr>
      <a:lvl5pPr marL="2057400" indent="-228600" algn="l"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5pPr>
      <a:lvl6pPr marL="2514600" indent="-228600" algn="l"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6pPr>
      <a:lvl7pPr marL="2971800" indent="-228600" algn="l"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7pPr>
      <a:lvl8pPr marL="3429000" indent="-228600" algn="l"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8pPr>
      <a:lvl9pPr marL="3886200" indent="-228600" algn="l"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9pPr>
    </p:titleStyle>
    <p:bodyStyle>
      <a:lvl1pPr marL="342900" indent="-342900" algn="l" defTabSz="449263" rtl="0" fontAlgn="base" hangingPunct="0">
        <a:lnSpc>
          <a:spcPct val="102000"/>
        </a:lnSpc>
        <a:spcBef>
          <a:spcPct val="0"/>
        </a:spcBef>
        <a:spcAft>
          <a:spcPts val="1425"/>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49263" rtl="0" fontAlgn="base" hangingPunct="0">
        <a:lnSpc>
          <a:spcPct val="102000"/>
        </a:lnSpc>
        <a:spcBef>
          <a:spcPct val="0"/>
        </a:spcBef>
        <a:spcAft>
          <a:spcPts val="1138"/>
        </a:spcAft>
        <a:buClr>
          <a:srgbClr val="000000"/>
        </a:buClr>
        <a:buSzPct val="100000"/>
        <a:buFont typeface="Times New Roman" pitchFamily="16" charset="0"/>
        <a:defRPr sz="2400">
          <a:solidFill>
            <a:srgbClr val="000000"/>
          </a:solidFill>
          <a:latin typeface="+mn-lt"/>
          <a:ea typeface="+mn-ea"/>
        </a:defRPr>
      </a:lvl2pPr>
      <a:lvl3pPr marL="1143000" indent="-228600" algn="l" defTabSz="449263" rtl="0" fontAlgn="base" hangingPunct="0">
        <a:lnSpc>
          <a:spcPct val="102000"/>
        </a:lnSpc>
        <a:spcBef>
          <a:spcPct val="0"/>
        </a:spcBef>
        <a:spcAft>
          <a:spcPts val="850"/>
        </a:spcAft>
        <a:buClr>
          <a:srgbClr val="000000"/>
        </a:buClr>
        <a:buSzPct val="100000"/>
        <a:buFont typeface="Times New Roman" pitchFamily="16" charset="0"/>
        <a:defRPr sz="2000">
          <a:solidFill>
            <a:srgbClr val="000000"/>
          </a:solidFill>
          <a:latin typeface="+mn-lt"/>
          <a:ea typeface="+mn-ea"/>
        </a:defRPr>
      </a:lvl3pPr>
      <a:lvl4pPr marL="1600200" indent="-228600" algn="l" defTabSz="449263" rtl="0" fontAlgn="base" hangingPunct="0">
        <a:lnSpc>
          <a:spcPct val="102000"/>
        </a:lnSpc>
        <a:spcBef>
          <a:spcPct val="0"/>
        </a:spcBef>
        <a:spcAft>
          <a:spcPts val="575"/>
        </a:spcAft>
        <a:buClr>
          <a:srgbClr val="000000"/>
        </a:buClr>
        <a:buSzPct val="100000"/>
        <a:buFont typeface="Times New Roman" pitchFamily="16" charset="0"/>
        <a:defRPr sz="2000">
          <a:solidFill>
            <a:srgbClr val="000000"/>
          </a:solidFill>
          <a:latin typeface="+mn-lt"/>
          <a:ea typeface="+mn-ea"/>
        </a:defRPr>
      </a:lvl4pPr>
      <a:lvl5pPr marL="2057400" indent="-228600" algn="l" defTabSz="449263" rtl="0" fontAlgn="base" hangingPunct="0">
        <a:lnSpc>
          <a:spcPct val="102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5pPr>
      <a:lvl6pPr marL="2514600" indent="-228600" algn="l" defTabSz="449263" rtl="0" fontAlgn="base" hangingPunct="0">
        <a:lnSpc>
          <a:spcPct val="102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6pPr>
      <a:lvl7pPr marL="2971800" indent="-228600" algn="l" defTabSz="449263" rtl="0" fontAlgn="base" hangingPunct="0">
        <a:lnSpc>
          <a:spcPct val="102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7pPr>
      <a:lvl8pPr marL="3429000" indent="-228600" algn="l" defTabSz="449263" rtl="0" fontAlgn="base" hangingPunct="0">
        <a:lnSpc>
          <a:spcPct val="102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8pPr>
      <a:lvl9pPr marL="3886200" indent="-228600" algn="l" defTabSz="449263" rtl="0" fontAlgn="base" hangingPunct="0">
        <a:lnSpc>
          <a:spcPct val="102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title"/>
          </p:nvPr>
        </p:nvSpPr>
        <p:spPr bwMode="auto">
          <a:xfrm>
            <a:off x="457200" y="274638"/>
            <a:ext cx="8228013" cy="1141412"/>
          </a:xfrm>
          <a:prstGeom prst="rect">
            <a:avLst/>
          </a:prstGeom>
          <a:noFill/>
          <a:ln w="9360" cap="flat">
            <a:noFill/>
            <a:miter lim="800000"/>
            <a:headEnd/>
            <a:tailEnd/>
          </a:ln>
          <a:effectLst/>
        </p:spPr>
        <p:txBody>
          <a:bodyPr vert="horz" wrap="square" lIns="90000" tIns="45000" rIns="90000" bIns="45000" numCol="1" anchor="t" anchorCtr="0" compatLnSpc="1">
            <a:prstTxWarp prst="textNoShape">
              <a:avLst/>
            </a:prstTxWarp>
          </a:bodyPr>
          <a:lstStyle/>
          <a:p>
            <a:pPr lvl="0"/>
            <a:r>
              <a:rPr lang="en-GB" smtClean="0"/>
              <a:t>Pulse para editar el formato del texto de títuloHaga clic para modificar el estilo de título del patrón</a:t>
            </a:r>
          </a:p>
        </p:txBody>
      </p:sp>
      <p:sp>
        <p:nvSpPr>
          <p:cNvPr id="2050" name="Rectangle 2"/>
          <p:cNvSpPr>
            <a:spLocks noGrp="1" noChangeArrowheads="1"/>
          </p:cNvSpPr>
          <p:nvPr>
            <p:ph type="body" idx="1"/>
          </p:nvPr>
        </p:nvSpPr>
        <p:spPr bwMode="auto">
          <a:xfrm>
            <a:off x="457200" y="1600200"/>
            <a:ext cx="8228013" cy="4524375"/>
          </a:xfrm>
          <a:prstGeom prst="rect">
            <a:avLst/>
          </a:prstGeom>
          <a:noFill/>
          <a:ln w="9360" cap="flat">
            <a:noFill/>
            <a:miter lim="800000"/>
            <a:headEnd/>
            <a:tailEnd/>
          </a:ln>
          <a:effectLst/>
        </p:spPr>
        <p:txBody>
          <a:bodyPr vert="horz" wrap="square" lIns="90000" tIns="45000" rIns="90000" bIns="45000" numCol="1" anchor="t" anchorCtr="0" compatLnSpc="1">
            <a:prstTxWarp prst="textNoShape">
              <a:avLst/>
            </a:prstTxWarp>
          </a:bodyPr>
          <a:lstStyle/>
          <a:p>
            <a:pPr lvl="0"/>
            <a:r>
              <a:rPr lang="en-GB" smtClean="0"/>
              <a:t>Pulse para editar los formatos del texto del esquema</a:t>
            </a:r>
          </a:p>
          <a:p>
            <a:pPr lvl="1"/>
            <a:r>
              <a:rPr lang="en-GB" smtClean="0"/>
              <a:t>Segundo nivel del esquema</a:t>
            </a:r>
          </a:p>
          <a:p>
            <a:pPr lvl="2"/>
            <a:r>
              <a:rPr lang="en-GB" smtClean="0"/>
              <a:t>Tercer nivel del esquema</a:t>
            </a:r>
          </a:p>
          <a:p>
            <a:pPr lvl="3"/>
            <a:r>
              <a:rPr lang="en-GB" smtClean="0"/>
              <a:t>Cuarto nivel del esquema</a:t>
            </a:r>
          </a:p>
          <a:p>
            <a:pPr lvl="4"/>
            <a:r>
              <a:rPr lang="en-GB" smtClean="0"/>
              <a:t>Quinto nivel del esquema</a:t>
            </a:r>
          </a:p>
          <a:p>
            <a:pPr lvl="4"/>
            <a:r>
              <a:rPr lang="en-GB" smtClean="0"/>
              <a:t>Sexto nivel del esquema</a:t>
            </a:r>
          </a:p>
          <a:p>
            <a:pPr lvl="4"/>
            <a:r>
              <a:rPr lang="en-GB" smtClean="0"/>
              <a:t>Séptimo nivel del esquema</a:t>
            </a:r>
          </a:p>
          <a:p>
            <a:pPr lvl="4"/>
            <a:r>
              <a:rPr lang="en-GB" smtClean="0"/>
              <a:t>Octavo nivel del esquema</a:t>
            </a:r>
          </a:p>
          <a:p>
            <a:pPr lvl="0"/>
            <a:r>
              <a:rPr lang="en-GB" smtClean="0"/>
              <a:t>Noveno nivel del esquemaHaga clic para modificar el estilo de texto del patrón</a:t>
            </a:r>
          </a:p>
          <a:p>
            <a:pPr lvl="1"/>
            <a:r>
              <a:rPr lang="en-GB" smtClean="0"/>
              <a:t>Segundo nivel</a:t>
            </a:r>
          </a:p>
          <a:p>
            <a:pPr lvl="2"/>
            <a:r>
              <a:rPr lang="en-GB" smtClean="0"/>
              <a:t>Tercer nivel</a:t>
            </a:r>
          </a:p>
          <a:p>
            <a:pPr lvl="3"/>
            <a:r>
              <a:rPr lang="en-GB" smtClean="0"/>
              <a:t>Cuarto nivel</a:t>
            </a:r>
          </a:p>
          <a:p>
            <a:pPr lvl="4"/>
            <a:r>
              <a:rPr lang="en-GB" smtClean="0"/>
              <a:t>Quinto nivel</a:t>
            </a:r>
          </a:p>
        </p:txBody>
      </p:sp>
      <p:sp>
        <p:nvSpPr>
          <p:cNvPr id="2051" name="Rectangle 3"/>
          <p:cNvSpPr>
            <a:spLocks noGrp="1" noChangeArrowheads="1"/>
          </p:cNvSpPr>
          <p:nvPr>
            <p:ph type="dt"/>
          </p:nvPr>
        </p:nvSpPr>
        <p:spPr bwMode="auto">
          <a:xfrm>
            <a:off x="457200" y="6356350"/>
            <a:ext cx="2132013" cy="363538"/>
          </a:xfrm>
          <a:prstGeom prst="rect">
            <a:avLst/>
          </a:prstGeom>
          <a:noFill/>
          <a:ln w="9525" cap="flat">
            <a:noFill/>
            <a:round/>
            <a:headEnd/>
            <a:tailEnd/>
          </a:ln>
          <a:effectLst/>
        </p:spPr>
        <p:txBody>
          <a:bodyPr vert="horz" wrap="square" lIns="90000" tIns="45000" rIns="90000" bIns="45000" numCol="1" anchor="t" anchorCtr="0" compatLnSpc="1">
            <a:prstTxWarp prst="textNoShape">
              <a:avLst/>
            </a:prstTxWarp>
          </a:bodyPr>
          <a:lstStyle>
            <a:lvl1pPr hangingPunct="1">
              <a:lnSpc>
                <a:spcPct val="100000"/>
              </a:lnSpc>
              <a:tabLst>
                <a:tab pos="723900" algn="l"/>
                <a:tab pos="1447800" algn="l"/>
              </a:tabLst>
              <a:defRPr>
                <a:solidFill>
                  <a:srgbClr val="000000"/>
                </a:solidFill>
                <a:latin typeface="+mn-lt"/>
              </a:defRPr>
            </a:lvl1pPr>
          </a:lstStyle>
          <a:p>
            <a:r>
              <a:rPr lang="es-ES"/>
              <a:t>28/02/14</a:t>
            </a:r>
          </a:p>
        </p:txBody>
      </p:sp>
      <p:sp>
        <p:nvSpPr>
          <p:cNvPr id="2052" name="Text Box 4"/>
          <p:cNvSpPr txBox="1">
            <a:spLocks noChangeArrowheads="1"/>
          </p:cNvSpPr>
          <p:nvPr/>
        </p:nvSpPr>
        <p:spPr bwMode="auto">
          <a:xfrm>
            <a:off x="3124200" y="6356350"/>
            <a:ext cx="2895600" cy="365125"/>
          </a:xfrm>
          <a:prstGeom prst="rect">
            <a:avLst/>
          </a:prstGeom>
          <a:noFill/>
          <a:ln w="9525" cap="flat">
            <a:noFill/>
            <a:round/>
            <a:headEnd/>
            <a:tailEnd/>
          </a:ln>
          <a:effectLst/>
        </p:spPr>
        <p:txBody>
          <a:bodyPr wrap="none" anchor="ctr"/>
          <a:lstStyle/>
          <a:p>
            <a:endParaRPr lang="es-CL"/>
          </a:p>
        </p:txBody>
      </p:sp>
      <p:sp>
        <p:nvSpPr>
          <p:cNvPr id="2053" name="Rectangle 5"/>
          <p:cNvSpPr>
            <a:spLocks noGrp="1" noChangeArrowheads="1"/>
          </p:cNvSpPr>
          <p:nvPr>
            <p:ph type="sldNum"/>
          </p:nvPr>
        </p:nvSpPr>
        <p:spPr bwMode="auto">
          <a:xfrm>
            <a:off x="6553200" y="6356350"/>
            <a:ext cx="2132013" cy="363538"/>
          </a:xfrm>
          <a:prstGeom prst="rect">
            <a:avLst/>
          </a:prstGeom>
          <a:noFill/>
          <a:ln w="9525" cap="flat">
            <a:noFill/>
            <a:round/>
            <a:headEnd/>
            <a:tailEnd/>
          </a:ln>
          <a:effectLst/>
        </p:spPr>
        <p:txBody>
          <a:bodyPr vert="horz" wrap="square" lIns="90000" tIns="45000" rIns="90000" bIns="45000" numCol="1" anchor="t" anchorCtr="0" compatLnSpc="1">
            <a:prstTxWarp prst="textNoShape">
              <a:avLst/>
            </a:prstTxWarp>
          </a:bodyPr>
          <a:lstStyle>
            <a:lvl1pPr hangingPunct="1">
              <a:lnSpc>
                <a:spcPct val="100000"/>
              </a:lnSpc>
              <a:tabLst>
                <a:tab pos="723900" algn="l"/>
                <a:tab pos="1447800" algn="l"/>
              </a:tabLst>
              <a:defRPr>
                <a:solidFill>
                  <a:srgbClr val="000000"/>
                </a:solidFill>
                <a:latin typeface="+mn-lt"/>
              </a:defRPr>
            </a:lvl1pPr>
          </a:lstStyle>
          <a:p>
            <a:fld id="{727EADBE-9C78-4977-A257-98E64E563874}" type="slidenum">
              <a:rPr lang="es-ES"/>
              <a:pPr/>
              <a:t>‹#›</a:t>
            </a:fld>
            <a:endParaRPr lang="es-E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p:txStyles>
    <p:titleStyle>
      <a:lvl1pPr algn="l"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marL="742950" indent="-285750" algn="l"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2pPr>
      <a:lvl3pPr marL="1143000" indent="-228600" algn="l"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3pPr>
      <a:lvl4pPr marL="1600200" indent="-228600" algn="l"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4pPr>
      <a:lvl5pPr marL="2057400" indent="-228600" algn="l"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5pPr>
      <a:lvl6pPr marL="2514600" indent="-228600" algn="l"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6pPr>
      <a:lvl7pPr marL="2971800" indent="-228600" algn="l"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7pPr>
      <a:lvl8pPr marL="3429000" indent="-228600" algn="l"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8pPr>
      <a:lvl9pPr marL="3886200" indent="-228600" algn="l"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9pPr>
    </p:titleStyle>
    <p:bodyStyle>
      <a:lvl1pPr marL="342900" indent="-342900" algn="l" defTabSz="449263" rtl="0" fontAlgn="base" hangingPunct="0">
        <a:lnSpc>
          <a:spcPct val="102000"/>
        </a:lnSpc>
        <a:spcBef>
          <a:spcPct val="0"/>
        </a:spcBef>
        <a:spcAft>
          <a:spcPts val="1425"/>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49263" rtl="0" fontAlgn="base" hangingPunct="0">
        <a:lnSpc>
          <a:spcPct val="102000"/>
        </a:lnSpc>
        <a:spcBef>
          <a:spcPct val="0"/>
        </a:spcBef>
        <a:spcAft>
          <a:spcPts val="1138"/>
        </a:spcAft>
        <a:buClr>
          <a:srgbClr val="000000"/>
        </a:buClr>
        <a:buSzPct val="100000"/>
        <a:buFont typeface="Times New Roman" pitchFamily="16" charset="0"/>
        <a:defRPr sz="2400">
          <a:solidFill>
            <a:srgbClr val="000000"/>
          </a:solidFill>
          <a:latin typeface="+mn-lt"/>
          <a:ea typeface="+mn-ea"/>
        </a:defRPr>
      </a:lvl2pPr>
      <a:lvl3pPr marL="1143000" indent="-228600" algn="l" defTabSz="449263" rtl="0" fontAlgn="base" hangingPunct="0">
        <a:lnSpc>
          <a:spcPct val="102000"/>
        </a:lnSpc>
        <a:spcBef>
          <a:spcPct val="0"/>
        </a:spcBef>
        <a:spcAft>
          <a:spcPts val="850"/>
        </a:spcAft>
        <a:buClr>
          <a:srgbClr val="000000"/>
        </a:buClr>
        <a:buSzPct val="100000"/>
        <a:buFont typeface="Times New Roman" pitchFamily="16" charset="0"/>
        <a:defRPr sz="2000">
          <a:solidFill>
            <a:srgbClr val="000000"/>
          </a:solidFill>
          <a:latin typeface="+mn-lt"/>
          <a:ea typeface="+mn-ea"/>
        </a:defRPr>
      </a:lvl3pPr>
      <a:lvl4pPr marL="1600200" indent="-228600" algn="l" defTabSz="449263" rtl="0" fontAlgn="base" hangingPunct="0">
        <a:lnSpc>
          <a:spcPct val="102000"/>
        </a:lnSpc>
        <a:spcBef>
          <a:spcPct val="0"/>
        </a:spcBef>
        <a:spcAft>
          <a:spcPts val="575"/>
        </a:spcAft>
        <a:buClr>
          <a:srgbClr val="000000"/>
        </a:buClr>
        <a:buSzPct val="100000"/>
        <a:buFont typeface="Times New Roman" pitchFamily="16" charset="0"/>
        <a:defRPr sz="2000">
          <a:solidFill>
            <a:srgbClr val="000000"/>
          </a:solidFill>
          <a:latin typeface="+mn-lt"/>
          <a:ea typeface="+mn-ea"/>
        </a:defRPr>
      </a:lvl4pPr>
      <a:lvl5pPr marL="2057400" indent="-228600" algn="l" defTabSz="449263" rtl="0" fontAlgn="base" hangingPunct="0">
        <a:lnSpc>
          <a:spcPct val="102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5pPr>
      <a:lvl6pPr marL="2514600" indent="-228600" algn="l" defTabSz="449263" rtl="0" fontAlgn="base" hangingPunct="0">
        <a:lnSpc>
          <a:spcPct val="102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6pPr>
      <a:lvl7pPr marL="2971800" indent="-228600" algn="l" defTabSz="449263" rtl="0" fontAlgn="base" hangingPunct="0">
        <a:lnSpc>
          <a:spcPct val="102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7pPr>
      <a:lvl8pPr marL="3429000" indent="-228600" algn="l" defTabSz="449263" rtl="0" fontAlgn="base" hangingPunct="0">
        <a:lnSpc>
          <a:spcPct val="102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8pPr>
      <a:lvl9pPr marL="3886200" indent="-228600" algn="l" defTabSz="449263" rtl="0" fontAlgn="base" hangingPunct="0">
        <a:lnSpc>
          <a:spcPct val="102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3073" name="Rectangle 1"/>
          <p:cNvSpPr>
            <a:spLocks noGrp="1" noChangeArrowheads="1"/>
          </p:cNvSpPr>
          <p:nvPr>
            <p:ph type="dt"/>
          </p:nvPr>
        </p:nvSpPr>
        <p:spPr bwMode="auto">
          <a:xfrm>
            <a:off x="457200" y="6356350"/>
            <a:ext cx="2132013" cy="363538"/>
          </a:xfrm>
          <a:prstGeom prst="rect">
            <a:avLst/>
          </a:prstGeom>
          <a:noFill/>
          <a:ln w="9525" cap="flat">
            <a:noFill/>
            <a:round/>
            <a:headEnd/>
            <a:tailEnd/>
          </a:ln>
          <a:effectLst/>
        </p:spPr>
        <p:txBody>
          <a:bodyPr vert="horz" wrap="square" lIns="90000" tIns="45000" rIns="90000" bIns="45000" numCol="1" anchor="t" anchorCtr="0" compatLnSpc="1">
            <a:prstTxWarp prst="textNoShape">
              <a:avLst/>
            </a:prstTxWarp>
          </a:bodyPr>
          <a:lstStyle>
            <a:lvl1pPr hangingPunct="1">
              <a:lnSpc>
                <a:spcPct val="100000"/>
              </a:lnSpc>
              <a:tabLst>
                <a:tab pos="723900" algn="l"/>
                <a:tab pos="1447800" algn="l"/>
              </a:tabLst>
              <a:defRPr>
                <a:solidFill>
                  <a:srgbClr val="000000"/>
                </a:solidFill>
                <a:latin typeface="+mn-lt"/>
              </a:defRPr>
            </a:lvl1pPr>
          </a:lstStyle>
          <a:p>
            <a:r>
              <a:rPr lang="es-ES"/>
              <a:t>28/02/14</a:t>
            </a:r>
          </a:p>
        </p:txBody>
      </p:sp>
      <p:sp>
        <p:nvSpPr>
          <p:cNvPr id="3074" name="Text Box 2"/>
          <p:cNvSpPr txBox="1">
            <a:spLocks noChangeArrowheads="1"/>
          </p:cNvSpPr>
          <p:nvPr/>
        </p:nvSpPr>
        <p:spPr bwMode="auto">
          <a:xfrm>
            <a:off x="3124200" y="6356350"/>
            <a:ext cx="2895600" cy="365125"/>
          </a:xfrm>
          <a:prstGeom prst="rect">
            <a:avLst/>
          </a:prstGeom>
          <a:noFill/>
          <a:ln w="9525" cap="flat">
            <a:noFill/>
            <a:round/>
            <a:headEnd/>
            <a:tailEnd/>
          </a:ln>
          <a:effectLst/>
        </p:spPr>
        <p:txBody>
          <a:bodyPr wrap="none" anchor="ctr"/>
          <a:lstStyle/>
          <a:p>
            <a:endParaRPr lang="es-CL"/>
          </a:p>
        </p:txBody>
      </p:sp>
      <p:sp>
        <p:nvSpPr>
          <p:cNvPr id="3075" name="Rectangle 3"/>
          <p:cNvSpPr>
            <a:spLocks noGrp="1" noChangeArrowheads="1"/>
          </p:cNvSpPr>
          <p:nvPr>
            <p:ph type="sldNum"/>
          </p:nvPr>
        </p:nvSpPr>
        <p:spPr bwMode="auto">
          <a:xfrm>
            <a:off x="6553200" y="6356350"/>
            <a:ext cx="2132013" cy="363538"/>
          </a:xfrm>
          <a:prstGeom prst="rect">
            <a:avLst/>
          </a:prstGeom>
          <a:noFill/>
          <a:ln w="9525" cap="flat">
            <a:noFill/>
            <a:round/>
            <a:headEnd/>
            <a:tailEnd/>
          </a:ln>
          <a:effectLst/>
        </p:spPr>
        <p:txBody>
          <a:bodyPr vert="horz" wrap="square" lIns="90000" tIns="45000" rIns="90000" bIns="45000" numCol="1" anchor="t" anchorCtr="0" compatLnSpc="1">
            <a:prstTxWarp prst="textNoShape">
              <a:avLst/>
            </a:prstTxWarp>
          </a:bodyPr>
          <a:lstStyle>
            <a:lvl1pPr hangingPunct="1">
              <a:lnSpc>
                <a:spcPct val="100000"/>
              </a:lnSpc>
              <a:tabLst>
                <a:tab pos="723900" algn="l"/>
                <a:tab pos="1447800" algn="l"/>
              </a:tabLst>
              <a:defRPr>
                <a:solidFill>
                  <a:srgbClr val="000000"/>
                </a:solidFill>
                <a:latin typeface="+mn-lt"/>
              </a:defRPr>
            </a:lvl1pPr>
          </a:lstStyle>
          <a:p>
            <a:fld id="{C25BA3A4-6FC4-432E-AF7A-00254A76244A}" type="slidenum">
              <a:rPr lang="es-ES"/>
              <a:pPr/>
              <a:t>‹#›</a:t>
            </a:fld>
            <a:endParaRPr lang="es-ES"/>
          </a:p>
        </p:txBody>
      </p:sp>
      <p:sp>
        <p:nvSpPr>
          <p:cNvPr id="3076" name="Rectangle 4"/>
          <p:cNvSpPr>
            <a:spLocks noGrp="1" noChangeArrowheads="1"/>
          </p:cNvSpPr>
          <p:nvPr>
            <p:ph type="title"/>
          </p:nvPr>
        </p:nvSpPr>
        <p:spPr bwMode="auto">
          <a:xfrm>
            <a:off x="457200" y="273050"/>
            <a:ext cx="8228013" cy="1143000"/>
          </a:xfrm>
          <a:prstGeom prst="rect">
            <a:avLst/>
          </a:prstGeom>
          <a:noFill/>
          <a:ln w="9525" cap="flat">
            <a:noFill/>
            <a:round/>
            <a:headEnd/>
            <a:tailEnd/>
          </a:ln>
          <a:effectLst/>
        </p:spPr>
        <p:txBody>
          <a:bodyPr vert="horz" wrap="square" lIns="0" tIns="0" rIns="0" bIns="0" numCol="1" anchor="ctr" anchorCtr="0" compatLnSpc="1">
            <a:prstTxWarp prst="textNoShape">
              <a:avLst/>
            </a:prstTxWarp>
          </a:bodyPr>
          <a:lstStyle/>
          <a:p>
            <a:pPr lvl="0"/>
            <a:r>
              <a:rPr lang="en-GB" smtClean="0"/>
              <a:t>Pulse para editar el formato del texto de título</a:t>
            </a:r>
          </a:p>
        </p:txBody>
      </p:sp>
      <p:sp>
        <p:nvSpPr>
          <p:cNvPr id="3077" name="Rectangle 5"/>
          <p:cNvSpPr>
            <a:spLocks noGrp="1" noChangeArrowheads="1"/>
          </p:cNvSpPr>
          <p:nvPr>
            <p:ph type="body" idx="1"/>
          </p:nvPr>
        </p:nvSpPr>
        <p:spPr bwMode="auto">
          <a:xfrm>
            <a:off x="457200" y="1604963"/>
            <a:ext cx="8228013" cy="4524375"/>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p>
            <a:pPr lvl="0"/>
            <a:r>
              <a:rPr lang="en-GB" smtClean="0"/>
              <a:t>Pulse para editar los formatos del texto del esquema</a:t>
            </a:r>
          </a:p>
          <a:p>
            <a:pPr lvl="1"/>
            <a:r>
              <a:rPr lang="en-GB" smtClean="0"/>
              <a:t>Segundo nivel del esquema</a:t>
            </a:r>
          </a:p>
          <a:p>
            <a:pPr lvl="2"/>
            <a:r>
              <a:rPr lang="en-GB" smtClean="0"/>
              <a:t>Tercer nivel del esquema</a:t>
            </a:r>
          </a:p>
          <a:p>
            <a:pPr lvl="3"/>
            <a:r>
              <a:rPr lang="en-GB" smtClean="0"/>
              <a:t>Cuarto nivel del esquema</a:t>
            </a:r>
          </a:p>
          <a:p>
            <a:pPr lvl="4"/>
            <a:r>
              <a:rPr lang="en-GB" smtClean="0"/>
              <a:t>Quinto nivel del esquema</a:t>
            </a:r>
          </a:p>
          <a:p>
            <a:pPr lvl="4"/>
            <a:r>
              <a:rPr lang="en-GB" smtClean="0"/>
              <a:t>Sexto nivel del esquema</a:t>
            </a:r>
          </a:p>
          <a:p>
            <a:pPr lvl="4"/>
            <a:r>
              <a:rPr lang="en-GB" smtClean="0"/>
              <a:t>Séptimo nivel del esquema</a:t>
            </a:r>
          </a:p>
          <a:p>
            <a:pPr lvl="4"/>
            <a:r>
              <a:rPr lang="en-GB" smtClean="0"/>
              <a:t>Octavo nivel del esquema</a:t>
            </a:r>
          </a:p>
          <a:p>
            <a:pPr lvl="4"/>
            <a:r>
              <a:rPr lang="en-GB" smtClean="0"/>
              <a:t>Noveno nivel del esquema</a:t>
            </a: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p:txStyles>
    <p:titleStyle>
      <a:lvl1pPr algn="l"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marL="742950" indent="-285750" algn="l"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2pPr>
      <a:lvl3pPr marL="1143000" indent="-228600" algn="l"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3pPr>
      <a:lvl4pPr marL="1600200" indent="-228600" algn="l"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4pPr>
      <a:lvl5pPr marL="2057400" indent="-228600" algn="l"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5pPr>
      <a:lvl6pPr marL="2514600" indent="-228600" algn="l"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6pPr>
      <a:lvl7pPr marL="2971800" indent="-228600" algn="l"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7pPr>
      <a:lvl8pPr marL="3429000" indent="-228600" algn="l"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8pPr>
      <a:lvl9pPr marL="3886200" indent="-228600" algn="l"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9pPr>
    </p:titleStyle>
    <p:bodyStyle>
      <a:lvl1pPr marL="342900" indent="-342900" algn="l" defTabSz="449263" rtl="0" fontAlgn="base" hangingPunct="0">
        <a:lnSpc>
          <a:spcPct val="102000"/>
        </a:lnSpc>
        <a:spcBef>
          <a:spcPct val="0"/>
        </a:spcBef>
        <a:spcAft>
          <a:spcPts val="1425"/>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49263" rtl="0" fontAlgn="base" hangingPunct="0">
        <a:lnSpc>
          <a:spcPct val="102000"/>
        </a:lnSpc>
        <a:spcBef>
          <a:spcPct val="0"/>
        </a:spcBef>
        <a:spcAft>
          <a:spcPts val="1138"/>
        </a:spcAft>
        <a:buClr>
          <a:srgbClr val="000000"/>
        </a:buClr>
        <a:buSzPct val="100000"/>
        <a:buFont typeface="Times New Roman" pitchFamily="16" charset="0"/>
        <a:defRPr sz="2400">
          <a:solidFill>
            <a:srgbClr val="000000"/>
          </a:solidFill>
          <a:latin typeface="+mn-lt"/>
          <a:ea typeface="+mn-ea"/>
        </a:defRPr>
      </a:lvl2pPr>
      <a:lvl3pPr marL="1143000" indent="-228600" algn="l" defTabSz="449263" rtl="0" fontAlgn="base" hangingPunct="0">
        <a:lnSpc>
          <a:spcPct val="102000"/>
        </a:lnSpc>
        <a:spcBef>
          <a:spcPct val="0"/>
        </a:spcBef>
        <a:spcAft>
          <a:spcPts val="850"/>
        </a:spcAft>
        <a:buClr>
          <a:srgbClr val="000000"/>
        </a:buClr>
        <a:buSzPct val="100000"/>
        <a:buFont typeface="Times New Roman" pitchFamily="16" charset="0"/>
        <a:defRPr sz="2000">
          <a:solidFill>
            <a:srgbClr val="000000"/>
          </a:solidFill>
          <a:latin typeface="+mn-lt"/>
          <a:ea typeface="+mn-ea"/>
        </a:defRPr>
      </a:lvl3pPr>
      <a:lvl4pPr marL="1600200" indent="-228600" algn="l" defTabSz="449263" rtl="0" fontAlgn="base" hangingPunct="0">
        <a:lnSpc>
          <a:spcPct val="102000"/>
        </a:lnSpc>
        <a:spcBef>
          <a:spcPct val="0"/>
        </a:spcBef>
        <a:spcAft>
          <a:spcPts val="575"/>
        </a:spcAft>
        <a:buClr>
          <a:srgbClr val="000000"/>
        </a:buClr>
        <a:buSzPct val="100000"/>
        <a:buFont typeface="Times New Roman" pitchFamily="16" charset="0"/>
        <a:defRPr sz="2000">
          <a:solidFill>
            <a:srgbClr val="000000"/>
          </a:solidFill>
          <a:latin typeface="+mn-lt"/>
          <a:ea typeface="+mn-ea"/>
        </a:defRPr>
      </a:lvl4pPr>
      <a:lvl5pPr marL="2057400" indent="-228600" algn="l" defTabSz="449263" rtl="0" fontAlgn="base" hangingPunct="0">
        <a:lnSpc>
          <a:spcPct val="102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5pPr>
      <a:lvl6pPr marL="2514600" indent="-228600" algn="l" defTabSz="449263" rtl="0" fontAlgn="base" hangingPunct="0">
        <a:lnSpc>
          <a:spcPct val="102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6pPr>
      <a:lvl7pPr marL="2971800" indent="-228600" algn="l" defTabSz="449263" rtl="0" fontAlgn="base" hangingPunct="0">
        <a:lnSpc>
          <a:spcPct val="102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7pPr>
      <a:lvl8pPr marL="3429000" indent="-228600" algn="l" defTabSz="449263" rtl="0" fontAlgn="base" hangingPunct="0">
        <a:lnSpc>
          <a:spcPct val="102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8pPr>
      <a:lvl9pPr marL="3886200" indent="-228600" algn="l" defTabSz="449263" rtl="0" fontAlgn="base" hangingPunct="0">
        <a:lnSpc>
          <a:spcPct val="102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4.jpe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14.xml"/><Relationship Id="rId5" Type="http://schemas.openxmlformats.org/officeDocument/2006/relationships/image" Target="../media/image22.jpeg"/><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4.xml"/><Relationship Id="rId6" Type="http://schemas.openxmlformats.org/officeDocument/2006/relationships/image" Target="../media/image33.png"/><Relationship Id="rId5" Type="http://schemas.openxmlformats.org/officeDocument/2006/relationships/image" Target="../media/image18.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14.xml"/><Relationship Id="rId4" Type="http://schemas.openxmlformats.org/officeDocument/2006/relationships/image" Target="../media/image34.jp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14.xml"/><Relationship Id="rId5" Type="http://schemas.openxmlformats.org/officeDocument/2006/relationships/image" Target="../media/image35.jpeg"/><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7.xml"/><Relationship Id="rId1" Type="http://schemas.openxmlformats.org/officeDocument/2006/relationships/slideLayout" Target="../slideLayouts/slideLayout14.xml"/><Relationship Id="rId4" Type="http://schemas.openxmlformats.org/officeDocument/2006/relationships/image" Target="../media/image37.jpe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14.xml"/><Relationship Id="rId4" Type="http://schemas.openxmlformats.org/officeDocument/2006/relationships/image" Target="../media/image38.jpeg"/></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14.xml"/><Relationship Id="rId5" Type="http://schemas.openxmlformats.org/officeDocument/2006/relationships/image" Target="../media/image36.jpeg"/><Relationship Id="rId4" Type="http://schemas.openxmlformats.org/officeDocument/2006/relationships/image" Target="../media/image39.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0.xml"/><Relationship Id="rId1" Type="http://schemas.openxmlformats.org/officeDocument/2006/relationships/slideLayout" Target="../slideLayouts/slideLayout14.xml"/><Relationship Id="rId6" Type="http://schemas.openxmlformats.org/officeDocument/2006/relationships/image" Target="../media/image40.png"/><Relationship Id="rId5" Type="http://schemas.openxmlformats.org/officeDocument/2006/relationships/image" Target="../media/image38.jpe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5121" name="Picture 1"/>
          <p:cNvPicPr>
            <a:picLocks noChangeAspect="1" noChangeArrowheads="1"/>
          </p:cNvPicPr>
          <p:nvPr/>
        </p:nvPicPr>
        <p:blipFill>
          <a:blip r:embed="rId4" cstate="print"/>
          <a:srcRect/>
          <a:stretch>
            <a:fillRect/>
          </a:stretch>
        </p:blipFill>
        <p:spPr bwMode="auto">
          <a:xfrm>
            <a:off x="-32" y="-26988"/>
            <a:ext cx="9144000" cy="6884988"/>
          </a:xfrm>
          <a:prstGeom prst="rect">
            <a:avLst/>
          </a:prstGeom>
          <a:noFill/>
          <a:ln w="9360" cap="flat">
            <a:noFill/>
            <a:miter lim="800000"/>
            <a:headEnd/>
            <a:tailEnd/>
          </a:ln>
          <a:effectLst/>
        </p:spPr>
      </p:pic>
      <p:sp>
        <p:nvSpPr>
          <p:cNvPr id="5122" name="Rectangle 2"/>
          <p:cNvSpPr>
            <a:spLocks noChangeArrowheads="1"/>
          </p:cNvSpPr>
          <p:nvPr/>
        </p:nvSpPr>
        <p:spPr bwMode="auto">
          <a:xfrm>
            <a:off x="4716463" y="1700213"/>
            <a:ext cx="4178300" cy="504825"/>
          </a:xfrm>
          <a:prstGeom prst="rect">
            <a:avLst/>
          </a:prstGeom>
          <a:noFill/>
          <a:ln w="9360" cap="flat">
            <a:noFill/>
            <a:miter lim="800000"/>
            <a:headEnd/>
            <a:tailEnd/>
          </a:ln>
          <a:effectLst/>
        </p:spPr>
        <p:txBody>
          <a:bodyPr lIns="90000" tIns="45000" rIns="90000" bIns="45000"/>
          <a:lstStyle/>
          <a:p>
            <a:r>
              <a:rPr lang="ru-RU" sz="2400" b="1" dirty="0" smtClean="0">
                <a:solidFill>
                  <a:schemeClr val="bg1"/>
                </a:solidFill>
                <a:latin typeface="Calibri" pitchFamily="34" charset="0"/>
              </a:rPr>
              <a:t>Упругий маятник </a:t>
            </a:r>
            <a:endParaRPr lang="ru-RU" sz="2400" b="1" dirty="0">
              <a:solidFill>
                <a:schemeClr val="bg1"/>
              </a:solidFill>
              <a:latin typeface="Calibri" pitchFamily="34" charset="0"/>
              <a:cs typeface="Calibri" pitchFamily="34" charset="0"/>
            </a:endParaRPr>
          </a:p>
        </p:txBody>
      </p:sp>
      <p:sp>
        <p:nvSpPr>
          <p:cNvPr id="5123" name="Rectangle 3"/>
          <p:cNvSpPr>
            <a:spLocks noChangeArrowheads="1"/>
          </p:cNvSpPr>
          <p:nvPr/>
        </p:nvSpPr>
        <p:spPr bwMode="auto">
          <a:xfrm>
            <a:off x="4787900" y="2133600"/>
            <a:ext cx="3384550" cy="460211"/>
          </a:xfrm>
          <a:prstGeom prst="rect">
            <a:avLst/>
          </a:prstGeom>
          <a:noFill/>
          <a:ln w="9360" cap="flat">
            <a:noFill/>
            <a:miter lim="800000"/>
            <a:headEnd/>
            <a:tailEnd/>
          </a:ln>
          <a:effectLst/>
        </p:spPr>
        <p:txBody>
          <a:bodyPr lIns="90000" tIns="45000" rIns="90000" bIns="45000">
            <a:spAutoFit/>
          </a:bodyPr>
          <a:lstStyle/>
          <a:p>
            <a:pPr hangingPunct="1">
              <a:lnSpc>
                <a:spcPct val="100000"/>
              </a:lnSpc>
              <a:tabLst>
                <a:tab pos="723900" algn="l"/>
                <a:tab pos="1447800" algn="l"/>
                <a:tab pos="2171700" algn="l"/>
                <a:tab pos="2895600" algn="l"/>
              </a:tabLst>
            </a:pPr>
            <a:r>
              <a:rPr lang="ru-RU" sz="1200" dirty="0" smtClean="0">
                <a:solidFill>
                  <a:srgbClr val="FFC000"/>
                </a:solidFill>
                <a:latin typeface="Calibri" pitchFamily="34" charset="0"/>
              </a:rPr>
              <a:t>Наблюдение за изменением силы упругости пружины, действующей как маятник</a:t>
            </a:r>
            <a:endParaRPr lang="ru-RU" sz="1200" dirty="0">
              <a:solidFill>
                <a:srgbClr val="FFC000"/>
              </a:solidFill>
              <a:latin typeface="Calibri" pitchFamily="34" charset="0"/>
              <a:cs typeface="Calibri"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4337" name="Rectangle 1"/>
          <p:cNvSpPr>
            <a:spLocks noChangeArrowheads="1"/>
          </p:cNvSpPr>
          <p:nvPr/>
        </p:nvSpPr>
        <p:spPr bwMode="auto">
          <a:xfrm>
            <a:off x="1036638" y="2495558"/>
            <a:ext cx="3319338" cy="2168371"/>
          </a:xfrm>
          <a:prstGeom prst="rect">
            <a:avLst/>
          </a:prstGeom>
          <a:noFill/>
          <a:ln w="9360" cap="flat">
            <a:noFill/>
            <a:miter lim="800000"/>
            <a:headEnd/>
            <a:tailEnd/>
          </a:ln>
          <a:effectLst/>
        </p:spPr>
        <p:txBody>
          <a:bodyPr wrap="square" lIns="90000" tIns="45000" rIns="90000" bIns="45000">
            <a:spAutoFit/>
          </a:bodyPr>
          <a:lstStyle/>
          <a:p>
            <a:pPr hangingPunct="1">
              <a:lnSpc>
                <a:spcPct val="150000"/>
              </a:lnSpc>
              <a:tabLst>
                <a:tab pos="723900" algn="l"/>
                <a:tab pos="1447800" algn="l"/>
                <a:tab pos="2171700" algn="l"/>
                <a:tab pos="2895600" algn="l"/>
                <a:tab pos="3619500" algn="l"/>
              </a:tabLst>
            </a:pPr>
            <a:r>
              <a:rPr lang="ru-RU" dirty="0">
                <a:solidFill>
                  <a:srgbClr val="000000"/>
                </a:solidFill>
                <a:latin typeface="Calibri" charset="0"/>
              </a:rPr>
              <a:t>Датчик силы и ускорения Dymo </a:t>
            </a:r>
          </a:p>
          <a:p>
            <a:pPr hangingPunct="1">
              <a:lnSpc>
                <a:spcPct val="150000"/>
              </a:lnSpc>
              <a:tabLst>
                <a:tab pos="723900" algn="l"/>
                <a:tab pos="1447800" algn="l"/>
                <a:tab pos="2171700" algn="l"/>
                <a:tab pos="2895600" algn="l"/>
                <a:tab pos="3619500" algn="l"/>
              </a:tabLst>
            </a:pPr>
            <a:r>
              <a:rPr lang="ru-RU" dirty="0">
                <a:solidFill>
                  <a:srgbClr val="000000"/>
                </a:solidFill>
                <a:latin typeface="Calibri" charset="0"/>
              </a:rPr>
              <a:t>Кабель USB </a:t>
            </a:r>
            <a:endParaRPr lang="ru-RU" dirty="0">
              <a:solidFill>
                <a:srgbClr val="000000"/>
              </a:solidFill>
              <a:latin typeface="Calibri" charset="0"/>
            </a:endParaRPr>
          </a:p>
          <a:p>
            <a:pPr hangingPunct="1">
              <a:lnSpc>
                <a:spcPct val="150000"/>
              </a:lnSpc>
              <a:tabLst>
                <a:tab pos="723900" algn="l"/>
                <a:tab pos="1447800" algn="l"/>
                <a:tab pos="2171700" algn="l"/>
                <a:tab pos="2895600" algn="l"/>
                <a:tab pos="3619500" algn="l"/>
              </a:tabLst>
            </a:pPr>
            <a:r>
              <a:rPr lang="ru-RU" dirty="0">
                <a:solidFill>
                  <a:srgbClr val="000000"/>
                </a:solidFill>
                <a:latin typeface="Calibri" charset="0"/>
              </a:rPr>
              <a:t>Пружина длиной 10 см</a:t>
            </a:r>
          </a:p>
          <a:p>
            <a:pPr hangingPunct="1">
              <a:lnSpc>
                <a:spcPct val="150000"/>
              </a:lnSpc>
              <a:tabLst>
                <a:tab pos="723900" algn="l"/>
                <a:tab pos="1447800" algn="l"/>
                <a:tab pos="2171700" algn="l"/>
                <a:tab pos="2895600" algn="l"/>
                <a:tab pos="3619500" algn="l"/>
              </a:tabLst>
            </a:pPr>
            <a:r>
              <a:rPr lang="ru-RU" dirty="0">
                <a:solidFill>
                  <a:srgbClr val="000000"/>
                </a:solidFill>
                <a:latin typeface="Calibri" charset="0"/>
              </a:rPr>
              <a:t>Груз 50 г</a:t>
            </a:r>
            <a:endParaRPr lang="ru-RU" dirty="0">
              <a:solidFill>
                <a:srgbClr val="000000"/>
              </a:solidFill>
              <a:latin typeface="Calibri" charset="0"/>
            </a:endParaRPr>
          </a:p>
          <a:p>
            <a:pPr lvl="0" defTabSz="914400" eaLnBrk="0">
              <a:lnSpc>
                <a:spcPct val="150000"/>
              </a:lnSpc>
              <a:buClrTx/>
              <a:buSzTx/>
            </a:pPr>
            <a:r>
              <a:rPr lang="ru-RU" dirty="0">
                <a:solidFill>
                  <a:srgbClr val="000000"/>
                </a:solidFill>
                <a:latin typeface="Calibri" charset="0"/>
              </a:rPr>
              <a:t>Лабораторный штатив</a:t>
            </a:r>
          </a:p>
        </p:txBody>
      </p:sp>
      <p:pic>
        <p:nvPicPr>
          <p:cNvPr id="14338" name="Picture 2"/>
          <p:cNvPicPr>
            <a:picLocks noChangeAspect="1" noChangeArrowheads="1"/>
          </p:cNvPicPr>
          <p:nvPr/>
        </p:nvPicPr>
        <p:blipFill>
          <a:blip r:embed="rId4" cstate="print"/>
          <a:srcRect/>
          <a:stretch>
            <a:fillRect/>
          </a:stretch>
        </p:blipFill>
        <p:spPr bwMode="auto">
          <a:xfrm>
            <a:off x="798281" y="2708920"/>
            <a:ext cx="250825" cy="252413"/>
          </a:xfrm>
          <a:prstGeom prst="rect">
            <a:avLst/>
          </a:prstGeom>
          <a:noFill/>
          <a:ln w="9360" cap="flat">
            <a:noFill/>
            <a:miter lim="800000"/>
            <a:headEnd/>
            <a:tailEnd/>
          </a:ln>
          <a:effectLst/>
        </p:spPr>
      </p:pic>
      <p:grpSp>
        <p:nvGrpSpPr>
          <p:cNvPr id="33" name="32 Grupo"/>
          <p:cNvGrpSpPr/>
          <p:nvPr/>
        </p:nvGrpSpPr>
        <p:grpSpPr>
          <a:xfrm>
            <a:off x="4721967" y="5516368"/>
            <a:ext cx="1252544" cy="857257"/>
            <a:chOff x="7677174" y="2428868"/>
            <a:chExt cx="1252544" cy="857257"/>
          </a:xfrm>
        </p:grpSpPr>
        <p:pic>
          <p:nvPicPr>
            <p:cNvPr id="14341" name="Picture 5"/>
            <p:cNvPicPr>
              <a:picLocks noChangeAspect="1" noChangeArrowheads="1"/>
            </p:cNvPicPr>
            <p:nvPr/>
          </p:nvPicPr>
          <p:blipFill>
            <a:blip r:embed="rId5" cstate="print"/>
            <a:srcRect/>
            <a:stretch>
              <a:fillRect/>
            </a:stretch>
          </p:blipFill>
          <p:spPr bwMode="auto">
            <a:xfrm>
              <a:off x="7803839" y="2500307"/>
              <a:ext cx="1125879" cy="785818"/>
            </a:xfrm>
            <a:prstGeom prst="rect">
              <a:avLst/>
            </a:prstGeom>
            <a:noFill/>
            <a:ln w="9360" cap="flat">
              <a:noFill/>
              <a:miter lim="800000"/>
              <a:headEnd/>
              <a:tailEnd/>
            </a:ln>
            <a:effectLst/>
          </p:spPr>
        </p:pic>
        <p:pic>
          <p:nvPicPr>
            <p:cNvPr id="14342" name="Picture 6"/>
            <p:cNvPicPr>
              <a:picLocks noChangeAspect="1" noChangeArrowheads="1"/>
            </p:cNvPicPr>
            <p:nvPr/>
          </p:nvPicPr>
          <p:blipFill>
            <a:blip r:embed="rId6" cstate="print"/>
            <a:srcRect/>
            <a:stretch>
              <a:fillRect/>
            </a:stretch>
          </p:blipFill>
          <p:spPr bwMode="auto">
            <a:xfrm>
              <a:off x="7677174" y="2428868"/>
              <a:ext cx="252412" cy="250825"/>
            </a:xfrm>
            <a:prstGeom prst="rect">
              <a:avLst/>
            </a:prstGeom>
            <a:noFill/>
            <a:ln w="9360" cap="flat">
              <a:noFill/>
              <a:miter lim="800000"/>
              <a:headEnd/>
              <a:tailEnd/>
            </a:ln>
            <a:effectLst/>
          </p:spPr>
        </p:pic>
      </p:grpSp>
      <p:sp>
        <p:nvSpPr>
          <p:cNvPr id="14343" name="Rectangle 7"/>
          <p:cNvSpPr>
            <a:spLocks noChangeArrowheads="1"/>
          </p:cNvSpPr>
          <p:nvPr/>
        </p:nvSpPr>
        <p:spPr bwMode="auto">
          <a:xfrm>
            <a:off x="5429256" y="1873242"/>
            <a:ext cx="4321175" cy="269874"/>
          </a:xfrm>
          <a:prstGeom prst="rect">
            <a:avLst/>
          </a:prstGeom>
          <a:noFill/>
          <a:ln w="9525" cap="flat">
            <a:noFill/>
            <a:round/>
            <a:headEnd/>
            <a:tailEnd/>
          </a:ln>
          <a:effectLst/>
        </p:spPr>
        <p:txBody>
          <a:bodyPr lIns="90000" tIns="45000" rIns="90000" bIns="45000"/>
          <a:lstStyle/>
          <a:p>
            <a:pPr marL="0" indent="0" fontAlgn="auto">
              <a:spcAft>
                <a:spcPts val="0"/>
              </a:spcAft>
              <a:buFont typeface="Arial" pitchFamily="34" charset="0"/>
              <a:buNone/>
              <a:defRPr/>
            </a:pPr>
            <a:r>
              <a:rPr lang="ru-RU" sz="2800" b="1" baseline="30000" dirty="0" smtClean="0">
                <a:solidFill>
                  <a:schemeClr val="bg1"/>
                </a:solidFill>
                <a:latin typeface="Calibri" pitchFamily="34" charset="0"/>
              </a:rPr>
              <a:t>Ресурсы и материалы</a:t>
            </a:r>
          </a:p>
          <a:p>
            <a:pPr hangingPunct="1">
              <a:lnSpc>
                <a:spcPct val="100000"/>
              </a:lnSpc>
              <a:spcBef>
                <a:spcPts val="638"/>
              </a:spcBef>
              <a:tabLst>
                <a:tab pos="723900" algn="l"/>
                <a:tab pos="1447800" algn="l"/>
                <a:tab pos="2171700" algn="l"/>
                <a:tab pos="2895600" algn="l"/>
                <a:tab pos="3619500" algn="l"/>
              </a:tabLst>
            </a:pPr>
            <a:endParaRPr lang="ru-RU" sz="2000" dirty="0">
              <a:solidFill>
                <a:srgbClr val="FFFFFF"/>
              </a:solidFill>
              <a:latin typeface="Frutiger 45 Light" pitchFamily="32" charset="0"/>
            </a:endParaRPr>
          </a:p>
        </p:txBody>
      </p:sp>
      <p:sp>
        <p:nvSpPr>
          <p:cNvPr id="14346" name="Rectangle 10"/>
          <p:cNvSpPr>
            <a:spLocks noChangeArrowheads="1"/>
          </p:cNvSpPr>
          <p:nvPr/>
        </p:nvSpPr>
        <p:spPr bwMode="auto">
          <a:xfrm>
            <a:off x="5508625" y="1089025"/>
            <a:ext cx="3311525" cy="252413"/>
          </a:xfrm>
          <a:prstGeom prst="rect">
            <a:avLst/>
          </a:prstGeom>
          <a:noFill/>
          <a:ln w="9360" cap="flat">
            <a:noFill/>
            <a:miter lim="800000"/>
            <a:headEnd/>
            <a:tailEnd/>
          </a:ln>
          <a:effectLst/>
        </p:spPr>
        <p:txBody>
          <a:bodyPr lIns="90000" tIns="45000" rIns="90000" bIns="45000"/>
          <a:lstStyle/>
          <a:p>
            <a:r>
              <a:rPr lang="ru-RU" sz="1600" b="1" dirty="0" smtClean="0">
                <a:solidFill>
                  <a:schemeClr val="bg1"/>
                </a:solidFill>
                <a:latin typeface="Calibri" pitchFamily="34" charset="0"/>
              </a:rPr>
              <a:t>Упругий маятник </a:t>
            </a:r>
            <a:endParaRPr lang="ru-RU" sz="1600" b="1" dirty="0">
              <a:solidFill>
                <a:schemeClr val="bg1"/>
              </a:solidFill>
              <a:latin typeface="Calibri" pitchFamily="34" charset="0"/>
              <a:cs typeface="Calibri" pitchFamily="34" charset="0"/>
            </a:endParaRPr>
          </a:p>
        </p:txBody>
      </p:sp>
      <p:sp>
        <p:nvSpPr>
          <p:cNvPr id="14347" name="Rectangle 11"/>
          <p:cNvSpPr>
            <a:spLocks noChangeArrowheads="1"/>
          </p:cNvSpPr>
          <p:nvPr/>
        </p:nvSpPr>
        <p:spPr bwMode="auto">
          <a:xfrm>
            <a:off x="5510213" y="1412875"/>
            <a:ext cx="2878137" cy="395288"/>
          </a:xfrm>
          <a:prstGeom prst="rect">
            <a:avLst/>
          </a:prstGeom>
          <a:noFill/>
          <a:ln w="9525" cap="flat">
            <a:noFill/>
            <a:round/>
            <a:headEnd/>
            <a:tailEnd/>
          </a:ln>
          <a:effectLst/>
        </p:spPr>
        <p:txBody>
          <a:bodyPr lIns="90000" tIns="45000" rIns="90000" bIns="45000">
            <a:spAutoFit/>
          </a:bodyPr>
          <a:lstStyle/>
          <a:p>
            <a:pPr hangingPunct="1">
              <a:lnSpc>
                <a:spcPct val="100000"/>
              </a:lnSpc>
              <a:tabLst>
                <a:tab pos="723900" algn="l"/>
                <a:tab pos="1447800" algn="l"/>
                <a:tab pos="2171700" algn="l"/>
                <a:tab pos="2895600" algn="l"/>
              </a:tabLst>
            </a:pPr>
            <a:r>
              <a:rPr lang="ru-RU" sz="1000" dirty="0" smtClean="0">
                <a:solidFill>
                  <a:schemeClr val="bg2"/>
                </a:solidFill>
                <a:latin typeface="Calibri" pitchFamily="34" charset="0"/>
              </a:rPr>
              <a:t>Наблюдение за изменением силы упругости пружины, действующей как маятник</a:t>
            </a:r>
            <a:endParaRPr lang="ru-RU" sz="1000" dirty="0">
              <a:solidFill>
                <a:schemeClr val="bg2"/>
              </a:solidFill>
              <a:latin typeface="Calibri" pitchFamily="34" charset="0"/>
              <a:cs typeface="Calibri" pitchFamily="34" charset="0"/>
            </a:endParaRPr>
          </a:p>
        </p:txBody>
      </p:sp>
      <p:grpSp>
        <p:nvGrpSpPr>
          <p:cNvPr id="30" name="29 Grupo"/>
          <p:cNvGrpSpPr/>
          <p:nvPr/>
        </p:nvGrpSpPr>
        <p:grpSpPr>
          <a:xfrm>
            <a:off x="1827859" y="5044271"/>
            <a:ext cx="2286015" cy="787339"/>
            <a:chOff x="5000628" y="2533645"/>
            <a:chExt cx="2286015" cy="787339"/>
          </a:xfrm>
        </p:grpSpPr>
        <p:pic>
          <p:nvPicPr>
            <p:cNvPr id="14" name="13 Imagen" descr="dymolabdisc.png"/>
            <p:cNvPicPr>
              <a:picLocks noChangeAspect="1"/>
            </p:cNvPicPr>
            <p:nvPr/>
          </p:nvPicPr>
          <p:blipFill>
            <a:blip r:embed="rId7" cstate="print"/>
            <a:stretch>
              <a:fillRect/>
            </a:stretch>
          </p:blipFill>
          <p:spPr>
            <a:xfrm>
              <a:off x="5286380" y="2571744"/>
              <a:ext cx="2000263" cy="749240"/>
            </a:xfrm>
            <a:prstGeom prst="rect">
              <a:avLst/>
            </a:prstGeom>
          </p:spPr>
        </p:pic>
        <p:pic>
          <p:nvPicPr>
            <p:cNvPr id="15" name="Picture 2"/>
            <p:cNvPicPr>
              <a:picLocks noChangeAspect="1" noChangeArrowheads="1"/>
            </p:cNvPicPr>
            <p:nvPr/>
          </p:nvPicPr>
          <p:blipFill>
            <a:blip r:embed="rId4" cstate="print"/>
            <a:srcRect/>
            <a:stretch>
              <a:fillRect/>
            </a:stretch>
          </p:blipFill>
          <p:spPr bwMode="auto">
            <a:xfrm>
              <a:off x="5000628" y="2533645"/>
              <a:ext cx="250825" cy="252413"/>
            </a:xfrm>
            <a:prstGeom prst="rect">
              <a:avLst/>
            </a:prstGeom>
            <a:noFill/>
            <a:ln w="9360" cap="flat">
              <a:noFill/>
              <a:miter lim="800000"/>
              <a:headEnd/>
              <a:tailEnd/>
            </a:ln>
            <a:effectLst/>
          </p:spPr>
        </p:pic>
      </p:grpSp>
      <p:pic>
        <p:nvPicPr>
          <p:cNvPr id="18" name="17 Imagen" descr="circulo.png"/>
          <p:cNvPicPr>
            <a:picLocks noChangeAspect="1"/>
          </p:cNvPicPr>
          <p:nvPr/>
        </p:nvPicPr>
        <p:blipFill>
          <a:blip r:embed="rId8" cstate="print"/>
          <a:stretch>
            <a:fillRect/>
          </a:stretch>
        </p:blipFill>
        <p:spPr>
          <a:xfrm>
            <a:off x="785744" y="4295376"/>
            <a:ext cx="275899" cy="285752"/>
          </a:xfrm>
          <a:prstGeom prst="rect">
            <a:avLst/>
          </a:prstGeom>
        </p:spPr>
      </p:pic>
      <p:sp>
        <p:nvSpPr>
          <p:cNvPr id="20" name="19 Rectángulo"/>
          <p:cNvSpPr/>
          <p:nvPr/>
        </p:nvSpPr>
        <p:spPr>
          <a:xfrm>
            <a:off x="785674" y="4288419"/>
            <a:ext cx="276038" cy="292709"/>
          </a:xfrm>
          <a:prstGeom prst="rect">
            <a:avLst/>
          </a:prstGeom>
        </p:spPr>
        <p:txBody>
          <a:bodyPr wrap="none">
            <a:spAutoFit/>
          </a:bodyPr>
          <a:lstStyle/>
          <a:p>
            <a:r>
              <a:rPr lang="ru-RU" sz="1400" dirty="0" smtClean="0">
                <a:solidFill>
                  <a:srgbClr val="000000"/>
                </a:solidFill>
                <a:latin typeface="Calibri" charset="0"/>
              </a:rPr>
              <a:t>5</a:t>
            </a:r>
            <a:endParaRPr lang="ru-RU" sz="1400" dirty="0"/>
          </a:p>
        </p:txBody>
      </p:sp>
      <p:grpSp>
        <p:nvGrpSpPr>
          <p:cNvPr id="32" name="31 Grupo"/>
          <p:cNvGrpSpPr/>
          <p:nvPr/>
        </p:nvGrpSpPr>
        <p:grpSpPr>
          <a:xfrm>
            <a:off x="5678896" y="3820911"/>
            <a:ext cx="928694" cy="1296566"/>
            <a:chOff x="7500958" y="3471395"/>
            <a:chExt cx="928694" cy="1296566"/>
          </a:xfrm>
        </p:grpSpPr>
        <p:pic>
          <p:nvPicPr>
            <p:cNvPr id="16" name="15 Imagen" descr="masa.png"/>
            <p:cNvPicPr>
              <a:picLocks noChangeAspect="1"/>
            </p:cNvPicPr>
            <p:nvPr/>
          </p:nvPicPr>
          <p:blipFill>
            <a:blip r:embed="rId9" cstate="print"/>
            <a:stretch>
              <a:fillRect/>
            </a:stretch>
          </p:blipFill>
          <p:spPr>
            <a:xfrm>
              <a:off x="7786710" y="3857628"/>
              <a:ext cx="642942" cy="910333"/>
            </a:xfrm>
            <a:prstGeom prst="rect">
              <a:avLst/>
            </a:prstGeom>
          </p:spPr>
        </p:pic>
        <p:pic>
          <p:nvPicPr>
            <p:cNvPr id="21" name="20 Imagen" descr="circulo.png"/>
            <p:cNvPicPr>
              <a:picLocks noChangeAspect="1"/>
            </p:cNvPicPr>
            <p:nvPr/>
          </p:nvPicPr>
          <p:blipFill>
            <a:blip r:embed="rId8" cstate="print"/>
            <a:stretch>
              <a:fillRect/>
            </a:stretch>
          </p:blipFill>
          <p:spPr>
            <a:xfrm>
              <a:off x="7510811" y="3471395"/>
              <a:ext cx="275899" cy="285752"/>
            </a:xfrm>
            <a:prstGeom prst="rect">
              <a:avLst/>
            </a:prstGeom>
          </p:spPr>
        </p:pic>
        <p:sp>
          <p:nvSpPr>
            <p:cNvPr id="22" name="21 Rectángulo"/>
            <p:cNvSpPr/>
            <p:nvPr/>
          </p:nvSpPr>
          <p:spPr>
            <a:xfrm>
              <a:off x="7500958" y="3471395"/>
              <a:ext cx="276038" cy="292709"/>
            </a:xfrm>
            <a:prstGeom prst="rect">
              <a:avLst/>
            </a:prstGeom>
          </p:spPr>
          <p:txBody>
            <a:bodyPr wrap="none">
              <a:spAutoFit/>
            </a:bodyPr>
            <a:lstStyle/>
            <a:p>
              <a:r>
                <a:rPr lang="ru-RU" sz="1400" dirty="0" smtClean="0">
                  <a:solidFill>
                    <a:srgbClr val="000000"/>
                  </a:solidFill>
                  <a:latin typeface="Calibri" charset="0"/>
                </a:rPr>
                <a:t>4</a:t>
              </a:r>
              <a:endParaRPr lang="ru-RU" sz="1400" dirty="0"/>
            </a:p>
          </p:txBody>
        </p:sp>
      </p:grpSp>
      <p:grpSp>
        <p:nvGrpSpPr>
          <p:cNvPr id="31" name="30 Grupo"/>
          <p:cNvGrpSpPr/>
          <p:nvPr/>
        </p:nvGrpSpPr>
        <p:grpSpPr>
          <a:xfrm>
            <a:off x="4501650" y="3214687"/>
            <a:ext cx="688756" cy="1643074"/>
            <a:chOff x="5749935" y="3786190"/>
            <a:chExt cx="688756" cy="1643074"/>
          </a:xfrm>
        </p:grpSpPr>
        <p:pic>
          <p:nvPicPr>
            <p:cNvPr id="23" name="22 Imagen" descr="resorte.png"/>
            <p:cNvPicPr>
              <a:picLocks noChangeAspect="1"/>
            </p:cNvPicPr>
            <p:nvPr/>
          </p:nvPicPr>
          <p:blipFill>
            <a:blip r:embed="rId10" cstate="print"/>
            <a:stretch>
              <a:fillRect/>
            </a:stretch>
          </p:blipFill>
          <p:spPr>
            <a:xfrm>
              <a:off x="6215074" y="3857628"/>
              <a:ext cx="223617" cy="1571636"/>
            </a:xfrm>
            <a:prstGeom prst="rect">
              <a:avLst/>
            </a:prstGeom>
          </p:spPr>
        </p:pic>
        <p:pic>
          <p:nvPicPr>
            <p:cNvPr id="24" name="Picture 4"/>
            <p:cNvPicPr>
              <a:picLocks noChangeAspect="1" noChangeArrowheads="1"/>
            </p:cNvPicPr>
            <p:nvPr/>
          </p:nvPicPr>
          <p:blipFill>
            <a:blip r:embed="rId11" cstate="print"/>
            <a:srcRect/>
            <a:stretch>
              <a:fillRect/>
            </a:stretch>
          </p:blipFill>
          <p:spPr bwMode="auto">
            <a:xfrm>
              <a:off x="5749935" y="3786190"/>
              <a:ext cx="250825" cy="252413"/>
            </a:xfrm>
            <a:prstGeom prst="rect">
              <a:avLst/>
            </a:prstGeom>
            <a:noFill/>
            <a:ln w="9360" cap="flat">
              <a:noFill/>
              <a:miter lim="800000"/>
              <a:headEnd/>
              <a:tailEnd/>
            </a:ln>
            <a:effectLst/>
          </p:spPr>
        </p:pic>
      </p:grpSp>
      <p:grpSp>
        <p:nvGrpSpPr>
          <p:cNvPr id="29" name="28 Grupo"/>
          <p:cNvGrpSpPr/>
          <p:nvPr/>
        </p:nvGrpSpPr>
        <p:grpSpPr>
          <a:xfrm>
            <a:off x="6897866" y="2360091"/>
            <a:ext cx="1490484" cy="3981854"/>
            <a:chOff x="3224392" y="2876146"/>
            <a:chExt cx="1490484" cy="3981854"/>
          </a:xfrm>
        </p:grpSpPr>
        <p:pic>
          <p:nvPicPr>
            <p:cNvPr id="26" name="25 Imagen" descr="soporte universal.png"/>
            <p:cNvPicPr>
              <a:picLocks noChangeAspect="1"/>
            </p:cNvPicPr>
            <p:nvPr/>
          </p:nvPicPr>
          <p:blipFill>
            <a:blip r:embed="rId12" cstate="print"/>
            <a:stretch>
              <a:fillRect/>
            </a:stretch>
          </p:blipFill>
          <p:spPr>
            <a:xfrm>
              <a:off x="3428992" y="2876146"/>
              <a:ext cx="1285884" cy="3981854"/>
            </a:xfrm>
            <a:prstGeom prst="rect">
              <a:avLst/>
            </a:prstGeom>
          </p:spPr>
        </p:pic>
        <p:pic>
          <p:nvPicPr>
            <p:cNvPr id="27" name="26 Imagen" descr="circulo.png"/>
            <p:cNvPicPr>
              <a:picLocks noChangeAspect="1"/>
            </p:cNvPicPr>
            <p:nvPr/>
          </p:nvPicPr>
          <p:blipFill>
            <a:blip r:embed="rId8" cstate="print"/>
            <a:stretch>
              <a:fillRect/>
            </a:stretch>
          </p:blipFill>
          <p:spPr>
            <a:xfrm>
              <a:off x="3224392" y="4162006"/>
              <a:ext cx="275899" cy="285752"/>
            </a:xfrm>
            <a:prstGeom prst="rect">
              <a:avLst/>
            </a:prstGeom>
          </p:spPr>
        </p:pic>
        <p:sp>
          <p:nvSpPr>
            <p:cNvPr id="28" name="27 Rectángulo"/>
            <p:cNvSpPr/>
            <p:nvPr/>
          </p:nvSpPr>
          <p:spPr>
            <a:xfrm>
              <a:off x="3224392" y="4162006"/>
              <a:ext cx="276038" cy="292709"/>
            </a:xfrm>
            <a:prstGeom prst="rect">
              <a:avLst/>
            </a:prstGeom>
          </p:spPr>
          <p:txBody>
            <a:bodyPr wrap="none">
              <a:spAutoFit/>
            </a:bodyPr>
            <a:lstStyle/>
            <a:p>
              <a:r>
                <a:rPr lang="ru-RU" sz="1400" dirty="0" smtClean="0">
                  <a:solidFill>
                    <a:srgbClr val="000000"/>
                  </a:solidFill>
                  <a:latin typeface="Calibri" charset="0"/>
                </a:rPr>
                <a:t>5</a:t>
              </a:r>
              <a:endParaRPr lang="ru-RU" sz="1400" dirty="0"/>
            </a:p>
          </p:txBody>
        </p:sp>
      </p:grpSp>
      <p:pic>
        <p:nvPicPr>
          <p:cNvPr id="35" name="17 Imagen" descr="circulo.png"/>
          <p:cNvPicPr>
            <a:picLocks noChangeAspect="1"/>
          </p:cNvPicPr>
          <p:nvPr/>
        </p:nvPicPr>
        <p:blipFill>
          <a:blip r:embed="rId8" cstate="print"/>
          <a:stretch>
            <a:fillRect/>
          </a:stretch>
        </p:blipFill>
        <p:spPr>
          <a:xfrm>
            <a:off x="785744" y="3863328"/>
            <a:ext cx="275899" cy="285752"/>
          </a:xfrm>
          <a:prstGeom prst="rect">
            <a:avLst/>
          </a:prstGeom>
        </p:spPr>
      </p:pic>
      <p:sp>
        <p:nvSpPr>
          <p:cNvPr id="36" name="19 Rectángulo"/>
          <p:cNvSpPr/>
          <p:nvPr/>
        </p:nvSpPr>
        <p:spPr>
          <a:xfrm>
            <a:off x="785674" y="3854332"/>
            <a:ext cx="276038" cy="292709"/>
          </a:xfrm>
          <a:prstGeom prst="rect">
            <a:avLst/>
          </a:prstGeom>
        </p:spPr>
        <p:txBody>
          <a:bodyPr wrap="none">
            <a:spAutoFit/>
          </a:bodyPr>
          <a:lstStyle/>
          <a:p>
            <a:r>
              <a:rPr lang="ru-RU" sz="1400" dirty="0" smtClean="0">
                <a:solidFill>
                  <a:srgbClr val="000000"/>
                </a:solidFill>
                <a:latin typeface="Calibri" charset="0"/>
              </a:rPr>
              <a:t>4</a:t>
            </a:r>
            <a:endParaRPr lang="ru-RU" sz="1400" dirty="0"/>
          </a:p>
        </p:txBody>
      </p:sp>
      <p:pic>
        <p:nvPicPr>
          <p:cNvPr id="38" name="17 Imagen" descr="circulo.png"/>
          <p:cNvPicPr>
            <a:picLocks noChangeAspect="1"/>
          </p:cNvPicPr>
          <p:nvPr/>
        </p:nvPicPr>
        <p:blipFill>
          <a:blip r:embed="rId8" cstate="print"/>
          <a:stretch>
            <a:fillRect/>
          </a:stretch>
        </p:blipFill>
        <p:spPr>
          <a:xfrm>
            <a:off x="785744" y="3071811"/>
            <a:ext cx="275899" cy="285752"/>
          </a:xfrm>
          <a:prstGeom prst="rect">
            <a:avLst/>
          </a:prstGeom>
        </p:spPr>
      </p:pic>
      <p:sp>
        <p:nvSpPr>
          <p:cNvPr id="39" name="19 Rectángulo"/>
          <p:cNvSpPr/>
          <p:nvPr/>
        </p:nvSpPr>
        <p:spPr>
          <a:xfrm>
            <a:off x="785674" y="3057208"/>
            <a:ext cx="276038" cy="292709"/>
          </a:xfrm>
          <a:prstGeom prst="rect">
            <a:avLst/>
          </a:prstGeom>
        </p:spPr>
        <p:txBody>
          <a:bodyPr wrap="none">
            <a:spAutoFit/>
          </a:bodyPr>
          <a:lstStyle/>
          <a:p>
            <a:r>
              <a:rPr lang="ru-RU" sz="1400" dirty="0" smtClean="0">
                <a:solidFill>
                  <a:srgbClr val="000000"/>
                </a:solidFill>
                <a:latin typeface="Calibri" charset="0"/>
              </a:rPr>
              <a:t>2</a:t>
            </a:r>
            <a:endParaRPr lang="ru-RU" sz="1400" dirty="0"/>
          </a:p>
        </p:txBody>
      </p:sp>
      <p:pic>
        <p:nvPicPr>
          <p:cNvPr id="40" name="17 Imagen" descr="circulo.png"/>
          <p:cNvPicPr>
            <a:picLocks noChangeAspect="1"/>
          </p:cNvPicPr>
          <p:nvPr/>
        </p:nvPicPr>
        <p:blipFill>
          <a:blip r:embed="rId8" cstate="print"/>
          <a:stretch>
            <a:fillRect/>
          </a:stretch>
        </p:blipFill>
        <p:spPr>
          <a:xfrm>
            <a:off x="785744" y="3428976"/>
            <a:ext cx="275899" cy="285752"/>
          </a:xfrm>
          <a:prstGeom prst="rect">
            <a:avLst/>
          </a:prstGeom>
        </p:spPr>
      </p:pic>
      <p:sp>
        <p:nvSpPr>
          <p:cNvPr id="41" name="19 Rectángulo"/>
          <p:cNvSpPr/>
          <p:nvPr/>
        </p:nvSpPr>
        <p:spPr>
          <a:xfrm>
            <a:off x="785674" y="3422019"/>
            <a:ext cx="276038" cy="292709"/>
          </a:xfrm>
          <a:prstGeom prst="rect">
            <a:avLst/>
          </a:prstGeom>
        </p:spPr>
        <p:txBody>
          <a:bodyPr wrap="none">
            <a:spAutoFit/>
          </a:bodyPr>
          <a:lstStyle/>
          <a:p>
            <a:r>
              <a:rPr lang="ru-RU" sz="1400" dirty="0" smtClean="0">
                <a:solidFill>
                  <a:srgbClr val="000000"/>
                </a:solidFill>
                <a:latin typeface="Calibri" charset="0"/>
              </a:rPr>
              <a:t>3</a:t>
            </a:r>
            <a:endParaRPr lang="ru-RU" sz="140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Oval 1"/>
          <p:cNvSpPr>
            <a:spLocks noChangeArrowheads="1"/>
          </p:cNvSpPr>
          <p:nvPr/>
        </p:nvSpPr>
        <p:spPr bwMode="auto">
          <a:xfrm>
            <a:off x="995363" y="4198938"/>
            <a:ext cx="206375" cy="207962"/>
          </a:xfrm>
          <a:prstGeom prst="ellipse">
            <a:avLst/>
          </a:prstGeom>
          <a:solidFill>
            <a:srgbClr val="8EDAB4"/>
          </a:solidFill>
          <a:ln w="25560" cap="flat">
            <a:solidFill>
              <a:srgbClr val="BFBFBF"/>
            </a:solidFill>
            <a:round/>
            <a:headEnd/>
            <a:tailEnd/>
          </a:ln>
          <a:effectLst/>
        </p:spPr>
        <p:txBody>
          <a:bodyPr wrap="none" anchor="ctr"/>
          <a:lstStyle/>
          <a:p>
            <a:endParaRPr lang="es-CL"/>
          </a:p>
        </p:txBody>
      </p:sp>
      <p:sp>
        <p:nvSpPr>
          <p:cNvPr id="15362" name="Rectangle 2"/>
          <p:cNvSpPr>
            <a:spLocks noChangeArrowheads="1"/>
          </p:cNvSpPr>
          <p:nvPr/>
        </p:nvSpPr>
        <p:spPr bwMode="auto">
          <a:xfrm>
            <a:off x="1187450" y="2924175"/>
            <a:ext cx="6840538" cy="2593680"/>
          </a:xfrm>
          <a:prstGeom prst="rect">
            <a:avLst/>
          </a:prstGeom>
          <a:noFill/>
          <a:ln w="9360" cap="flat">
            <a:noFill/>
            <a:miter lim="800000"/>
            <a:headEnd/>
            <a:tailEnd/>
          </a:ln>
          <a:effectLst/>
        </p:spPr>
        <p:txBody>
          <a:bodyPr lIns="90000" tIns="45000" rIns="90000" bIns="45000">
            <a:spAutoFit/>
          </a:bodyPr>
          <a:lstStyle/>
          <a:p>
            <a:r>
              <a:rPr lang="ru-RU" sz="1600" dirty="0" smtClean="0">
                <a:latin typeface="Calibri" pitchFamily="34" charset="0"/>
              </a:rPr>
              <a:t>Чтобы сделать измерения с помощью датчика Dymo, выполните следующие действия:</a:t>
            </a:r>
            <a:endParaRPr lang="ru-RU" sz="1600" dirty="0" smtClean="0">
              <a:latin typeface="Calibri" pitchFamily="34" charset="0"/>
              <a:cs typeface="Calibri" pitchFamily="34" charset="0"/>
            </a:endParaRPr>
          </a:p>
          <a:p>
            <a:pPr hangingPunct="1">
              <a:lnSpc>
                <a:spcPct val="100000"/>
              </a:lnSpc>
              <a:tabLst>
                <a:tab pos="723900" algn="l"/>
                <a:tab pos="1447800" algn="l"/>
                <a:tab pos="2171700" algn="l"/>
                <a:tab pos="2895600" algn="l"/>
                <a:tab pos="3619500" algn="l"/>
                <a:tab pos="4343400" algn="l"/>
                <a:tab pos="5067300" algn="l"/>
                <a:tab pos="5791200" algn="l"/>
                <a:tab pos="6515100" algn="l"/>
              </a:tabLst>
            </a:pPr>
            <a:endParaRPr lang="ru-RU" sz="1600" dirty="0">
              <a:solidFill>
                <a:srgbClr val="000000"/>
              </a:solidFill>
              <a:latin typeface="Calibri" charset="0"/>
            </a:endParaRPr>
          </a:p>
          <a:p>
            <a:r>
              <a:rPr lang="ru-RU" sz="1600" dirty="0" smtClean="0">
                <a:latin typeface="Calibri" pitchFamily="34" charset="0"/>
              </a:rPr>
              <a:t>Откройте программу GlobiLab и включите Dymo.</a:t>
            </a:r>
            <a:endParaRPr lang="ru-RU" sz="1600" dirty="0" smtClean="0">
              <a:latin typeface="Calibri" pitchFamily="34" charset="0"/>
              <a:cs typeface="Calibri" pitchFamily="34" charset="0"/>
            </a:endParaRPr>
          </a:p>
          <a:p>
            <a:pPr hangingPunct="1">
              <a:lnSpc>
                <a:spcPct val="100000"/>
              </a:lnSpc>
              <a:tabLst>
                <a:tab pos="723900" algn="l"/>
                <a:tab pos="1447800" algn="l"/>
                <a:tab pos="2171700" algn="l"/>
                <a:tab pos="2895600" algn="l"/>
                <a:tab pos="3619500" algn="l"/>
                <a:tab pos="4343400" algn="l"/>
                <a:tab pos="5067300" algn="l"/>
                <a:tab pos="5791200" algn="l"/>
                <a:tab pos="6515100" algn="l"/>
              </a:tabLst>
            </a:pPr>
            <a:endParaRPr lang="ru-RU" sz="1600" dirty="0">
              <a:solidFill>
                <a:srgbClr val="000000"/>
              </a:solidFill>
              <a:latin typeface="Calibri" charset="0"/>
            </a:endParaRPr>
          </a:p>
          <a:p>
            <a:pPr algn="just" hangingPunct="1">
              <a:lnSpc>
                <a:spcPct val="100000"/>
              </a:lnSpc>
              <a:tabLst>
                <a:tab pos="723900" algn="l"/>
                <a:tab pos="1447800" algn="l"/>
                <a:tab pos="2171700" algn="l"/>
                <a:tab pos="2895600" algn="l"/>
                <a:tab pos="3619500" algn="l"/>
                <a:tab pos="4343400" algn="l"/>
                <a:tab pos="5067300" algn="l"/>
                <a:tab pos="5791200" algn="l"/>
                <a:tab pos="6515100" algn="l"/>
              </a:tabLst>
            </a:pPr>
            <a:r>
              <a:rPr lang="ru-RU" sz="1600" dirty="0" smtClean="0">
                <a:latin typeface="Calibri" pitchFamily="34" charset="0"/>
              </a:rPr>
              <a:t>Нажмите на пиктограмму Bluetooth в нижнем правом углу экрана GlobiLab. После распознавания Dymo программой, пиктограмма изменит цвет с серого на синий               .</a:t>
            </a:r>
            <a:r>
              <a:rPr lang="ru-RU" sz="1600" dirty="0" smtClean="0">
                <a:solidFill>
                  <a:srgbClr val="000000"/>
                </a:solidFill>
                <a:latin typeface="Calibri" charset="0"/>
              </a:rPr>
              <a:t>  </a:t>
            </a:r>
            <a:r>
              <a:rPr lang="ru-RU" sz="1600" dirty="0" smtClean="0">
                <a:latin typeface="Calibri" pitchFamily="34" charset="0"/>
              </a:rPr>
              <a:t>Если вы предпочитаете USB-соединение, выполните те же указания, нажав на пиктограмму USB. Вы увидите то же изменение цвета, когда Dymo будет опознан                 . </a:t>
            </a:r>
            <a:endParaRPr lang="ru-RU" sz="1600" dirty="0">
              <a:solidFill>
                <a:srgbClr val="000000"/>
              </a:solidFill>
              <a:latin typeface="Calibri" pitchFamily="34" charset="0"/>
              <a:cs typeface="Calibri" pitchFamily="34" charset="0"/>
            </a:endParaRPr>
          </a:p>
        </p:txBody>
      </p:sp>
      <p:sp>
        <p:nvSpPr>
          <p:cNvPr id="15363" name="Oval 3"/>
          <p:cNvSpPr>
            <a:spLocks noChangeArrowheads="1"/>
          </p:cNvSpPr>
          <p:nvPr/>
        </p:nvSpPr>
        <p:spPr bwMode="auto">
          <a:xfrm>
            <a:off x="995363" y="3698876"/>
            <a:ext cx="206375" cy="207963"/>
          </a:xfrm>
          <a:prstGeom prst="ellipse">
            <a:avLst/>
          </a:prstGeom>
          <a:solidFill>
            <a:srgbClr val="8EDAB4"/>
          </a:solidFill>
          <a:ln w="25560" cap="flat">
            <a:solidFill>
              <a:srgbClr val="BFBFBF"/>
            </a:solidFill>
            <a:round/>
            <a:headEnd/>
            <a:tailEnd/>
          </a:ln>
          <a:effectLst/>
        </p:spPr>
        <p:txBody>
          <a:bodyPr wrap="none" anchor="ctr"/>
          <a:lstStyle/>
          <a:p>
            <a:endParaRPr lang="es-CL"/>
          </a:p>
        </p:txBody>
      </p:sp>
      <p:sp>
        <p:nvSpPr>
          <p:cNvPr id="15364" name="Rectangle 4"/>
          <p:cNvSpPr>
            <a:spLocks noChangeArrowheads="1"/>
          </p:cNvSpPr>
          <p:nvPr/>
        </p:nvSpPr>
        <p:spPr bwMode="auto">
          <a:xfrm>
            <a:off x="968375" y="3643314"/>
            <a:ext cx="271463" cy="303212"/>
          </a:xfrm>
          <a:prstGeom prst="rect">
            <a:avLst/>
          </a:prstGeom>
          <a:noFill/>
          <a:ln w="9360" cap="flat">
            <a:noFill/>
            <a:miter lim="800000"/>
            <a:headEnd/>
            <a:tailEnd/>
          </a:ln>
          <a:effectLst/>
        </p:spPr>
        <p:txBody>
          <a:bodyPr wrap="none" lIns="90000" tIns="45000" rIns="90000" bIns="45000">
            <a:spAutoFit/>
          </a:bodyPr>
          <a:lstStyle/>
          <a:p>
            <a:pPr hangingPunct="1">
              <a:lnSpc>
                <a:spcPct val="100000"/>
              </a:lnSpc>
            </a:pPr>
            <a:r>
              <a:rPr lang="ru-RU" sz="1400">
                <a:solidFill>
                  <a:srgbClr val="000000"/>
                </a:solidFill>
                <a:latin typeface="Calibri" charset="0"/>
              </a:rPr>
              <a:t>1</a:t>
            </a:r>
          </a:p>
        </p:txBody>
      </p:sp>
      <p:sp>
        <p:nvSpPr>
          <p:cNvPr id="15365" name="Rectangle 5"/>
          <p:cNvSpPr>
            <a:spLocks noChangeArrowheads="1"/>
          </p:cNvSpPr>
          <p:nvPr/>
        </p:nvSpPr>
        <p:spPr bwMode="auto">
          <a:xfrm>
            <a:off x="968375" y="4149725"/>
            <a:ext cx="271463" cy="303213"/>
          </a:xfrm>
          <a:prstGeom prst="rect">
            <a:avLst/>
          </a:prstGeom>
          <a:noFill/>
          <a:ln w="9360" cap="flat">
            <a:noFill/>
            <a:miter lim="800000"/>
            <a:headEnd/>
            <a:tailEnd/>
          </a:ln>
          <a:effectLst/>
        </p:spPr>
        <p:txBody>
          <a:bodyPr wrap="none" lIns="90000" tIns="45000" rIns="90000" bIns="45000">
            <a:spAutoFit/>
          </a:bodyPr>
          <a:lstStyle/>
          <a:p>
            <a:pPr hangingPunct="1">
              <a:lnSpc>
                <a:spcPct val="100000"/>
              </a:lnSpc>
            </a:pPr>
            <a:r>
              <a:rPr lang="ru-RU" sz="1400">
                <a:solidFill>
                  <a:srgbClr val="000000"/>
                </a:solidFill>
                <a:latin typeface="Calibri" charset="0"/>
              </a:rPr>
              <a:t>2</a:t>
            </a:r>
          </a:p>
        </p:txBody>
      </p:sp>
      <p:pic>
        <p:nvPicPr>
          <p:cNvPr id="15366" name="Picture 6"/>
          <p:cNvPicPr>
            <a:picLocks noChangeAspect="1" noChangeArrowheads="1"/>
          </p:cNvPicPr>
          <p:nvPr/>
        </p:nvPicPr>
        <p:blipFill>
          <a:blip r:embed="rId3" cstate="print"/>
          <a:srcRect/>
          <a:stretch>
            <a:fillRect/>
          </a:stretch>
        </p:blipFill>
        <p:spPr bwMode="auto">
          <a:xfrm>
            <a:off x="1042988" y="2276475"/>
            <a:ext cx="2800350" cy="323850"/>
          </a:xfrm>
          <a:prstGeom prst="rect">
            <a:avLst/>
          </a:prstGeom>
          <a:noFill/>
          <a:ln w="9360" cap="flat">
            <a:noFill/>
            <a:miter lim="800000"/>
            <a:headEnd/>
            <a:tailEnd/>
          </a:ln>
          <a:effectLst/>
        </p:spPr>
      </p:pic>
      <p:sp>
        <p:nvSpPr>
          <p:cNvPr id="15367" name="Rectangle 7"/>
          <p:cNvSpPr>
            <a:spLocks noChangeArrowheads="1"/>
          </p:cNvSpPr>
          <p:nvPr/>
        </p:nvSpPr>
        <p:spPr bwMode="auto">
          <a:xfrm>
            <a:off x="1071538" y="2204864"/>
            <a:ext cx="2700362" cy="358775"/>
          </a:xfrm>
          <a:prstGeom prst="rect">
            <a:avLst/>
          </a:prstGeom>
          <a:noFill/>
          <a:ln w="9525" cap="flat">
            <a:noFill/>
            <a:round/>
            <a:headEnd/>
            <a:tailEnd/>
          </a:ln>
          <a:effectLst/>
        </p:spPr>
        <p:txBody>
          <a:bodyPr lIns="90000" tIns="45000" rIns="90000" bIns="45000"/>
          <a:lstStyle/>
          <a:p>
            <a:pPr hangingPunct="1">
              <a:lnSpc>
                <a:spcPct val="100000"/>
              </a:lnSpc>
              <a:spcBef>
                <a:spcPts val="638"/>
              </a:spcBef>
              <a:tabLst>
                <a:tab pos="723900" algn="l"/>
                <a:tab pos="1447800" algn="l"/>
                <a:tab pos="2171700" algn="l"/>
              </a:tabLst>
            </a:pPr>
            <a:r>
              <a:rPr lang="ru-RU" b="1" dirty="0" smtClean="0">
                <a:solidFill>
                  <a:srgbClr val="FFFFFF"/>
                </a:solidFill>
                <a:latin typeface="Calibri" charset="0"/>
              </a:rPr>
              <a:t>Настройка Dymo</a:t>
            </a:r>
            <a:endParaRPr lang="ru-RU" b="1" dirty="0">
              <a:solidFill>
                <a:srgbClr val="FFFFFF"/>
              </a:solidFill>
              <a:latin typeface="Calibri" charset="0"/>
            </a:endParaRPr>
          </a:p>
        </p:txBody>
      </p:sp>
      <p:pic>
        <p:nvPicPr>
          <p:cNvPr id="15368" name="Picture 8"/>
          <p:cNvPicPr>
            <a:picLocks noChangeAspect="1" noChangeArrowheads="1"/>
          </p:cNvPicPr>
          <p:nvPr/>
        </p:nvPicPr>
        <p:blipFill>
          <a:blip r:embed="rId4" cstate="print"/>
          <a:srcRect/>
          <a:stretch>
            <a:fillRect/>
          </a:stretch>
        </p:blipFill>
        <p:spPr bwMode="auto">
          <a:xfrm>
            <a:off x="2985804" y="4643446"/>
            <a:ext cx="530225" cy="247650"/>
          </a:xfrm>
          <a:prstGeom prst="rect">
            <a:avLst/>
          </a:prstGeom>
          <a:noFill/>
          <a:ln w="9360" cap="flat">
            <a:noFill/>
            <a:miter lim="800000"/>
            <a:headEnd/>
            <a:tailEnd/>
          </a:ln>
          <a:effectLst/>
        </p:spPr>
      </p:pic>
      <p:pic>
        <p:nvPicPr>
          <p:cNvPr id="15369" name="Picture 9"/>
          <p:cNvPicPr>
            <a:picLocks noChangeAspect="1" noChangeArrowheads="1"/>
          </p:cNvPicPr>
          <p:nvPr/>
        </p:nvPicPr>
        <p:blipFill>
          <a:blip r:embed="rId5" cstate="print"/>
          <a:srcRect/>
          <a:stretch>
            <a:fillRect/>
          </a:stretch>
        </p:blipFill>
        <p:spPr bwMode="auto">
          <a:xfrm>
            <a:off x="5292080" y="5105414"/>
            <a:ext cx="614363" cy="252412"/>
          </a:xfrm>
          <a:prstGeom prst="rect">
            <a:avLst/>
          </a:prstGeom>
          <a:noFill/>
          <a:ln w="9360" cap="flat">
            <a:noFill/>
            <a:miter lim="800000"/>
            <a:headEnd/>
            <a:tailEnd/>
          </a:ln>
          <a:effectLst/>
        </p:spPr>
      </p:pic>
      <p:sp>
        <p:nvSpPr>
          <p:cNvPr id="15370" name="Rectangle 10"/>
          <p:cNvSpPr>
            <a:spLocks noChangeArrowheads="1"/>
          </p:cNvSpPr>
          <p:nvPr/>
        </p:nvSpPr>
        <p:spPr bwMode="auto">
          <a:xfrm>
            <a:off x="5429256" y="1873242"/>
            <a:ext cx="4321175" cy="198436"/>
          </a:xfrm>
          <a:prstGeom prst="rect">
            <a:avLst/>
          </a:prstGeom>
          <a:noFill/>
          <a:ln w="9525" cap="flat">
            <a:noFill/>
            <a:round/>
            <a:headEnd/>
            <a:tailEnd/>
          </a:ln>
          <a:effectLst/>
        </p:spPr>
        <p:txBody>
          <a:bodyPr lIns="90000" tIns="45000" rIns="90000" bIns="45000"/>
          <a:lstStyle/>
          <a:p>
            <a:pPr marL="0" indent="0" fontAlgn="auto">
              <a:spcAft>
                <a:spcPts val="0"/>
              </a:spcAft>
              <a:buFont typeface="Arial" pitchFamily="34" charset="0"/>
              <a:buNone/>
              <a:defRPr/>
            </a:pPr>
            <a:r>
              <a:rPr lang="ru-RU" sz="2800" b="1" baseline="30000" dirty="0" smtClean="0">
                <a:solidFill>
                  <a:schemeClr val="bg1"/>
                </a:solidFill>
                <a:latin typeface="Calibri" pitchFamily="34" charset="0"/>
              </a:rPr>
              <a:t>Использование Dymo</a:t>
            </a:r>
          </a:p>
        </p:txBody>
      </p:sp>
      <p:sp>
        <p:nvSpPr>
          <p:cNvPr id="15371" name="Rectangle 11"/>
          <p:cNvSpPr>
            <a:spLocks noChangeArrowheads="1"/>
          </p:cNvSpPr>
          <p:nvPr/>
        </p:nvSpPr>
        <p:spPr bwMode="auto">
          <a:xfrm>
            <a:off x="5508625" y="1089025"/>
            <a:ext cx="3311525" cy="252413"/>
          </a:xfrm>
          <a:prstGeom prst="rect">
            <a:avLst/>
          </a:prstGeom>
          <a:noFill/>
          <a:ln w="9360" cap="flat">
            <a:noFill/>
            <a:miter lim="800000"/>
            <a:headEnd/>
            <a:tailEnd/>
          </a:ln>
          <a:effectLst/>
        </p:spPr>
        <p:txBody>
          <a:bodyPr lIns="90000" tIns="45000" rIns="90000" bIns="45000"/>
          <a:lstStyle/>
          <a:p>
            <a:r>
              <a:rPr lang="ru-RU" sz="1600" b="1" dirty="0" smtClean="0">
                <a:solidFill>
                  <a:schemeClr val="bg1"/>
                </a:solidFill>
                <a:latin typeface="Calibri" pitchFamily="34" charset="0"/>
              </a:rPr>
              <a:t>Упругий маятник </a:t>
            </a:r>
            <a:endParaRPr lang="ru-RU" sz="1600" b="1" dirty="0">
              <a:solidFill>
                <a:schemeClr val="bg1"/>
              </a:solidFill>
              <a:latin typeface="Calibri" pitchFamily="34" charset="0"/>
              <a:cs typeface="Calibri" pitchFamily="34" charset="0"/>
            </a:endParaRPr>
          </a:p>
        </p:txBody>
      </p:sp>
      <p:sp>
        <p:nvSpPr>
          <p:cNvPr id="15372" name="Rectangle 12"/>
          <p:cNvSpPr>
            <a:spLocks noChangeArrowheads="1"/>
          </p:cNvSpPr>
          <p:nvPr/>
        </p:nvSpPr>
        <p:spPr bwMode="auto">
          <a:xfrm>
            <a:off x="5510213" y="1412875"/>
            <a:ext cx="2878137" cy="395288"/>
          </a:xfrm>
          <a:prstGeom prst="rect">
            <a:avLst/>
          </a:prstGeom>
          <a:noFill/>
          <a:ln w="9525" cap="flat">
            <a:noFill/>
            <a:round/>
            <a:headEnd/>
            <a:tailEnd/>
          </a:ln>
          <a:effectLst/>
        </p:spPr>
        <p:txBody>
          <a:bodyPr lIns="90000" tIns="45000" rIns="90000" bIns="45000">
            <a:spAutoFit/>
          </a:bodyPr>
          <a:lstStyle/>
          <a:p>
            <a:pPr hangingPunct="1">
              <a:lnSpc>
                <a:spcPct val="100000"/>
              </a:lnSpc>
              <a:tabLst>
                <a:tab pos="723900" algn="l"/>
                <a:tab pos="1447800" algn="l"/>
                <a:tab pos="2171700" algn="l"/>
                <a:tab pos="2895600" algn="l"/>
              </a:tabLst>
            </a:pPr>
            <a:r>
              <a:rPr lang="ru-RU" sz="1000" dirty="0" smtClean="0">
                <a:solidFill>
                  <a:schemeClr val="bg2"/>
                </a:solidFill>
                <a:latin typeface="Calibri" pitchFamily="34" charset="0"/>
              </a:rPr>
              <a:t>Наблюдение за изменением силы упругости пружины, действующей как маятник</a:t>
            </a:r>
            <a:endParaRPr lang="ru-RU" sz="1000" dirty="0">
              <a:solidFill>
                <a:schemeClr val="bg2"/>
              </a:solidFill>
              <a:latin typeface="Calibri" pitchFamily="34" charset="0"/>
              <a:cs typeface="Calibri"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ChangeArrowheads="1"/>
          </p:cNvSpPr>
          <p:nvPr/>
        </p:nvSpPr>
        <p:spPr bwMode="auto">
          <a:xfrm>
            <a:off x="1077913" y="2376488"/>
            <a:ext cx="7489825" cy="1352763"/>
          </a:xfrm>
          <a:prstGeom prst="rect">
            <a:avLst/>
          </a:prstGeom>
          <a:noFill/>
          <a:ln w="9360" cap="flat">
            <a:noFill/>
            <a:miter lim="800000"/>
            <a:headEnd/>
            <a:tailEnd/>
          </a:ln>
          <a:effectLst/>
        </p:spPr>
        <p:txBody>
          <a:bodyPr lIns="90000" tIns="45000" rIns="90000" bIns="45000">
            <a:spAutoFit/>
          </a:bodyPr>
          <a:lstStyle/>
          <a:p>
            <a:pPr hangingPunct="1">
              <a:lnSpc>
                <a:spcPct val="100000"/>
              </a:lnSpc>
              <a:tabLst>
                <a:tab pos="723900" algn="l"/>
                <a:tab pos="1447800" algn="l"/>
                <a:tab pos="2171700" algn="l"/>
                <a:tab pos="2895600" algn="l"/>
                <a:tab pos="3619500" algn="l"/>
                <a:tab pos="4343400" algn="l"/>
                <a:tab pos="5067300" algn="l"/>
                <a:tab pos="5791200" algn="l"/>
                <a:tab pos="6515100" algn="l"/>
                <a:tab pos="7239000" algn="l"/>
              </a:tabLst>
            </a:pPr>
            <a:r>
              <a:rPr lang="ru-RU" sz="1600" dirty="0" smtClean="0">
                <a:latin typeface="Calibri" pitchFamily="34" charset="0"/>
              </a:rPr>
              <a:t>Нажмите            , чтобы установить Dymo. Выберите "Сила (5 н)" в окне "Настройки регистратора". Введите параметры выборки - "10 000" замеров, "100 сек".</a:t>
            </a:r>
            <a:endParaRPr lang="ru-RU" sz="1600" dirty="0">
              <a:solidFill>
                <a:srgbClr val="000000"/>
              </a:solidFill>
              <a:latin typeface="Calibri" charset="0"/>
            </a:endParaRPr>
          </a:p>
          <a:p>
            <a:pPr hangingPunct="1">
              <a:lnSpc>
                <a:spcPct val="100000"/>
              </a:lnSpc>
              <a:tabLst>
                <a:tab pos="723900" algn="l"/>
                <a:tab pos="1447800" algn="l"/>
                <a:tab pos="2171700" algn="l"/>
                <a:tab pos="2895600" algn="l"/>
                <a:tab pos="3619500" algn="l"/>
                <a:tab pos="4343400" algn="l"/>
                <a:tab pos="5067300" algn="l"/>
                <a:tab pos="5791200" algn="l"/>
                <a:tab pos="6515100" algn="l"/>
                <a:tab pos="7239000" algn="l"/>
              </a:tabLst>
            </a:pPr>
            <a:endParaRPr lang="ru-RU" sz="1600" dirty="0">
              <a:solidFill>
                <a:srgbClr val="000000"/>
              </a:solidFill>
              <a:latin typeface="Calibri" charset="0"/>
            </a:endParaRPr>
          </a:p>
          <a:p>
            <a:pPr hangingPunct="1">
              <a:lnSpc>
                <a:spcPct val="100000"/>
              </a:lnSpc>
              <a:tabLst>
                <a:tab pos="723900" algn="l"/>
                <a:tab pos="1447800" algn="l"/>
                <a:tab pos="2171700" algn="l"/>
                <a:tab pos="2895600" algn="l"/>
                <a:tab pos="3619500" algn="l"/>
                <a:tab pos="4343400" algn="l"/>
                <a:tab pos="5067300" algn="l"/>
                <a:tab pos="5791200" algn="l"/>
                <a:tab pos="6515100" algn="l"/>
                <a:tab pos="7239000" algn="l"/>
              </a:tabLst>
            </a:pPr>
            <a:r>
              <a:rPr lang="ru-RU" sz="1600" dirty="0" smtClean="0">
                <a:latin typeface="Calibri" pitchFamily="34" charset="0"/>
              </a:rPr>
              <a:t>После завершения настройки Dymo, начинайте измерения, нажав               .</a:t>
            </a:r>
            <a:r>
              <a:rPr lang="ru-RU" sz="1600" dirty="0" smtClean="0">
                <a:solidFill>
                  <a:srgbClr val="000000"/>
                </a:solidFill>
                <a:latin typeface="Calibri" pitchFamily="34" charset="0"/>
              </a:rPr>
              <a:t> </a:t>
            </a:r>
            <a:r>
              <a:rPr lang="ru-RU" sz="1600" dirty="0" smtClean="0">
                <a:latin typeface="Calibri" pitchFamily="34" charset="0"/>
              </a:rPr>
              <a:t>После завершения измерений, остановите Dymo, нажав               . </a:t>
            </a:r>
            <a:endParaRPr lang="ru-RU" sz="1600" dirty="0">
              <a:solidFill>
                <a:srgbClr val="000000"/>
              </a:solidFill>
              <a:latin typeface="Calibri" pitchFamily="34" charset="0"/>
              <a:cs typeface="Calibri" pitchFamily="34" charset="0"/>
            </a:endParaRPr>
          </a:p>
        </p:txBody>
      </p:sp>
      <p:pic>
        <p:nvPicPr>
          <p:cNvPr id="16386" name="Picture 2"/>
          <p:cNvPicPr>
            <a:picLocks noChangeAspect="1" noChangeArrowheads="1"/>
          </p:cNvPicPr>
          <p:nvPr/>
        </p:nvPicPr>
        <p:blipFill>
          <a:blip r:embed="rId3" cstate="print"/>
          <a:srcRect/>
          <a:stretch>
            <a:fillRect/>
          </a:stretch>
        </p:blipFill>
        <p:spPr bwMode="auto">
          <a:xfrm>
            <a:off x="7139025" y="3022178"/>
            <a:ext cx="290512" cy="352425"/>
          </a:xfrm>
          <a:prstGeom prst="rect">
            <a:avLst/>
          </a:prstGeom>
          <a:noFill/>
          <a:ln w="9360" cap="flat">
            <a:noFill/>
            <a:miter lim="800000"/>
            <a:headEnd/>
            <a:tailEnd/>
          </a:ln>
          <a:effectLst/>
        </p:spPr>
      </p:pic>
      <p:pic>
        <p:nvPicPr>
          <p:cNvPr id="16387" name="Picture 3"/>
          <p:cNvPicPr>
            <a:picLocks noChangeAspect="1" noChangeArrowheads="1"/>
          </p:cNvPicPr>
          <p:nvPr/>
        </p:nvPicPr>
        <p:blipFill>
          <a:blip r:embed="rId4" cstate="print"/>
          <a:srcRect/>
          <a:stretch>
            <a:fillRect/>
          </a:stretch>
        </p:blipFill>
        <p:spPr bwMode="auto">
          <a:xfrm>
            <a:off x="5652120" y="3385301"/>
            <a:ext cx="342900" cy="352425"/>
          </a:xfrm>
          <a:prstGeom prst="rect">
            <a:avLst/>
          </a:prstGeom>
          <a:noFill/>
          <a:ln w="9360" cap="flat">
            <a:noFill/>
            <a:miter lim="800000"/>
            <a:headEnd/>
            <a:tailEnd/>
          </a:ln>
          <a:effectLst/>
        </p:spPr>
      </p:pic>
      <p:sp>
        <p:nvSpPr>
          <p:cNvPr id="16390" name="Rectangle 6"/>
          <p:cNvSpPr>
            <a:spLocks noChangeArrowheads="1"/>
          </p:cNvSpPr>
          <p:nvPr/>
        </p:nvSpPr>
        <p:spPr bwMode="auto">
          <a:xfrm>
            <a:off x="5508625" y="1089025"/>
            <a:ext cx="3311525" cy="252413"/>
          </a:xfrm>
          <a:prstGeom prst="rect">
            <a:avLst/>
          </a:prstGeom>
          <a:noFill/>
          <a:ln w="9360" cap="flat">
            <a:noFill/>
            <a:miter lim="800000"/>
            <a:headEnd/>
            <a:tailEnd/>
          </a:ln>
          <a:effectLst/>
        </p:spPr>
        <p:txBody>
          <a:bodyPr lIns="90000" tIns="45000" rIns="90000" bIns="45000"/>
          <a:lstStyle/>
          <a:p>
            <a:r>
              <a:rPr lang="ru-RU" sz="1600" b="1" dirty="0" smtClean="0">
                <a:solidFill>
                  <a:schemeClr val="bg1"/>
                </a:solidFill>
                <a:latin typeface="Calibri" pitchFamily="34" charset="0"/>
              </a:rPr>
              <a:t>Упругий маятник </a:t>
            </a:r>
            <a:endParaRPr lang="ru-RU" sz="1600" b="1" dirty="0">
              <a:solidFill>
                <a:schemeClr val="bg1"/>
              </a:solidFill>
              <a:latin typeface="Calibri" pitchFamily="34" charset="0"/>
              <a:cs typeface="Calibri" pitchFamily="34" charset="0"/>
            </a:endParaRPr>
          </a:p>
        </p:txBody>
      </p:sp>
      <p:sp>
        <p:nvSpPr>
          <p:cNvPr id="16391" name="Rectangle 7"/>
          <p:cNvSpPr>
            <a:spLocks noChangeArrowheads="1"/>
          </p:cNvSpPr>
          <p:nvPr/>
        </p:nvSpPr>
        <p:spPr bwMode="auto">
          <a:xfrm>
            <a:off x="5510213" y="1412875"/>
            <a:ext cx="2878137" cy="395288"/>
          </a:xfrm>
          <a:prstGeom prst="rect">
            <a:avLst/>
          </a:prstGeom>
          <a:noFill/>
          <a:ln w="9525" cap="flat">
            <a:noFill/>
            <a:round/>
            <a:headEnd/>
            <a:tailEnd/>
          </a:ln>
          <a:effectLst/>
        </p:spPr>
        <p:txBody>
          <a:bodyPr lIns="90000" tIns="45000" rIns="90000" bIns="45000">
            <a:spAutoFit/>
          </a:bodyPr>
          <a:lstStyle/>
          <a:p>
            <a:pPr hangingPunct="1">
              <a:lnSpc>
                <a:spcPct val="100000"/>
              </a:lnSpc>
              <a:tabLst>
                <a:tab pos="723900" algn="l"/>
                <a:tab pos="1447800" algn="l"/>
                <a:tab pos="2171700" algn="l"/>
                <a:tab pos="2895600" algn="l"/>
              </a:tabLst>
            </a:pPr>
            <a:r>
              <a:rPr lang="ru-RU" sz="1000" dirty="0" smtClean="0">
                <a:solidFill>
                  <a:schemeClr val="bg2"/>
                </a:solidFill>
                <a:latin typeface="Calibri" pitchFamily="34" charset="0"/>
              </a:rPr>
              <a:t>Наблюдение за изменением силы упругости пружины, действующей как маятник</a:t>
            </a:r>
            <a:endParaRPr lang="ru-RU" sz="1000" dirty="0">
              <a:solidFill>
                <a:schemeClr val="bg2"/>
              </a:solidFill>
              <a:latin typeface="Calibri" pitchFamily="34" charset="0"/>
              <a:cs typeface="Calibri" pitchFamily="34" charset="0"/>
            </a:endParaRPr>
          </a:p>
        </p:txBody>
      </p:sp>
      <p:pic>
        <p:nvPicPr>
          <p:cNvPr id="9"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2910" y="2428868"/>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1472" y="3143248"/>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0"/>
          <p:cNvSpPr>
            <a:spLocks noChangeArrowheads="1"/>
          </p:cNvSpPr>
          <p:nvPr/>
        </p:nvSpPr>
        <p:spPr bwMode="auto">
          <a:xfrm>
            <a:off x="5429257" y="1873242"/>
            <a:ext cx="3607240" cy="198436"/>
          </a:xfrm>
          <a:prstGeom prst="rect">
            <a:avLst/>
          </a:prstGeom>
          <a:noFill/>
          <a:ln w="9525" cap="flat">
            <a:noFill/>
            <a:round/>
            <a:headEnd/>
            <a:tailEnd/>
          </a:ln>
          <a:effectLst/>
        </p:spPr>
        <p:txBody>
          <a:bodyPr lIns="90000" tIns="45000" rIns="90000" bIns="45000"/>
          <a:lstStyle/>
          <a:p>
            <a:pPr marL="0" indent="0" fontAlgn="auto">
              <a:spcAft>
                <a:spcPts val="0"/>
              </a:spcAft>
              <a:buFont typeface="Arial" pitchFamily="34" charset="0"/>
              <a:buNone/>
              <a:defRPr/>
            </a:pPr>
            <a:r>
              <a:rPr lang="ru-RU" sz="2800" b="1" baseline="30000" dirty="0" smtClean="0">
                <a:solidFill>
                  <a:schemeClr val="bg1"/>
                </a:solidFill>
                <a:latin typeface="Calibri" pitchFamily="34" charset="0"/>
              </a:rPr>
              <a:t>Использование Dymo</a:t>
            </a:r>
          </a:p>
        </p:txBody>
      </p:sp>
      <p:pic>
        <p:nvPicPr>
          <p:cNvPr id="11" name="10 Imagen"/>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02021" y="2347296"/>
            <a:ext cx="386333" cy="362919"/>
          </a:xfrm>
          <a:prstGeom prst="rect">
            <a:avLst/>
          </a:prstGeom>
        </p:spPr>
      </p:pic>
      <p:pic>
        <p:nvPicPr>
          <p:cNvPr id="20485" name="Picture 5"/>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3447079" y="4005064"/>
            <a:ext cx="2464153" cy="2656881"/>
          </a:xfrm>
          <a:prstGeom prst="rect">
            <a:avLst/>
          </a:prstGeom>
          <a:noFill/>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1643063" y="2643189"/>
            <a:ext cx="3929062" cy="3961426"/>
          </a:xfrm>
          <a:prstGeom prst="rect">
            <a:avLst/>
          </a:prstGeom>
          <a:noFill/>
          <a:ln w="9360" cap="flat">
            <a:noFill/>
            <a:miter lim="800000"/>
            <a:headEnd/>
            <a:tailEnd/>
          </a:ln>
          <a:effectLst/>
        </p:spPr>
        <p:txBody>
          <a:bodyPr wrap="square" lIns="90000" tIns="45000" rIns="90000" bIns="45000">
            <a:spAutoFit/>
          </a:bodyPr>
          <a:lstStyle/>
          <a:p>
            <a:r>
              <a:rPr lang="ru-RU" sz="1600" dirty="0" smtClean="0">
                <a:latin typeface="Calibri" pitchFamily="34" charset="0"/>
              </a:rPr>
              <a:t>Расположите предметы, как показано на рисунке.</a:t>
            </a:r>
            <a:endParaRPr lang="ru-RU" sz="1600" dirty="0" smtClean="0">
              <a:latin typeface="Calibri" pitchFamily="34" charset="0"/>
              <a:cs typeface="Calibri" pitchFamily="34" charset="0"/>
            </a:endParaRPr>
          </a:p>
          <a:p>
            <a:pPr hangingPunct="1">
              <a:lnSpc>
                <a:spcPct val="100000"/>
              </a:lnSpc>
              <a:tabLst>
                <a:tab pos="723900" algn="l"/>
                <a:tab pos="1447800" algn="l"/>
                <a:tab pos="2171700" algn="l"/>
                <a:tab pos="2895600" algn="l"/>
                <a:tab pos="3619500" algn="l"/>
              </a:tabLst>
            </a:pPr>
            <a:endParaRPr lang="ru-RU" sz="1600" dirty="0">
              <a:solidFill>
                <a:srgbClr val="000000"/>
              </a:solidFill>
              <a:latin typeface="Calibri" charset="0"/>
            </a:endParaRPr>
          </a:p>
          <a:p>
            <a:r>
              <a:rPr lang="ru-RU" sz="1600" dirty="0" smtClean="0">
                <a:latin typeface="Calibri" pitchFamily="34" charset="0"/>
              </a:rPr>
              <a:t>Сместите маятник от положения равновесия и начните измерения. </a:t>
            </a:r>
            <a:endParaRPr lang="ru-RU" sz="1600" dirty="0" smtClean="0">
              <a:latin typeface="Calibri" pitchFamily="34" charset="0"/>
              <a:cs typeface="Calibri" pitchFamily="34" charset="0"/>
            </a:endParaRPr>
          </a:p>
          <a:p>
            <a:pPr algn="just" hangingPunct="1">
              <a:lnSpc>
                <a:spcPct val="100000"/>
              </a:lnSpc>
              <a:tabLst>
                <a:tab pos="723900" algn="l"/>
                <a:tab pos="1447800" algn="l"/>
                <a:tab pos="2171700" algn="l"/>
                <a:tab pos="2895600" algn="l"/>
                <a:tab pos="3619500" algn="l"/>
              </a:tabLst>
            </a:pPr>
            <a:endParaRPr lang="ru-RU" sz="1600" dirty="0">
              <a:solidFill>
                <a:srgbClr val="000000"/>
              </a:solidFill>
              <a:latin typeface="Calibri" charset="0"/>
            </a:endParaRPr>
          </a:p>
          <a:p>
            <a:pPr algn="just" hangingPunct="1">
              <a:lnSpc>
                <a:spcPct val="100000"/>
              </a:lnSpc>
              <a:tabLst>
                <a:tab pos="723900" algn="l"/>
                <a:tab pos="1447800" algn="l"/>
                <a:tab pos="2171700" algn="l"/>
                <a:tab pos="2895600" algn="l"/>
                <a:tab pos="3619500" algn="l"/>
              </a:tabLst>
            </a:pPr>
            <a:r>
              <a:rPr lang="ru-RU" sz="1600" dirty="0" smtClean="0">
                <a:latin typeface="Calibri" pitchFamily="34" charset="0"/>
              </a:rPr>
              <a:t>Остановите измерения через 20 секунд.</a:t>
            </a:r>
            <a:endParaRPr lang="ru-RU" sz="1600" dirty="0">
              <a:solidFill>
                <a:srgbClr val="000000"/>
              </a:solidFill>
              <a:latin typeface="Calibri" pitchFamily="34" charset="0"/>
              <a:cs typeface="Calibri" pitchFamily="34" charset="0"/>
            </a:endParaRPr>
          </a:p>
          <a:p>
            <a:pPr hangingPunct="1">
              <a:lnSpc>
                <a:spcPct val="100000"/>
              </a:lnSpc>
              <a:tabLst>
                <a:tab pos="723900" algn="l"/>
                <a:tab pos="1447800" algn="l"/>
                <a:tab pos="2171700" algn="l"/>
                <a:tab pos="2895600" algn="l"/>
                <a:tab pos="3619500" algn="l"/>
              </a:tabLst>
            </a:pPr>
            <a:endParaRPr lang="ru-RU" sz="1600" dirty="0">
              <a:solidFill>
                <a:srgbClr val="000000"/>
              </a:solidFill>
              <a:latin typeface="Calibri" charset="0"/>
            </a:endParaRPr>
          </a:p>
          <a:p>
            <a:pPr hangingPunct="1">
              <a:lnSpc>
                <a:spcPct val="100000"/>
              </a:lnSpc>
              <a:tabLst>
                <a:tab pos="723900" algn="l"/>
                <a:tab pos="1447800" algn="l"/>
                <a:tab pos="2171700" algn="l"/>
                <a:tab pos="2895600" algn="l"/>
                <a:tab pos="3619500" algn="l"/>
              </a:tabLst>
            </a:pPr>
            <a:endParaRPr lang="ru-RU" sz="1600" dirty="0">
              <a:solidFill>
                <a:srgbClr val="000000"/>
              </a:solidFill>
              <a:latin typeface="Calibri" charset="0"/>
            </a:endParaRPr>
          </a:p>
          <a:p>
            <a:pPr hangingPunct="1">
              <a:lnSpc>
                <a:spcPct val="100000"/>
              </a:lnSpc>
              <a:tabLst>
                <a:tab pos="723900" algn="l"/>
                <a:tab pos="1447800" algn="l"/>
                <a:tab pos="2171700" algn="l"/>
                <a:tab pos="2895600" algn="l"/>
                <a:tab pos="3619500" algn="l"/>
              </a:tabLst>
            </a:pPr>
            <a:endParaRPr lang="ru-RU" sz="1600" dirty="0">
              <a:solidFill>
                <a:srgbClr val="000000"/>
              </a:solidFill>
              <a:latin typeface="Calibri" charset="0"/>
            </a:endParaRPr>
          </a:p>
          <a:p>
            <a:pPr hangingPunct="1">
              <a:lnSpc>
                <a:spcPct val="100000"/>
              </a:lnSpc>
              <a:tabLst>
                <a:tab pos="723900" algn="l"/>
                <a:tab pos="1447800" algn="l"/>
                <a:tab pos="2171700" algn="l"/>
                <a:tab pos="2895600" algn="l"/>
                <a:tab pos="3619500" algn="l"/>
              </a:tabLst>
            </a:pPr>
            <a:endParaRPr lang="ru-RU" sz="1600" dirty="0">
              <a:solidFill>
                <a:srgbClr val="000000"/>
              </a:solidFill>
              <a:latin typeface="Calibri" charset="0"/>
            </a:endParaRPr>
          </a:p>
          <a:p>
            <a:pPr hangingPunct="1">
              <a:lnSpc>
                <a:spcPct val="100000"/>
              </a:lnSpc>
              <a:tabLst>
                <a:tab pos="723900" algn="l"/>
                <a:tab pos="1447800" algn="l"/>
                <a:tab pos="2171700" algn="l"/>
                <a:tab pos="2895600" algn="l"/>
                <a:tab pos="3619500" algn="l"/>
              </a:tabLst>
            </a:pPr>
            <a:endParaRPr lang="ru-RU" sz="1600" dirty="0">
              <a:solidFill>
                <a:srgbClr val="000000"/>
              </a:solidFill>
              <a:latin typeface="Calibri" charset="0"/>
            </a:endParaRPr>
          </a:p>
          <a:p>
            <a:pPr hangingPunct="1">
              <a:lnSpc>
                <a:spcPct val="100000"/>
              </a:lnSpc>
              <a:tabLst>
                <a:tab pos="723900" algn="l"/>
                <a:tab pos="1447800" algn="l"/>
                <a:tab pos="2171700" algn="l"/>
                <a:tab pos="2895600" algn="l"/>
                <a:tab pos="3619500" algn="l"/>
              </a:tabLst>
            </a:pPr>
            <a:endParaRPr lang="ru-RU" sz="1600" dirty="0">
              <a:solidFill>
                <a:srgbClr val="000000"/>
              </a:solidFill>
              <a:latin typeface="Calibri" charset="0"/>
            </a:endParaRPr>
          </a:p>
          <a:p>
            <a:pPr hangingPunct="1">
              <a:lnSpc>
                <a:spcPct val="100000"/>
              </a:lnSpc>
              <a:tabLst>
                <a:tab pos="723900" algn="l"/>
                <a:tab pos="1447800" algn="l"/>
                <a:tab pos="2171700" algn="l"/>
                <a:tab pos="2895600" algn="l"/>
                <a:tab pos="3619500" algn="l"/>
              </a:tabLst>
            </a:pPr>
            <a:endParaRPr lang="ru-RU" sz="1600" dirty="0">
              <a:solidFill>
                <a:srgbClr val="000000"/>
              </a:solidFill>
              <a:latin typeface="Calibri" charset="0"/>
            </a:endParaRPr>
          </a:p>
          <a:p>
            <a:pPr hangingPunct="1">
              <a:lnSpc>
                <a:spcPct val="100000"/>
              </a:lnSpc>
              <a:tabLst>
                <a:tab pos="723900" algn="l"/>
                <a:tab pos="1447800" algn="l"/>
                <a:tab pos="2171700" algn="l"/>
                <a:tab pos="2895600" algn="l"/>
                <a:tab pos="3619500" algn="l"/>
              </a:tabLst>
            </a:pPr>
            <a:endParaRPr lang="ru-RU" sz="1600" dirty="0">
              <a:solidFill>
                <a:srgbClr val="000000"/>
              </a:solidFill>
              <a:latin typeface="Calibri" charset="0"/>
            </a:endParaRPr>
          </a:p>
          <a:p>
            <a:pPr hangingPunct="1">
              <a:lnSpc>
                <a:spcPct val="100000"/>
              </a:lnSpc>
              <a:tabLst>
                <a:tab pos="723900" algn="l"/>
                <a:tab pos="1447800" algn="l"/>
                <a:tab pos="2171700" algn="l"/>
                <a:tab pos="2895600" algn="l"/>
                <a:tab pos="3619500" algn="l"/>
              </a:tabLst>
            </a:pPr>
            <a:endParaRPr lang="ru-RU" sz="1600" dirty="0">
              <a:solidFill>
                <a:srgbClr val="000000"/>
              </a:solidFill>
              <a:latin typeface="Calibri" charset="0"/>
            </a:endParaRPr>
          </a:p>
        </p:txBody>
      </p:sp>
      <p:pic>
        <p:nvPicPr>
          <p:cNvPr id="17410" name="Picture 2"/>
          <p:cNvPicPr>
            <a:picLocks noChangeAspect="1" noChangeArrowheads="1"/>
          </p:cNvPicPr>
          <p:nvPr/>
        </p:nvPicPr>
        <p:blipFill>
          <a:blip r:embed="rId4" cstate="print"/>
          <a:srcRect/>
          <a:stretch>
            <a:fillRect/>
          </a:stretch>
        </p:blipFill>
        <p:spPr bwMode="auto">
          <a:xfrm>
            <a:off x="1357313" y="2714625"/>
            <a:ext cx="285750" cy="285750"/>
          </a:xfrm>
          <a:prstGeom prst="rect">
            <a:avLst/>
          </a:prstGeom>
          <a:noFill/>
          <a:ln w="9360" cap="flat">
            <a:noFill/>
            <a:miter lim="800000"/>
            <a:headEnd/>
            <a:tailEnd/>
          </a:ln>
          <a:effectLst/>
        </p:spPr>
      </p:pic>
      <p:pic>
        <p:nvPicPr>
          <p:cNvPr id="17411" name="Picture 3"/>
          <p:cNvPicPr>
            <a:picLocks noChangeAspect="1" noChangeArrowheads="1"/>
          </p:cNvPicPr>
          <p:nvPr/>
        </p:nvPicPr>
        <p:blipFill>
          <a:blip r:embed="rId5" cstate="print"/>
          <a:srcRect/>
          <a:stretch>
            <a:fillRect/>
          </a:stretch>
        </p:blipFill>
        <p:spPr bwMode="auto">
          <a:xfrm>
            <a:off x="1331913" y="3357562"/>
            <a:ext cx="285750" cy="285750"/>
          </a:xfrm>
          <a:prstGeom prst="rect">
            <a:avLst/>
          </a:prstGeom>
          <a:noFill/>
          <a:ln w="9360" cap="flat">
            <a:noFill/>
            <a:miter lim="800000"/>
            <a:headEnd/>
            <a:tailEnd/>
          </a:ln>
          <a:effectLst/>
        </p:spPr>
      </p:pic>
      <p:pic>
        <p:nvPicPr>
          <p:cNvPr id="17412" name="Picture 4"/>
          <p:cNvPicPr>
            <a:picLocks noChangeAspect="1" noChangeArrowheads="1"/>
          </p:cNvPicPr>
          <p:nvPr/>
        </p:nvPicPr>
        <p:blipFill>
          <a:blip r:embed="rId6" cstate="print"/>
          <a:srcRect/>
          <a:stretch>
            <a:fillRect/>
          </a:stretch>
        </p:blipFill>
        <p:spPr bwMode="auto">
          <a:xfrm>
            <a:off x="1357292" y="4071942"/>
            <a:ext cx="285750" cy="285750"/>
          </a:xfrm>
          <a:prstGeom prst="rect">
            <a:avLst/>
          </a:prstGeom>
          <a:noFill/>
          <a:ln w="9360" cap="flat">
            <a:noFill/>
            <a:miter lim="800000"/>
            <a:headEnd/>
            <a:tailEnd/>
          </a:ln>
          <a:effectLst/>
        </p:spPr>
      </p:pic>
      <p:sp>
        <p:nvSpPr>
          <p:cNvPr id="17413" name="Rectangle 5"/>
          <p:cNvSpPr>
            <a:spLocks noChangeArrowheads="1"/>
          </p:cNvSpPr>
          <p:nvPr/>
        </p:nvSpPr>
        <p:spPr bwMode="auto">
          <a:xfrm>
            <a:off x="5500695" y="1730366"/>
            <a:ext cx="3751826" cy="412750"/>
          </a:xfrm>
          <a:prstGeom prst="rect">
            <a:avLst/>
          </a:prstGeom>
          <a:noFill/>
          <a:ln w="9525" cap="flat">
            <a:noFill/>
            <a:round/>
            <a:headEnd/>
            <a:tailEnd/>
          </a:ln>
          <a:effectLst/>
        </p:spPr>
        <p:txBody>
          <a:bodyPr lIns="90000" tIns="45000" rIns="90000" bIns="45000"/>
          <a:lstStyle/>
          <a:p>
            <a:pPr hangingPunct="1">
              <a:lnSpc>
                <a:spcPct val="100000"/>
              </a:lnSpc>
              <a:spcBef>
                <a:spcPts val="638"/>
              </a:spcBef>
              <a:tabLst>
                <a:tab pos="723900" algn="l"/>
                <a:tab pos="1447800" algn="l"/>
                <a:tab pos="2171700" algn="l"/>
                <a:tab pos="2895600" algn="l"/>
                <a:tab pos="3619500" algn="l"/>
              </a:tabLst>
            </a:pPr>
            <a:r>
              <a:rPr lang="ru-RU" sz="2000" b="1" dirty="0" smtClean="0">
                <a:solidFill>
                  <a:srgbClr val="FFFFFF"/>
                </a:solidFill>
                <a:latin typeface="Calibri" charset="0"/>
              </a:rPr>
              <a:t>Эксперимент</a:t>
            </a:r>
            <a:endParaRPr lang="ru-RU" sz="2000" b="1" dirty="0">
              <a:solidFill>
                <a:srgbClr val="FFFFFF"/>
              </a:solidFill>
              <a:latin typeface="Calibri" charset="0"/>
            </a:endParaRPr>
          </a:p>
          <a:p>
            <a:pPr hangingPunct="1">
              <a:lnSpc>
                <a:spcPct val="100000"/>
              </a:lnSpc>
              <a:spcBef>
                <a:spcPts val="638"/>
              </a:spcBef>
              <a:tabLst>
                <a:tab pos="723900" algn="l"/>
                <a:tab pos="1447800" algn="l"/>
                <a:tab pos="2171700" algn="l"/>
                <a:tab pos="2895600" algn="l"/>
                <a:tab pos="3619500" algn="l"/>
              </a:tabLst>
            </a:pPr>
            <a:endParaRPr lang="ru-RU" sz="2000" dirty="0">
              <a:solidFill>
                <a:srgbClr val="FFFFFF"/>
              </a:solidFill>
              <a:latin typeface="Frutiger 45 Light" pitchFamily="32" charset="0"/>
            </a:endParaRPr>
          </a:p>
        </p:txBody>
      </p:sp>
      <p:sp>
        <p:nvSpPr>
          <p:cNvPr id="17414" name="Rectangle 6"/>
          <p:cNvSpPr>
            <a:spLocks noChangeArrowheads="1"/>
          </p:cNvSpPr>
          <p:nvPr/>
        </p:nvSpPr>
        <p:spPr bwMode="auto">
          <a:xfrm>
            <a:off x="5508625" y="1089025"/>
            <a:ext cx="3311525" cy="252413"/>
          </a:xfrm>
          <a:prstGeom prst="rect">
            <a:avLst/>
          </a:prstGeom>
          <a:noFill/>
          <a:ln w="9360" cap="flat">
            <a:noFill/>
            <a:miter lim="800000"/>
            <a:headEnd/>
            <a:tailEnd/>
          </a:ln>
          <a:effectLst/>
        </p:spPr>
        <p:txBody>
          <a:bodyPr lIns="90000" tIns="45000" rIns="90000" bIns="45000"/>
          <a:lstStyle/>
          <a:p>
            <a:r>
              <a:rPr lang="ru-RU" sz="1600" b="1" dirty="0" smtClean="0">
                <a:solidFill>
                  <a:schemeClr val="bg1"/>
                </a:solidFill>
                <a:latin typeface="Calibri" pitchFamily="34" charset="0"/>
              </a:rPr>
              <a:t>Упругий маятник </a:t>
            </a:r>
            <a:endParaRPr lang="ru-RU" sz="1600" b="1" dirty="0">
              <a:solidFill>
                <a:schemeClr val="bg1"/>
              </a:solidFill>
              <a:latin typeface="Calibri" pitchFamily="34" charset="0"/>
              <a:cs typeface="Calibri" pitchFamily="34" charset="0"/>
            </a:endParaRPr>
          </a:p>
        </p:txBody>
      </p:sp>
      <p:sp>
        <p:nvSpPr>
          <p:cNvPr id="17415" name="Rectangle 7"/>
          <p:cNvSpPr>
            <a:spLocks noChangeArrowheads="1"/>
          </p:cNvSpPr>
          <p:nvPr/>
        </p:nvSpPr>
        <p:spPr bwMode="auto">
          <a:xfrm>
            <a:off x="5510213" y="1412875"/>
            <a:ext cx="2878137" cy="395288"/>
          </a:xfrm>
          <a:prstGeom prst="rect">
            <a:avLst/>
          </a:prstGeom>
          <a:noFill/>
          <a:ln w="9525" cap="flat">
            <a:noFill/>
            <a:round/>
            <a:headEnd/>
            <a:tailEnd/>
          </a:ln>
          <a:effectLst/>
        </p:spPr>
        <p:txBody>
          <a:bodyPr lIns="90000" tIns="45000" rIns="90000" bIns="45000">
            <a:spAutoFit/>
          </a:bodyPr>
          <a:lstStyle/>
          <a:p>
            <a:pPr hangingPunct="1">
              <a:lnSpc>
                <a:spcPct val="100000"/>
              </a:lnSpc>
              <a:tabLst>
                <a:tab pos="723900" algn="l"/>
                <a:tab pos="1447800" algn="l"/>
                <a:tab pos="2171700" algn="l"/>
                <a:tab pos="2895600" algn="l"/>
              </a:tabLst>
            </a:pPr>
            <a:r>
              <a:rPr lang="ru-RU" sz="1000" dirty="0" smtClean="0">
                <a:solidFill>
                  <a:schemeClr val="bg2"/>
                </a:solidFill>
                <a:latin typeface="Calibri" pitchFamily="34" charset="0"/>
              </a:rPr>
              <a:t>Наблюдение за изменением силы упругости пружины, действующей как маятник</a:t>
            </a:r>
            <a:endParaRPr lang="ru-RU" sz="1000" dirty="0">
              <a:solidFill>
                <a:schemeClr val="bg2"/>
              </a:solidFill>
              <a:latin typeface="Calibri" pitchFamily="34" charset="0"/>
              <a:cs typeface="Calibri" pitchFamily="34" charset="0"/>
            </a:endParaRPr>
          </a:p>
        </p:txBody>
      </p:sp>
      <p:sp>
        <p:nvSpPr>
          <p:cNvPr id="17419" name="Rectangle 11"/>
          <p:cNvSpPr>
            <a:spLocks noChangeArrowheads="1"/>
          </p:cNvSpPr>
          <p:nvPr/>
        </p:nvSpPr>
        <p:spPr bwMode="auto">
          <a:xfrm>
            <a:off x="7591425" y="3973513"/>
            <a:ext cx="142875" cy="828675"/>
          </a:xfrm>
          <a:prstGeom prst="rect">
            <a:avLst/>
          </a:prstGeom>
          <a:solidFill>
            <a:srgbClr val="FFFFFF"/>
          </a:solidFill>
          <a:ln w="25560" cap="flat">
            <a:noFill/>
            <a:round/>
            <a:headEnd/>
            <a:tailEnd/>
          </a:ln>
          <a:effectLst/>
        </p:spPr>
        <p:txBody>
          <a:bodyPr wrap="none" anchor="ctr"/>
          <a:lstStyle/>
          <a:p>
            <a:endParaRPr lang="es-CL"/>
          </a:p>
        </p:txBody>
      </p:sp>
      <p:pic>
        <p:nvPicPr>
          <p:cNvPr id="16" name="15 Imagen" descr="universal support.png"/>
          <p:cNvPicPr>
            <a:picLocks noChangeAspect="1"/>
          </p:cNvPicPr>
          <p:nvPr/>
        </p:nvPicPr>
        <p:blipFill>
          <a:blip r:embed="rId7" cstate="print"/>
          <a:stretch>
            <a:fillRect/>
          </a:stretch>
        </p:blipFill>
        <p:spPr>
          <a:xfrm>
            <a:off x="5429256" y="2136292"/>
            <a:ext cx="1500198" cy="4643890"/>
          </a:xfrm>
          <a:prstGeom prst="rect">
            <a:avLst/>
          </a:prstGeom>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ChangeArrowheads="1"/>
          </p:cNvSpPr>
          <p:nvPr/>
        </p:nvSpPr>
        <p:spPr bwMode="auto">
          <a:xfrm>
            <a:off x="1692275" y="2492375"/>
            <a:ext cx="6264275" cy="2026152"/>
          </a:xfrm>
          <a:prstGeom prst="rect">
            <a:avLst/>
          </a:prstGeom>
          <a:noFill/>
          <a:ln w="9360" cap="flat">
            <a:noFill/>
            <a:miter lim="800000"/>
            <a:headEnd/>
            <a:tailEnd/>
          </a:ln>
          <a:effectLst/>
        </p:spPr>
        <p:txBody>
          <a:bodyPr lIns="90000" tIns="45000" rIns="90000" bIns="45000">
            <a:spAutoFit/>
          </a:bodyPr>
          <a:lstStyle/>
          <a:p>
            <a:pPr hangingPunct="1">
              <a:lnSpc>
                <a:spcPct val="100000"/>
              </a:lnSpc>
              <a:tabLst>
                <a:tab pos="723900" algn="l"/>
                <a:tab pos="1447800" algn="l"/>
                <a:tab pos="2171700" algn="l"/>
                <a:tab pos="2895600" algn="l"/>
                <a:tab pos="3619500" algn="l"/>
                <a:tab pos="4343400" algn="l"/>
                <a:tab pos="5067300" algn="l"/>
                <a:tab pos="5791200" algn="l"/>
              </a:tabLst>
            </a:pPr>
            <a:r>
              <a:rPr lang="ru-RU" sz="1600" dirty="0" smtClean="0">
                <a:latin typeface="Calibri" pitchFamily="34" charset="0"/>
              </a:rPr>
              <a:t>Используя инструмент                , отметьте на каждом графике точки, где начинаются или заканчиваются распознаваемые периоды.</a:t>
            </a:r>
            <a:endParaRPr lang="ru-RU" sz="1600" dirty="0">
              <a:solidFill>
                <a:srgbClr val="000000"/>
              </a:solidFill>
              <a:latin typeface="Calibri" charset="0"/>
            </a:endParaRPr>
          </a:p>
          <a:p>
            <a:pPr hangingPunct="1">
              <a:lnSpc>
                <a:spcPct val="100000"/>
              </a:lnSpc>
              <a:tabLst>
                <a:tab pos="723900" algn="l"/>
                <a:tab pos="1447800" algn="l"/>
                <a:tab pos="2171700" algn="l"/>
                <a:tab pos="2895600" algn="l"/>
                <a:tab pos="3619500" algn="l"/>
                <a:tab pos="4343400" algn="l"/>
                <a:tab pos="5067300" algn="l"/>
                <a:tab pos="5791200" algn="l"/>
              </a:tabLst>
            </a:pPr>
            <a:endParaRPr lang="ru-RU" sz="1600" dirty="0">
              <a:solidFill>
                <a:srgbClr val="000000"/>
              </a:solidFill>
              <a:latin typeface="Calibri" charset="0"/>
            </a:endParaRPr>
          </a:p>
          <a:p>
            <a:r>
              <a:rPr lang="ru-RU" sz="1600" dirty="0" smtClean="0">
                <a:latin typeface="Calibri" pitchFamily="34" charset="0"/>
              </a:rPr>
              <a:t>Примените закон Гука, чтобы определить пропорциональность вертикальной оси графика с направлением, в котором растягивается пружина. </a:t>
            </a:r>
            <a:endParaRPr lang="ru-RU" sz="1600" dirty="0" smtClean="0">
              <a:latin typeface="Calibri" pitchFamily="34" charset="0"/>
              <a:cs typeface="Calibri" pitchFamily="34" charset="0"/>
            </a:endParaRPr>
          </a:p>
          <a:p>
            <a:pPr hangingPunct="1">
              <a:lnSpc>
                <a:spcPct val="100000"/>
              </a:lnSpc>
              <a:tabLst>
                <a:tab pos="723900" algn="l"/>
                <a:tab pos="1447800" algn="l"/>
                <a:tab pos="2171700" algn="l"/>
                <a:tab pos="2895600" algn="l"/>
                <a:tab pos="3619500" algn="l"/>
                <a:tab pos="4343400" algn="l"/>
                <a:tab pos="5067300" algn="l"/>
                <a:tab pos="5791200" algn="l"/>
              </a:tabLst>
            </a:pPr>
            <a:endParaRPr lang="ru-RU" sz="1600" dirty="0">
              <a:solidFill>
                <a:srgbClr val="000000"/>
              </a:solidFill>
              <a:latin typeface="Calibri" charset="0"/>
            </a:endParaRPr>
          </a:p>
          <a:p>
            <a:pPr hangingPunct="1">
              <a:lnSpc>
                <a:spcPct val="100000"/>
              </a:lnSpc>
              <a:tabLst>
                <a:tab pos="723900" algn="l"/>
                <a:tab pos="1447800" algn="l"/>
                <a:tab pos="2171700" algn="l"/>
                <a:tab pos="2895600" algn="l"/>
                <a:tab pos="3619500" algn="l"/>
                <a:tab pos="4343400" algn="l"/>
                <a:tab pos="5067300" algn="l"/>
                <a:tab pos="5791200" algn="l"/>
              </a:tabLst>
            </a:pPr>
            <a:r>
              <a:rPr lang="ru-RU" sz="1600" dirty="0" smtClean="0">
                <a:latin typeface="Calibri" pitchFamily="34" charset="0"/>
              </a:rPr>
              <a:t>Обсудите наличие разных видов колебаний на полученном графике, с учетом описанного во вводной части.</a:t>
            </a:r>
            <a:endParaRPr lang="ru-RU" sz="1600" dirty="0">
              <a:solidFill>
                <a:srgbClr val="000000"/>
              </a:solidFill>
              <a:latin typeface="Calibri" pitchFamily="34" charset="0"/>
              <a:cs typeface="Calibri" pitchFamily="34" charset="0"/>
            </a:endParaRPr>
          </a:p>
        </p:txBody>
      </p:sp>
      <p:pic>
        <p:nvPicPr>
          <p:cNvPr id="18434" name="Picture 2"/>
          <p:cNvPicPr>
            <a:picLocks noChangeAspect="1" noChangeArrowheads="1"/>
          </p:cNvPicPr>
          <p:nvPr/>
        </p:nvPicPr>
        <p:blipFill>
          <a:blip r:embed="rId3" cstate="print"/>
          <a:srcRect/>
          <a:stretch>
            <a:fillRect/>
          </a:stretch>
        </p:blipFill>
        <p:spPr bwMode="auto">
          <a:xfrm>
            <a:off x="1331913" y="2514600"/>
            <a:ext cx="285750" cy="285750"/>
          </a:xfrm>
          <a:prstGeom prst="rect">
            <a:avLst/>
          </a:prstGeom>
          <a:noFill/>
          <a:ln w="9525" cap="flat">
            <a:noFill/>
            <a:round/>
            <a:headEnd/>
            <a:tailEnd/>
          </a:ln>
          <a:effectLst/>
        </p:spPr>
      </p:pic>
      <p:pic>
        <p:nvPicPr>
          <p:cNvPr id="18435" name="Picture 3"/>
          <p:cNvPicPr>
            <a:picLocks noChangeAspect="1" noChangeArrowheads="1"/>
          </p:cNvPicPr>
          <p:nvPr/>
        </p:nvPicPr>
        <p:blipFill>
          <a:blip r:embed="rId4" cstate="print"/>
          <a:srcRect/>
          <a:stretch>
            <a:fillRect/>
          </a:stretch>
        </p:blipFill>
        <p:spPr bwMode="auto">
          <a:xfrm>
            <a:off x="1331913" y="3308350"/>
            <a:ext cx="285750" cy="285750"/>
          </a:xfrm>
          <a:prstGeom prst="rect">
            <a:avLst/>
          </a:prstGeom>
          <a:noFill/>
          <a:ln w="9525" cap="flat">
            <a:noFill/>
            <a:round/>
            <a:headEnd/>
            <a:tailEnd/>
          </a:ln>
          <a:effectLst/>
        </p:spPr>
      </p:pic>
      <p:pic>
        <p:nvPicPr>
          <p:cNvPr id="18436" name="Picture 4"/>
          <p:cNvPicPr>
            <a:picLocks noChangeAspect="1" noChangeArrowheads="1"/>
          </p:cNvPicPr>
          <p:nvPr/>
        </p:nvPicPr>
        <p:blipFill>
          <a:blip r:embed="rId5" cstate="print"/>
          <a:srcRect/>
          <a:stretch>
            <a:fillRect/>
          </a:stretch>
        </p:blipFill>
        <p:spPr bwMode="auto">
          <a:xfrm>
            <a:off x="1331913" y="4154487"/>
            <a:ext cx="285750" cy="287337"/>
          </a:xfrm>
          <a:prstGeom prst="rect">
            <a:avLst/>
          </a:prstGeom>
          <a:noFill/>
          <a:ln w="9525" cap="flat">
            <a:noFill/>
            <a:round/>
            <a:headEnd/>
            <a:tailEnd/>
          </a:ln>
          <a:effectLst/>
        </p:spPr>
      </p:pic>
      <p:pic>
        <p:nvPicPr>
          <p:cNvPr id="18437" name="Picture 5"/>
          <p:cNvPicPr>
            <a:picLocks noChangeAspect="1" noChangeArrowheads="1"/>
          </p:cNvPicPr>
          <p:nvPr/>
        </p:nvPicPr>
        <p:blipFill>
          <a:blip r:embed="rId6" cstate="print"/>
          <a:srcRect/>
          <a:stretch>
            <a:fillRect/>
          </a:stretch>
        </p:blipFill>
        <p:spPr bwMode="auto">
          <a:xfrm>
            <a:off x="3890598" y="2449512"/>
            <a:ext cx="346075" cy="331788"/>
          </a:xfrm>
          <a:prstGeom prst="rect">
            <a:avLst/>
          </a:prstGeom>
          <a:noFill/>
          <a:ln w="9525" cap="flat">
            <a:noFill/>
            <a:round/>
            <a:headEnd/>
            <a:tailEnd/>
          </a:ln>
          <a:effectLst/>
        </p:spPr>
      </p:pic>
      <p:sp>
        <p:nvSpPr>
          <p:cNvPr id="18438" name="Rectangle 6"/>
          <p:cNvSpPr>
            <a:spLocks noChangeArrowheads="1"/>
          </p:cNvSpPr>
          <p:nvPr/>
        </p:nvSpPr>
        <p:spPr bwMode="auto">
          <a:xfrm>
            <a:off x="5500695" y="1873242"/>
            <a:ext cx="3643306" cy="269874"/>
          </a:xfrm>
          <a:prstGeom prst="rect">
            <a:avLst/>
          </a:prstGeom>
          <a:noFill/>
          <a:ln w="9525" cap="flat">
            <a:noFill/>
            <a:round/>
            <a:headEnd/>
            <a:tailEnd/>
          </a:ln>
          <a:effectLst/>
        </p:spPr>
        <p:txBody>
          <a:bodyPr lIns="90000" tIns="45000" rIns="90000" bIns="45000"/>
          <a:lstStyle/>
          <a:p>
            <a:pPr marL="0" indent="0" fontAlgn="auto">
              <a:spcAft>
                <a:spcPts val="0"/>
              </a:spcAft>
              <a:buFont typeface="Arial" pitchFamily="34" charset="0"/>
              <a:buNone/>
              <a:defRPr/>
            </a:pPr>
            <a:r>
              <a:rPr lang="ru-RU" sz="2800" b="1" baseline="30000" dirty="0" smtClean="0">
                <a:solidFill>
                  <a:schemeClr val="bg1"/>
                </a:solidFill>
                <a:latin typeface="Calibri" pitchFamily="34" charset="0"/>
              </a:rPr>
              <a:t>Результаты и анализ</a:t>
            </a:r>
          </a:p>
        </p:txBody>
      </p:sp>
      <p:sp>
        <p:nvSpPr>
          <p:cNvPr id="18439" name="Rectangle 7"/>
          <p:cNvSpPr>
            <a:spLocks noChangeArrowheads="1"/>
          </p:cNvSpPr>
          <p:nvPr/>
        </p:nvSpPr>
        <p:spPr bwMode="auto">
          <a:xfrm>
            <a:off x="5508625" y="1089025"/>
            <a:ext cx="3311525" cy="252413"/>
          </a:xfrm>
          <a:prstGeom prst="rect">
            <a:avLst/>
          </a:prstGeom>
          <a:noFill/>
          <a:ln w="9360" cap="flat">
            <a:noFill/>
            <a:miter lim="800000"/>
            <a:headEnd/>
            <a:tailEnd/>
          </a:ln>
          <a:effectLst/>
        </p:spPr>
        <p:txBody>
          <a:bodyPr lIns="90000" tIns="45000" rIns="90000" bIns="45000"/>
          <a:lstStyle/>
          <a:p>
            <a:r>
              <a:rPr lang="ru-RU" sz="1600" b="1" dirty="0" smtClean="0">
                <a:solidFill>
                  <a:schemeClr val="bg1"/>
                </a:solidFill>
                <a:latin typeface="Calibri" pitchFamily="34" charset="0"/>
              </a:rPr>
              <a:t>Упругий маятник </a:t>
            </a:r>
            <a:endParaRPr lang="ru-RU" sz="1600" b="1" dirty="0">
              <a:solidFill>
                <a:schemeClr val="bg1"/>
              </a:solidFill>
              <a:latin typeface="Calibri" pitchFamily="34" charset="0"/>
              <a:cs typeface="Calibri" pitchFamily="34" charset="0"/>
            </a:endParaRPr>
          </a:p>
        </p:txBody>
      </p:sp>
      <p:sp>
        <p:nvSpPr>
          <p:cNvPr id="18440" name="Rectangle 8"/>
          <p:cNvSpPr>
            <a:spLocks noChangeArrowheads="1"/>
          </p:cNvSpPr>
          <p:nvPr/>
        </p:nvSpPr>
        <p:spPr bwMode="auto">
          <a:xfrm>
            <a:off x="5510213" y="1412875"/>
            <a:ext cx="2878137" cy="395288"/>
          </a:xfrm>
          <a:prstGeom prst="rect">
            <a:avLst/>
          </a:prstGeom>
          <a:noFill/>
          <a:ln w="9525" cap="flat">
            <a:noFill/>
            <a:round/>
            <a:headEnd/>
            <a:tailEnd/>
          </a:ln>
          <a:effectLst/>
        </p:spPr>
        <p:txBody>
          <a:bodyPr lIns="90000" tIns="45000" rIns="90000" bIns="45000">
            <a:spAutoFit/>
          </a:bodyPr>
          <a:lstStyle/>
          <a:p>
            <a:pPr hangingPunct="1">
              <a:lnSpc>
                <a:spcPct val="100000"/>
              </a:lnSpc>
              <a:tabLst>
                <a:tab pos="723900" algn="l"/>
                <a:tab pos="1447800" algn="l"/>
                <a:tab pos="2171700" algn="l"/>
                <a:tab pos="2895600" algn="l"/>
              </a:tabLst>
            </a:pPr>
            <a:r>
              <a:rPr lang="ru-RU" sz="1000" dirty="0" smtClean="0">
                <a:solidFill>
                  <a:schemeClr val="bg2"/>
                </a:solidFill>
                <a:latin typeface="Calibri" pitchFamily="34" charset="0"/>
              </a:rPr>
              <a:t>Наблюдение за изменением силы упругости пружины, действующей как маятник</a:t>
            </a:r>
            <a:endParaRPr lang="ru-RU" sz="1000" dirty="0">
              <a:solidFill>
                <a:schemeClr val="bg2"/>
              </a:solidFill>
              <a:latin typeface="Calibri" pitchFamily="34" charset="0"/>
              <a:cs typeface="Calibri"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9457" name="AutoShape 1"/>
          <p:cNvSpPr>
            <a:spLocks noChangeArrowheads="1"/>
          </p:cNvSpPr>
          <p:nvPr/>
        </p:nvSpPr>
        <p:spPr bwMode="auto">
          <a:xfrm>
            <a:off x="1520825" y="2276475"/>
            <a:ext cx="6219825" cy="504825"/>
          </a:xfrm>
          <a:prstGeom prst="roundRect">
            <a:avLst>
              <a:gd name="adj" fmla="val 16667"/>
            </a:avLst>
          </a:prstGeom>
          <a:solidFill>
            <a:srgbClr val="FFFFFF"/>
          </a:solidFill>
          <a:ln w="25560" cap="flat">
            <a:solidFill>
              <a:srgbClr val="F7B047"/>
            </a:solidFill>
            <a:round/>
            <a:headEnd/>
            <a:tailEnd/>
          </a:ln>
          <a:effectLst/>
        </p:spPr>
        <p:txBody>
          <a:bodyPr wrap="none" anchor="ctr"/>
          <a:lstStyle/>
          <a:p>
            <a:endParaRPr lang="es-CL"/>
          </a:p>
        </p:txBody>
      </p:sp>
      <p:sp>
        <p:nvSpPr>
          <p:cNvPr id="19458" name="Rectangle 2"/>
          <p:cNvSpPr>
            <a:spLocks noChangeArrowheads="1"/>
          </p:cNvSpPr>
          <p:nvPr/>
        </p:nvSpPr>
        <p:spPr bwMode="auto">
          <a:xfrm>
            <a:off x="1882775" y="2349500"/>
            <a:ext cx="5630863" cy="515938"/>
          </a:xfrm>
          <a:prstGeom prst="rect">
            <a:avLst/>
          </a:prstGeom>
          <a:noFill/>
          <a:ln w="9360" cap="flat">
            <a:noFill/>
            <a:miter lim="800000"/>
            <a:headEnd/>
            <a:tailEnd/>
          </a:ln>
          <a:effectLst/>
        </p:spPr>
        <p:txBody>
          <a:bodyPr wrap="none" lIns="90000" tIns="45000" rIns="90000" bIns="45000">
            <a:spAutoFit/>
          </a:bodyPr>
          <a:lstStyle/>
          <a:p>
            <a:pPr hangingPunct="1">
              <a:lnSpc>
                <a:spcPct val="100000"/>
              </a:lnSpc>
              <a:tabLst>
                <a:tab pos="723900" algn="l"/>
                <a:tab pos="1447800" algn="l"/>
                <a:tab pos="2171700" algn="l"/>
                <a:tab pos="2895600" algn="l"/>
                <a:tab pos="3619500" algn="l"/>
                <a:tab pos="4343400" algn="l"/>
                <a:tab pos="5067300" algn="l"/>
              </a:tabLst>
            </a:pPr>
            <a:r>
              <a:rPr lang="ru-RU" sz="1400" b="1">
                <a:solidFill>
                  <a:srgbClr val="F7B047"/>
                </a:solidFill>
                <a:latin typeface="Calibri" charset="0"/>
              </a:rPr>
              <a:t>График ниже должен быть аналогичен графику, полученному учащимися:</a:t>
            </a:r>
            <a:r>
              <a:rPr lang="ru-RU" dirty="0" smtClean="0"/>
              <a:t> </a:t>
            </a:r>
          </a:p>
          <a:p>
            <a:pPr hangingPunct="1">
              <a:lnSpc>
                <a:spcPct val="100000"/>
              </a:lnSpc>
              <a:tabLst>
                <a:tab pos="723900" algn="l"/>
                <a:tab pos="1447800" algn="l"/>
                <a:tab pos="2171700" algn="l"/>
                <a:tab pos="2895600" algn="l"/>
                <a:tab pos="3619500" algn="l"/>
                <a:tab pos="4343400" algn="l"/>
                <a:tab pos="5067300" algn="l"/>
              </a:tabLst>
            </a:pPr>
            <a:endParaRPr lang="ru-RU" sz="1400">
              <a:solidFill>
                <a:srgbClr val="000000"/>
              </a:solidFill>
              <a:latin typeface="Calibri" charset="0"/>
            </a:endParaRPr>
          </a:p>
        </p:txBody>
      </p:sp>
      <p:sp>
        <p:nvSpPr>
          <p:cNvPr id="19461" name="Rectangle 5"/>
          <p:cNvSpPr>
            <a:spLocks noChangeArrowheads="1"/>
          </p:cNvSpPr>
          <p:nvPr/>
        </p:nvSpPr>
        <p:spPr bwMode="auto">
          <a:xfrm>
            <a:off x="5508625" y="1089025"/>
            <a:ext cx="3311525" cy="252413"/>
          </a:xfrm>
          <a:prstGeom prst="rect">
            <a:avLst/>
          </a:prstGeom>
          <a:noFill/>
          <a:ln w="9360" cap="flat">
            <a:noFill/>
            <a:miter lim="800000"/>
            <a:headEnd/>
            <a:tailEnd/>
          </a:ln>
          <a:effectLst/>
        </p:spPr>
        <p:txBody>
          <a:bodyPr lIns="90000" tIns="45000" rIns="90000" bIns="45000"/>
          <a:lstStyle/>
          <a:p>
            <a:r>
              <a:rPr lang="ru-RU" sz="1600" b="1" dirty="0" smtClean="0">
                <a:solidFill>
                  <a:schemeClr val="bg1"/>
                </a:solidFill>
                <a:latin typeface="Calibri" pitchFamily="34" charset="0"/>
              </a:rPr>
              <a:t>Упругий маятник </a:t>
            </a:r>
            <a:endParaRPr lang="ru-RU" sz="1600" b="1" dirty="0">
              <a:solidFill>
                <a:schemeClr val="bg1"/>
              </a:solidFill>
              <a:latin typeface="Calibri" pitchFamily="34" charset="0"/>
              <a:cs typeface="Calibri" pitchFamily="34" charset="0"/>
            </a:endParaRPr>
          </a:p>
        </p:txBody>
      </p:sp>
      <p:sp>
        <p:nvSpPr>
          <p:cNvPr id="19462" name="Rectangle 6"/>
          <p:cNvSpPr>
            <a:spLocks noChangeArrowheads="1"/>
          </p:cNvSpPr>
          <p:nvPr/>
        </p:nvSpPr>
        <p:spPr bwMode="auto">
          <a:xfrm>
            <a:off x="5510213" y="1412875"/>
            <a:ext cx="2878137" cy="395288"/>
          </a:xfrm>
          <a:prstGeom prst="rect">
            <a:avLst/>
          </a:prstGeom>
          <a:noFill/>
          <a:ln w="9525" cap="flat">
            <a:noFill/>
            <a:round/>
            <a:headEnd/>
            <a:tailEnd/>
          </a:ln>
          <a:effectLst/>
        </p:spPr>
        <p:txBody>
          <a:bodyPr lIns="90000" tIns="45000" rIns="90000" bIns="45000">
            <a:spAutoFit/>
          </a:bodyPr>
          <a:lstStyle/>
          <a:p>
            <a:pPr hangingPunct="1">
              <a:lnSpc>
                <a:spcPct val="100000"/>
              </a:lnSpc>
              <a:tabLst>
                <a:tab pos="723900" algn="l"/>
                <a:tab pos="1447800" algn="l"/>
                <a:tab pos="2171700" algn="l"/>
                <a:tab pos="2895600" algn="l"/>
              </a:tabLst>
            </a:pPr>
            <a:r>
              <a:rPr lang="ru-RU" sz="1000" dirty="0" smtClean="0">
                <a:solidFill>
                  <a:schemeClr val="bg2"/>
                </a:solidFill>
                <a:latin typeface="Calibri" pitchFamily="34" charset="0"/>
              </a:rPr>
              <a:t>Наблюдение за изменением силы упругости пружины, действующей как маятник</a:t>
            </a:r>
            <a:endParaRPr lang="ru-RU" sz="1000" dirty="0">
              <a:solidFill>
                <a:schemeClr val="bg2"/>
              </a:solidFill>
              <a:latin typeface="Calibri" pitchFamily="34" charset="0"/>
              <a:cs typeface="Calibri" pitchFamily="34" charset="0"/>
            </a:endParaRPr>
          </a:p>
        </p:txBody>
      </p:sp>
      <p:pic>
        <p:nvPicPr>
          <p:cNvPr id="9" name="8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49826" y="3044545"/>
            <a:ext cx="5844347" cy="3384851"/>
          </a:xfrm>
          <a:prstGeom prst="rect">
            <a:avLst/>
          </a:prstGeom>
        </p:spPr>
      </p:pic>
      <p:sp>
        <p:nvSpPr>
          <p:cNvPr id="10" name="Rectangle 6"/>
          <p:cNvSpPr>
            <a:spLocks noChangeArrowheads="1"/>
          </p:cNvSpPr>
          <p:nvPr/>
        </p:nvSpPr>
        <p:spPr bwMode="auto">
          <a:xfrm>
            <a:off x="5500695" y="1873242"/>
            <a:ext cx="3643306" cy="269874"/>
          </a:xfrm>
          <a:prstGeom prst="rect">
            <a:avLst/>
          </a:prstGeom>
          <a:noFill/>
          <a:ln w="9525" cap="flat">
            <a:noFill/>
            <a:round/>
            <a:headEnd/>
            <a:tailEnd/>
          </a:ln>
          <a:effectLst/>
        </p:spPr>
        <p:txBody>
          <a:bodyPr lIns="90000" tIns="45000" rIns="90000" bIns="45000"/>
          <a:lstStyle/>
          <a:p>
            <a:pPr marL="0" indent="0" fontAlgn="auto">
              <a:spcAft>
                <a:spcPts val="0"/>
              </a:spcAft>
              <a:buFont typeface="Arial" pitchFamily="34" charset="0"/>
              <a:buNone/>
              <a:defRPr/>
            </a:pPr>
            <a:r>
              <a:rPr lang="ru-RU" sz="2800" b="1" baseline="30000" dirty="0" smtClean="0">
                <a:solidFill>
                  <a:schemeClr val="bg1"/>
                </a:solidFill>
                <a:latin typeface="Calibri" pitchFamily="34" charset="0"/>
              </a:rPr>
              <a:t>Результаты и анализ</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20481" name="Picture 1"/>
          <p:cNvPicPr>
            <a:picLocks noChangeAspect="1" noChangeArrowheads="1"/>
          </p:cNvPicPr>
          <p:nvPr/>
        </p:nvPicPr>
        <p:blipFill>
          <a:blip r:embed="rId4" cstate="print"/>
          <a:srcRect/>
          <a:stretch>
            <a:fillRect/>
          </a:stretch>
        </p:blipFill>
        <p:spPr bwMode="auto">
          <a:xfrm>
            <a:off x="1617663" y="2708275"/>
            <a:ext cx="6267450" cy="576263"/>
          </a:xfrm>
          <a:prstGeom prst="rect">
            <a:avLst/>
          </a:prstGeom>
          <a:noFill/>
          <a:ln w="9360" cap="flat">
            <a:noFill/>
            <a:miter lim="800000"/>
            <a:headEnd/>
            <a:tailEnd/>
          </a:ln>
          <a:effectLst/>
        </p:spPr>
      </p:pic>
      <p:pic>
        <p:nvPicPr>
          <p:cNvPr id="20482" name="Picture 2"/>
          <p:cNvPicPr>
            <a:picLocks noChangeAspect="1" noChangeArrowheads="1"/>
          </p:cNvPicPr>
          <p:nvPr/>
        </p:nvPicPr>
        <p:blipFill>
          <a:blip r:embed="rId5" cstate="print"/>
          <a:srcRect/>
          <a:stretch>
            <a:fillRect/>
          </a:stretch>
        </p:blipFill>
        <p:spPr bwMode="auto">
          <a:xfrm>
            <a:off x="1339850" y="2636838"/>
            <a:ext cx="504825" cy="447675"/>
          </a:xfrm>
          <a:prstGeom prst="rect">
            <a:avLst/>
          </a:prstGeom>
          <a:noFill/>
          <a:ln w="9360" cap="flat">
            <a:noFill/>
            <a:miter lim="800000"/>
            <a:headEnd/>
            <a:tailEnd/>
          </a:ln>
          <a:effectLst/>
        </p:spPr>
      </p:pic>
      <p:sp>
        <p:nvSpPr>
          <p:cNvPr id="20483" name="Rectangle 3"/>
          <p:cNvSpPr>
            <a:spLocks noChangeArrowheads="1"/>
          </p:cNvSpPr>
          <p:nvPr/>
        </p:nvSpPr>
        <p:spPr bwMode="auto">
          <a:xfrm>
            <a:off x="1835150" y="2754313"/>
            <a:ext cx="5729288" cy="491630"/>
          </a:xfrm>
          <a:prstGeom prst="rect">
            <a:avLst/>
          </a:prstGeom>
          <a:noFill/>
          <a:ln w="9360" cap="flat">
            <a:noFill/>
            <a:miter lim="800000"/>
            <a:headEnd/>
            <a:tailEnd/>
          </a:ln>
          <a:effectLst/>
        </p:spPr>
        <p:txBody>
          <a:bodyPr lIns="90000" tIns="45000" rIns="90000" bIns="45000">
            <a:spAutoFit/>
          </a:bodyPr>
          <a:lstStyle/>
          <a:p>
            <a:r>
              <a:rPr lang="ru-RU" sz="1400" b="1" dirty="0" smtClean="0">
                <a:latin typeface="Calibri" pitchFamily="34" charset="0"/>
              </a:rPr>
              <a:t>Рассмотрите график, полученный после 20 секунд измерений. Что со временем происходит с амплитудой каждого колебания?  </a:t>
            </a:r>
            <a:endParaRPr lang="ru-RU" sz="1400" b="1" dirty="0">
              <a:latin typeface="Calibri" pitchFamily="34" charset="0"/>
              <a:cs typeface="Calibri" pitchFamily="34" charset="0"/>
            </a:endParaRPr>
          </a:p>
        </p:txBody>
      </p:sp>
      <p:pic>
        <p:nvPicPr>
          <p:cNvPr id="20484" name="Picture 4"/>
          <p:cNvPicPr>
            <a:picLocks noChangeAspect="1" noChangeArrowheads="1"/>
          </p:cNvPicPr>
          <p:nvPr/>
        </p:nvPicPr>
        <p:blipFill>
          <a:blip r:embed="rId4" cstate="print"/>
          <a:srcRect/>
          <a:stretch>
            <a:fillRect/>
          </a:stretch>
        </p:blipFill>
        <p:spPr bwMode="auto">
          <a:xfrm>
            <a:off x="1627188" y="4724400"/>
            <a:ext cx="6267450" cy="376238"/>
          </a:xfrm>
          <a:prstGeom prst="rect">
            <a:avLst/>
          </a:prstGeom>
          <a:noFill/>
          <a:ln w="9360" cap="flat">
            <a:noFill/>
            <a:miter lim="800000"/>
            <a:headEnd/>
            <a:tailEnd/>
          </a:ln>
          <a:effectLst/>
        </p:spPr>
      </p:pic>
      <p:pic>
        <p:nvPicPr>
          <p:cNvPr id="20485" name="Picture 5"/>
          <p:cNvPicPr>
            <a:picLocks noChangeAspect="1" noChangeArrowheads="1"/>
          </p:cNvPicPr>
          <p:nvPr/>
        </p:nvPicPr>
        <p:blipFill>
          <a:blip r:embed="rId5" cstate="print"/>
          <a:srcRect/>
          <a:stretch>
            <a:fillRect/>
          </a:stretch>
        </p:blipFill>
        <p:spPr bwMode="auto">
          <a:xfrm>
            <a:off x="1349375" y="4652963"/>
            <a:ext cx="504825" cy="447675"/>
          </a:xfrm>
          <a:prstGeom prst="rect">
            <a:avLst/>
          </a:prstGeom>
          <a:noFill/>
          <a:ln w="9360" cap="flat">
            <a:noFill/>
            <a:miter lim="800000"/>
            <a:headEnd/>
            <a:tailEnd/>
          </a:ln>
          <a:effectLst/>
        </p:spPr>
      </p:pic>
      <p:sp>
        <p:nvSpPr>
          <p:cNvPr id="20486" name="Rectangle 6"/>
          <p:cNvSpPr>
            <a:spLocks noChangeArrowheads="1"/>
          </p:cNvSpPr>
          <p:nvPr/>
        </p:nvSpPr>
        <p:spPr bwMode="auto">
          <a:xfrm>
            <a:off x="1844675" y="4781550"/>
            <a:ext cx="5967413" cy="306323"/>
          </a:xfrm>
          <a:prstGeom prst="rect">
            <a:avLst/>
          </a:prstGeom>
          <a:noFill/>
          <a:ln w="9360" cap="flat">
            <a:noFill/>
            <a:miter lim="800000"/>
            <a:headEnd/>
            <a:tailEnd/>
          </a:ln>
          <a:effectLst/>
        </p:spPr>
        <p:txBody>
          <a:bodyPr lIns="90000" tIns="45000" rIns="90000" bIns="45000">
            <a:spAutoFit/>
          </a:bodyPr>
          <a:lstStyle/>
          <a:p>
            <a:pPr hangingPunct="1">
              <a:lnSpc>
                <a:spcPct val="100000"/>
              </a:lnSpc>
              <a:tabLst>
                <a:tab pos="723900" algn="l"/>
                <a:tab pos="1447800" algn="l"/>
                <a:tab pos="2171700" algn="l"/>
                <a:tab pos="2895600" algn="l"/>
                <a:tab pos="3619500" algn="l"/>
                <a:tab pos="4343400" algn="l"/>
                <a:tab pos="5067300" algn="l"/>
                <a:tab pos="5791200" algn="l"/>
              </a:tabLst>
            </a:pPr>
            <a:r>
              <a:rPr lang="ru-RU" sz="1400" b="1" dirty="0" smtClean="0">
                <a:latin typeface="Calibri" pitchFamily="34" charset="0"/>
              </a:rPr>
              <a:t>Сколько периодов колебаний видно на графике?</a:t>
            </a:r>
            <a:endParaRPr lang="ru-RU" sz="1400" b="1" dirty="0">
              <a:solidFill>
                <a:srgbClr val="000000"/>
              </a:solidFill>
              <a:latin typeface="Calibri" pitchFamily="34" charset="0"/>
              <a:cs typeface="Calibri" pitchFamily="34" charset="0"/>
            </a:endParaRPr>
          </a:p>
        </p:txBody>
      </p:sp>
      <p:pic>
        <p:nvPicPr>
          <p:cNvPr id="20487" name="Picture 7"/>
          <p:cNvPicPr>
            <a:picLocks noChangeAspect="1" noChangeArrowheads="1"/>
          </p:cNvPicPr>
          <p:nvPr/>
        </p:nvPicPr>
        <p:blipFill>
          <a:blip r:embed="rId4" cstate="print"/>
          <a:srcRect/>
          <a:stretch>
            <a:fillRect/>
          </a:stretch>
        </p:blipFill>
        <p:spPr bwMode="auto">
          <a:xfrm>
            <a:off x="1609725" y="3716338"/>
            <a:ext cx="6267450" cy="576262"/>
          </a:xfrm>
          <a:prstGeom prst="rect">
            <a:avLst/>
          </a:prstGeom>
          <a:noFill/>
          <a:ln w="9360" cap="flat">
            <a:noFill/>
            <a:miter lim="800000"/>
            <a:headEnd/>
            <a:tailEnd/>
          </a:ln>
          <a:effectLst/>
        </p:spPr>
      </p:pic>
      <p:pic>
        <p:nvPicPr>
          <p:cNvPr id="20488" name="Picture 8"/>
          <p:cNvPicPr>
            <a:picLocks noChangeAspect="1" noChangeArrowheads="1"/>
          </p:cNvPicPr>
          <p:nvPr/>
        </p:nvPicPr>
        <p:blipFill>
          <a:blip r:embed="rId5" cstate="print"/>
          <a:srcRect/>
          <a:stretch>
            <a:fillRect/>
          </a:stretch>
        </p:blipFill>
        <p:spPr bwMode="auto">
          <a:xfrm>
            <a:off x="1331913" y="3644900"/>
            <a:ext cx="503237" cy="447675"/>
          </a:xfrm>
          <a:prstGeom prst="rect">
            <a:avLst/>
          </a:prstGeom>
          <a:noFill/>
          <a:ln w="9360" cap="flat">
            <a:noFill/>
            <a:miter lim="800000"/>
            <a:headEnd/>
            <a:tailEnd/>
          </a:ln>
          <a:effectLst/>
        </p:spPr>
      </p:pic>
      <p:sp>
        <p:nvSpPr>
          <p:cNvPr id="20489" name="Rectangle 9"/>
          <p:cNvSpPr>
            <a:spLocks noChangeArrowheads="1"/>
          </p:cNvSpPr>
          <p:nvPr/>
        </p:nvSpPr>
        <p:spPr bwMode="auto">
          <a:xfrm>
            <a:off x="1835150" y="3770313"/>
            <a:ext cx="5834063" cy="291255"/>
          </a:xfrm>
          <a:prstGeom prst="rect">
            <a:avLst/>
          </a:prstGeom>
          <a:noFill/>
          <a:ln w="9360" cap="flat">
            <a:noFill/>
            <a:miter lim="800000"/>
            <a:headEnd/>
            <a:tailEnd/>
          </a:ln>
          <a:effectLst/>
        </p:spPr>
        <p:txBody>
          <a:bodyPr lIns="90000" tIns="45000" rIns="90000" bIns="45000">
            <a:spAutoFit/>
          </a:bodyPr>
          <a:lstStyle/>
          <a:p>
            <a:r>
              <a:rPr lang="ru-RU" sz="1400" b="1" dirty="0" smtClean="0">
                <a:latin typeface="Calibri" pitchFamily="34" charset="0"/>
              </a:rPr>
              <a:t>Как определить точки начала и конца колебаний? </a:t>
            </a:r>
            <a:endParaRPr lang="ru-RU" sz="1400" b="1" dirty="0">
              <a:latin typeface="Calibri" pitchFamily="34" charset="0"/>
              <a:cs typeface="Calibri" pitchFamily="34" charset="0"/>
            </a:endParaRPr>
          </a:p>
        </p:txBody>
      </p:sp>
      <p:sp>
        <p:nvSpPr>
          <p:cNvPr id="20491" name="Rectangle 11"/>
          <p:cNvSpPr>
            <a:spLocks noChangeArrowheads="1"/>
          </p:cNvSpPr>
          <p:nvPr/>
        </p:nvSpPr>
        <p:spPr bwMode="auto">
          <a:xfrm>
            <a:off x="5508625" y="1089025"/>
            <a:ext cx="3311525" cy="252413"/>
          </a:xfrm>
          <a:prstGeom prst="rect">
            <a:avLst/>
          </a:prstGeom>
          <a:noFill/>
          <a:ln w="9360" cap="flat">
            <a:noFill/>
            <a:miter lim="800000"/>
            <a:headEnd/>
            <a:tailEnd/>
          </a:ln>
          <a:effectLst/>
        </p:spPr>
        <p:txBody>
          <a:bodyPr lIns="90000" tIns="45000" rIns="90000" bIns="45000"/>
          <a:lstStyle/>
          <a:p>
            <a:r>
              <a:rPr lang="ru-RU" sz="1600" b="1" dirty="0" smtClean="0">
                <a:solidFill>
                  <a:schemeClr val="bg1"/>
                </a:solidFill>
                <a:latin typeface="Calibri" pitchFamily="34" charset="0"/>
              </a:rPr>
              <a:t>Упругий маятник </a:t>
            </a:r>
            <a:endParaRPr lang="ru-RU" sz="1600" b="1" dirty="0">
              <a:solidFill>
                <a:schemeClr val="bg1"/>
              </a:solidFill>
              <a:latin typeface="Calibri" pitchFamily="34" charset="0"/>
              <a:cs typeface="Calibri" pitchFamily="34" charset="0"/>
            </a:endParaRPr>
          </a:p>
        </p:txBody>
      </p:sp>
      <p:sp>
        <p:nvSpPr>
          <p:cNvPr id="20492" name="Rectangle 12"/>
          <p:cNvSpPr>
            <a:spLocks noChangeArrowheads="1"/>
          </p:cNvSpPr>
          <p:nvPr/>
        </p:nvSpPr>
        <p:spPr bwMode="auto">
          <a:xfrm>
            <a:off x="5510213" y="1412875"/>
            <a:ext cx="2878137" cy="395288"/>
          </a:xfrm>
          <a:prstGeom prst="rect">
            <a:avLst/>
          </a:prstGeom>
          <a:noFill/>
          <a:ln w="9525" cap="flat">
            <a:noFill/>
            <a:round/>
            <a:headEnd/>
            <a:tailEnd/>
          </a:ln>
          <a:effectLst/>
        </p:spPr>
        <p:txBody>
          <a:bodyPr lIns="90000" tIns="45000" rIns="90000" bIns="45000">
            <a:spAutoFit/>
          </a:bodyPr>
          <a:lstStyle/>
          <a:p>
            <a:pPr hangingPunct="1">
              <a:lnSpc>
                <a:spcPct val="100000"/>
              </a:lnSpc>
              <a:tabLst>
                <a:tab pos="723900" algn="l"/>
                <a:tab pos="1447800" algn="l"/>
                <a:tab pos="2171700" algn="l"/>
                <a:tab pos="2895600" algn="l"/>
              </a:tabLst>
            </a:pPr>
            <a:r>
              <a:rPr lang="ru-RU" sz="1000" dirty="0" smtClean="0">
                <a:solidFill>
                  <a:schemeClr val="bg2"/>
                </a:solidFill>
                <a:latin typeface="Calibri" pitchFamily="34" charset="0"/>
              </a:rPr>
              <a:t>Наблюдение за изменением силы упругости пружины, действующей как маятник</a:t>
            </a:r>
            <a:endParaRPr lang="ru-RU" sz="1000" dirty="0">
              <a:solidFill>
                <a:schemeClr val="bg2"/>
              </a:solidFill>
              <a:latin typeface="Calibri" pitchFamily="34" charset="0"/>
              <a:cs typeface="Calibri" pitchFamily="34" charset="0"/>
            </a:endParaRPr>
          </a:p>
        </p:txBody>
      </p:sp>
      <p:sp>
        <p:nvSpPr>
          <p:cNvPr id="14" name="Rectangle 6"/>
          <p:cNvSpPr>
            <a:spLocks noChangeArrowheads="1"/>
          </p:cNvSpPr>
          <p:nvPr/>
        </p:nvSpPr>
        <p:spPr bwMode="auto">
          <a:xfrm>
            <a:off x="5500695" y="1873242"/>
            <a:ext cx="3643306" cy="269874"/>
          </a:xfrm>
          <a:prstGeom prst="rect">
            <a:avLst/>
          </a:prstGeom>
          <a:noFill/>
          <a:ln w="9525" cap="flat">
            <a:noFill/>
            <a:round/>
            <a:headEnd/>
            <a:tailEnd/>
          </a:ln>
          <a:effectLst/>
        </p:spPr>
        <p:txBody>
          <a:bodyPr lIns="90000" tIns="45000" rIns="90000" bIns="45000"/>
          <a:lstStyle/>
          <a:p>
            <a:pPr marL="0" indent="0" fontAlgn="auto">
              <a:spcAft>
                <a:spcPts val="0"/>
              </a:spcAft>
              <a:buFont typeface="Arial" pitchFamily="34" charset="0"/>
              <a:buNone/>
              <a:defRPr/>
            </a:pPr>
            <a:r>
              <a:rPr lang="ru-RU" sz="2800" b="1" baseline="30000" dirty="0" smtClean="0">
                <a:solidFill>
                  <a:schemeClr val="bg1"/>
                </a:solidFill>
                <a:latin typeface="Calibri" pitchFamily="34" charset="0"/>
              </a:rPr>
              <a:t>Результаты и анализ</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1"/>
          <p:cNvPicPr>
            <a:picLocks noChangeAspect="1" noChangeArrowheads="1"/>
          </p:cNvPicPr>
          <p:nvPr/>
        </p:nvPicPr>
        <p:blipFill>
          <a:blip r:embed="rId3" cstate="print"/>
          <a:srcRect/>
          <a:stretch>
            <a:fillRect/>
          </a:stretch>
        </p:blipFill>
        <p:spPr bwMode="auto">
          <a:xfrm>
            <a:off x="1330325" y="4643438"/>
            <a:ext cx="6527823" cy="1643082"/>
          </a:xfrm>
          <a:prstGeom prst="rect">
            <a:avLst/>
          </a:prstGeom>
          <a:noFill/>
          <a:ln w="9360" cap="flat">
            <a:noFill/>
            <a:miter lim="800000"/>
            <a:headEnd/>
            <a:tailEnd/>
          </a:ln>
          <a:effectLst/>
        </p:spPr>
      </p:pic>
      <p:sp>
        <p:nvSpPr>
          <p:cNvPr id="21506" name="AutoShape 2"/>
          <p:cNvSpPr>
            <a:spLocks noChangeArrowheads="1"/>
          </p:cNvSpPr>
          <p:nvPr/>
        </p:nvSpPr>
        <p:spPr bwMode="auto">
          <a:xfrm>
            <a:off x="1331913" y="4468813"/>
            <a:ext cx="6480175" cy="214312"/>
          </a:xfrm>
          <a:prstGeom prst="roundRect">
            <a:avLst>
              <a:gd name="adj" fmla="val 16667"/>
            </a:avLst>
          </a:prstGeom>
          <a:solidFill>
            <a:srgbClr val="D9D9D9"/>
          </a:solidFill>
          <a:ln w="25560" cap="flat">
            <a:noFill/>
            <a:round/>
            <a:headEnd/>
            <a:tailEnd/>
          </a:ln>
          <a:effectLst/>
        </p:spPr>
        <p:txBody>
          <a:bodyPr wrap="none" anchor="ctr"/>
          <a:lstStyle/>
          <a:p>
            <a:endParaRPr lang="es-CL"/>
          </a:p>
        </p:txBody>
      </p:sp>
      <p:pic>
        <p:nvPicPr>
          <p:cNvPr id="21507" name="Picture 3"/>
          <p:cNvPicPr>
            <a:picLocks noChangeAspect="1" noChangeArrowheads="1"/>
          </p:cNvPicPr>
          <p:nvPr/>
        </p:nvPicPr>
        <p:blipFill>
          <a:blip r:embed="rId4" cstate="print"/>
          <a:srcRect b="5196"/>
          <a:stretch>
            <a:fillRect/>
          </a:stretch>
        </p:blipFill>
        <p:spPr bwMode="auto">
          <a:xfrm>
            <a:off x="1042988" y="4383088"/>
            <a:ext cx="6913562" cy="439737"/>
          </a:xfrm>
          <a:prstGeom prst="rect">
            <a:avLst/>
          </a:prstGeom>
          <a:noFill/>
          <a:ln w="9360" cap="flat">
            <a:noFill/>
            <a:miter lim="800000"/>
            <a:headEnd/>
            <a:tailEnd/>
          </a:ln>
          <a:effectLst/>
        </p:spPr>
      </p:pic>
      <p:sp>
        <p:nvSpPr>
          <p:cNvPr id="21508" name="Rectangle 4"/>
          <p:cNvSpPr>
            <a:spLocks noChangeArrowheads="1"/>
          </p:cNvSpPr>
          <p:nvPr/>
        </p:nvSpPr>
        <p:spPr bwMode="auto">
          <a:xfrm>
            <a:off x="1474788" y="4456113"/>
            <a:ext cx="6410325" cy="1691638"/>
          </a:xfrm>
          <a:prstGeom prst="rect">
            <a:avLst/>
          </a:prstGeom>
          <a:noFill/>
          <a:ln w="9360" cap="flat">
            <a:noFill/>
            <a:miter lim="800000"/>
            <a:headEnd/>
            <a:tailEnd/>
          </a:ln>
          <a:effectLst/>
        </p:spPr>
        <p:txBody>
          <a:bodyPr lIns="90000" tIns="45000" rIns="90000" bIns="45000">
            <a:spAutoFit/>
          </a:bodyPr>
          <a:lstStyle/>
          <a:p>
            <a:r>
              <a:rPr lang="ru-RU" sz="1400" b="1" dirty="0" smtClean="0">
                <a:latin typeface="Calibri" pitchFamily="34" charset="0"/>
              </a:rPr>
              <a:t>Какие свойства собранной установки отражаются в результатах? </a:t>
            </a:r>
            <a:endParaRPr lang="ru-RU" sz="1400" b="1" dirty="0" smtClean="0">
              <a:latin typeface="Calibri" pitchFamily="34" charset="0"/>
              <a:cs typeface="Calibri" pitchFamily="34" charset="0"/>
            </a:endParaRPr>
          </a:p>
          <a:p>
            <a:pPr algn="just" hangingPunct="1">
              <a:lnSpc>
                <a:spcPct val="100000"/>
              </a:lnSpc>
              <a:tabLst>
                <a:tab pos="723900" algn="l"/>
                <a:tab pos="1447800" algn="l"/>
                <a:tab pos="2171700" algn="l"/>
                <a:tab pos="2895600" algn="l"/>
                <a:tab pos="3619500" algn="l"/>
                <a:tab pos="4343400" algn="l"/>
                <a:tab pos="5067300" algn="l"/>
                <a:tab pos="5791200" algn="l"/>
              </a:tabLst>
            </a:pPr>
            <a:endParaRPr lang="ru-RU" sz="700" dirty="0">
              <a:solidFill>
                <a:srgbClr val="000000"/>
              </a:solidFill>
              <a:latin typeface="Calibri" charset="0"/>
            </a:endParaRPr>
          </a:p>
          <a:p>
            <a:pPr algn="just" hangingPunct="1">
              <a:lnSpc>
                <a:spcPct val="100000"/>
              </a:lnSpc>
              <a:tabLst>
                <a:tab pos="723900" algn="l"/>
                <a:tab pos="1447800" algn="l"/>
                <a:tab pos="2171700" algn="l"/>
                <a:tab pos="2895600" algn="l"/>
                <a:tab pos="3619500" algn="l"/>
                <a:tab pos="4343400" algn="l"/>
                <a:tab pos="5067300" algn="l"/>
                <a:tab pos="5791200" algn="l"/>
              </a:tabLst>
            </a:pPr>
            <a:endParaRPr lang="ru-RU" sz="1400" dirty="0" smtClean="0">
              <a:latin typeface="Calibri" pitchFamily="34" charset="0"/>
              <a:cs typeface="Calibri" pitchFamily="34" charset="0"/>
            </a:endParaRPr>
          </a:p>
          <a:p>
            <a:pPr algn="just" hangingPunct="1">
              <a:lnSpc>
                <a:spcPct val="100000"/>
              </a:lnSpc>
              <a:tabLst>
                <a:tab pos="723900" algn="l"/>
                <a:tab pos="1447800" algn="l"/>
                <a:tab pos="2171700" algn="l"/>
                <a:tab pos="2895600" algn="l"/>
                <a:tab pos="3619500" algn="l"/>
                <a:tab pos="4343400" algn="l"/>
                <a:tab pos="5067300" algn="l"/>
                <a:tab pos="5791200" algn="l"/>
              </a:tabLst>
            </a:pPr>
            <a:r>
              <a:rPr lang="ru-RU" sz="1400" dirty="0" smtClean="0">
                <a:latin typeface="Calibri" pitchFamily="34" charset="0"/>
              </a:rPr>
              <a:t>Учащиеся могут найти на графике два периода колебаний, как в случае связанных колебаний. В качестве причины этого они могут назвать частичное перекрытие последовательных растяжений и сжатий, наряду с движением маятника пружины. Кроме того, они могут заметить затухание обоих колебаний, поскольку амплитуда уменьшается из-за наличия воздуха вокруг системы.</a:t>
            </a:r>
            <a:endParaRPr lang="ru-RU" sz="1400" dirty="0">
              <a:solidFill>
                <a:srgbClr val="000000"/>
              </a:solidFill>
              <a:latin typeface="Calibri" pitchFamily="34" charset="0"/>
              <a:cs typeface="Calibri" pitchFamily="34" charset="0"/>
            </a:endParaRPr>
          </a:p>
        </p:txBody>
      </p:sp>
      <p:sp>
        <p:nvSpPr>
          <p:cNvPr id="21510" name="Rectangle 6"/>
          <p:cNvSpPr>
            <a:spLocks noChangeArrowheads="1"/>
          </p:cNvSpPr>
          <p:nvPr/>
        </p:nvSpPr>
        <p:spPr bwMode="auto">
          <a:xfrm>
            <a:off x="5508625" y="1089025"/>
            <a:ext cx="3311525" cy="252413"/>
          </a:xfrm>
          <a:prstGeom prst="rect">
            <a:avLst/>
          </a:prstGeom>
          <a:noFill/>
          <a:ln w="9360" cap="flat">
            <a:noFill/>
            <a:miter lim="800000"/>
            <a:headEnd/>
            <a:tailEnd/>
          </a:ln>
          <a:effectLst/>
        </p:spPr>
        <p:txBody>
          <a:bodyPr lIns="90000" tIns="45000" rIns="90000" bIns="45000"/>
          <a:lstStyle/>
          <a:p>
            <a:r>
              <a:rPr lang="ru-RU" sz="1600" b="1" dirty="0" smtClean="0">
                <a:solidFill>
                  <a:schemeClr val="bg1"/>
                </a:solidFill>
                <a:latin typeface="Calibri" pitchFamily="34" charset="0"/>
              </a:rPr>
              <a:t>Упругий маятник </a:t>
            </a:r>
            <a:endParaRPr lang="ru-RU" sz="1600" b="1" dirty="0">
              <a:solidFill>
                <a:schemeClr val="bg1"/>
              </a:solidFill>
              <a:latin typeface="Calibri" pitchFamily="34" charset="0"/>
              <a:cs typeface="Calibri" pitchFamily="34" charset="0"/>
            </a:endParaRPr>
          </a:p>
        </p:txBody>
      </p:sp>
      <p:sp>
        <p:nvSpPr>
          <p:cNvPr id="21511" name="Rectangle 7"/>
          <p:cNvSpPr>
            <a:spLocks noChangeArrowheads="1"/>
          </p:cNvSpPr>
          <p:nvPr/>
        </p:nvSpPr>
        <p:spPr bwMode="auto">
          <a:xfrm>
            <a:off x="5510213" y="1412875"/>
            <a:ext cx="2878137" cy="395288"/>
          </a:xfrm>
          <a:prstGeom prst="rect">
            <a:avLst/>
          </a:prstGeom>
          <a:noFill/>
          <a:ln w="9525" cap="flat">
            <a:noFill/>
            <a:round/>
            <a:headEnd/>
            <a:tailEnd/>
          </a:ln>
          <a:effectLst/>
        </p:spPr>
        <p:txBody>
          <a:bodyPr lIns="90000" tIns="45000" rIns="90000" bIns="45000">
            <a:spAutoFit/>
          </a:bodyPr>
          <a:lstStyle/>
          <a:p>
            <a:pPr hangingPunct="1">
              <a:lnSpc>
                <a:spcPct val="100000"/>
              </a:lnSpc>
              <a:tabLst>
                <a:tab pos="723900" algn="l"/>
                <a:tab pos="1447800" algn="l"/>
                <a:tab pos="2171700" algn="l"/>
                <a:tab pos="2895600" algn="l"/>
              </a:tabLst>
            </a:pPr>
            <a:r>
              <a:rPr lang="ru-RU" sz="1000" dirty="0" smtClean="0">
                <a:solidFill>
                  <a:schemeClr val="bg2"/>
                </a:solidFill>
                <a:latin typeface="Calibri" pitchFamily="34" charset="0"/>
              </a:rPr>
              <a:t>Наблюдение за изменением силы упругости пружины, действующей как маятник</a:t>
            </a:r>
            <a:endParaRPr lang="ru-RU" sz="1000" dirty="0">
              <a:solidFill>
                <a:schemeClr val="bg2"/>
              </a:solidFill>
              <a:latin typeface="Calibri" pitchFamily="34" charset="0"/>
              <a:cs typeface="Calibri" pitchFamily="34" charset="0"/>
            </a:endParaRPr>
          </a:p>
        </p:txBody>
      </p:sp>
      <p:sp>
        <p:nvSpPr>
          <p:cNvPr id="12" name="Rectangle 3"/>
          <p:cNvSpPr>
            <a:spLocks noChangeArrowheads="1"/>
          </p:cNvSpPr>
          <p:nvPr/>
        </p:nvSpPr>
        <p:spPr bwMode="auto">
          <a:xfrm>
            <a:off x="5429256" y="1730366"/>
            <a:ext cx="4321175" cy="412750"/>
          </a:xfrm>
          <a:prstGeom prst="rect">
            <a:avLst/>
          </a:prstGeom>
          <a:noFill/>
          <a:ln w="9525" cap="flat">
            <a:noFill/>
            <a:round/>
            <a:headEnd/>
            <a:tailEnd/>
          </a:ln>
          <a:effectLst/>
        </p:spPr>
        <p:txBody>
          <a:bodyPr lIns="90000" tIns="45000" rIns="90000" bIns="45000"/>
          <a:lstStyle/>
          <a:p>
            <a:pPr hangingPunct="1">
              <a:lnSpc>
                <a:spcPct val="100000"/>
              </a:lnSpc>
              <a:spcBef>
                <a:spcPts val="638"/>
              </a:spcBef>
              <a:tabLst>
                <a:tab pos="723900" algn="l"/>
                <a:tab pos="1447800" algn="l"/>
                <a:tab pos="2171700" algn="l"/>
                <a:tab pos="2895600" algn="l"/>
                <a:tab pos="3619500" algn="l"/>
              </a:tabLst>
            </a:pPr>
            <a:r>
              <a:rPr lang="ru-RU" sz="2000" b="1" dirty="0" smtClean="0">
                <a:solidFill>
                  <a:srgbClr val="FFFFFF"/>
                </a:solidFill>
                <a:latin typeface="Calibri" charset="0"/>
              </a:rPr>
              <a:t>Выводы</a:t>
            </a:r>
            <a:endParaRPr lang="ru-RU" sz="2000" b="1" dirty="0">
              <a:solidFill>
                <a:srgbClr val="FFFFFF"/>
              </a:solidFill>
              <a:latin typeface="Calibri" charset="0"/>
            </a:endParaRPr>
          </a:p>
          <a:p>
            <a:pPr hangingPunct="1">
              <a:lnSpc>
                <a:spcPct val="100000"/>
              </a:lnSpc>
              <a:spcBef>
                <a:spcPts val="638"/>
              </a:spcBef>
              <a:tabLst>
                <a:tab pos="723900" algn="l"/>
                <a:tab pos="1447800" algn="l"/>
                <a:tab pos="2171700" algn="l"/>
                <a:tab pos="2895600" algn="l"/>
                <a:tab pos="3619500" algn="l"/>
              </a:tabLst>
            </a:pPr>
            <a:endParaRPr lang="ru-RU" sz="2000" dirty="0">
              <a:solidFill>
                <a:srgbClr val="FFFFFF"/>
              </a:solidFill>
              <a:latin typeface="Frutiger 45 Light" pitchFamily="32" charset="0"/>
            </a:endParaRPr>
          </a:p>
        </p:txBody>
      </p:sp>
      <p:pic>
        <p:nvPicPr>
          <p:cNvPr id="13" name="Picture 1"/>
          <p:cNvPicPr>
            <a:picLocks noChangeAspect="1" noChangeArrowheads="1"/>
          </p:cNvPicPr>
          <p:nvPr/>
        </p:nvPicPr>
        <p:blipFill>
          <a:blip r:embed="rId3" cstate="print"/>
          <a:srcRect/>
          <a:stretch>
            <a:fillRect/>
          </a:stretch>
        </p:blipFill>
        <p:spPr bwMode="auto">
          <a:xfrm>
            <a:off x="1303361" y="2689218"/>
            <a:ext cx="6527823" cy="1382724"/>
          </a:xfrm>
          <a:prstGeom prst="rect">
            <a:avLst/>
          </a:prstGeom>
          <a:noFill/>
          <a:ln w="9360" cap="flat">
            <a:noFill/>
            <a:miter lim="800000"/>
            <a:headEnd/>
            <a:tailEnd/>
          </a:ln>
          <a:effectLst/>
        </p:spPr>
      </p:pic>
      <p:pic>
        <p:nvPicPr>
          <p:cNvPr id="14" name="Picture 3"/>
          <p:cNvPicPr>
            <a:picLocks noChangeAspect="1" noChangeArrowheads="1"/>
          </p:cNvPicPr>
          <p:nvPr/>
        </p:nvPicPr>
        <p:blipFill>
          <a:blip r:embed="rId4" cstate="print"/>
          <a:srcRect b="5196"/>
          <a:stretch>
            <a:fillRect/>
          </a:stretch>
        </p:blipFill>
        <p:spPr bwMode="auto">
          <a:xfrm>
            <a:off x="1016024" y="2428868"/>
            <a:ext cx="6913562" cy="439737"/>
          </a:xfrm>
          <a:prstGeom prst="rect">
            <a:avLst/>
          </a:prstGeom>
          <a:noFill/>
          <a:ln w="9360" cap="flat">
            <a:noFill/>
            <a:miter lim="800000"/>
            <a:headEnd/>
            <a:tailEnd/>
          </a:ln>
          <a:effectLst/>
        </p:spPr>
      </p:pic>
      <p:sp>
        <p:nvSpPr>
          <p:cNvPr id="21514" name="Rectangle 10"/>
          <p:cNvSpPr>
            <a:spLocks noChangeArrowheads="1"/>
          </p:cNvSpPr>
          <p:nvPr/>
        </p:nvSpPr>
        <p:spPr bwMode="auto">
          <a:xfrm>
            <a:off x="1530350" y="2476500"/>
            <a:ext cx="6354763" cy="1630403"/>
          </a:xfrm>
          <a:prstGeom prst="rect">
            <a:avLst/>
          </a:prstGeom>
          <a:noFill/>
          <a:ln w="9360" cap="flat">
            <a:noFill/>
            <a:miter lim="800000"/>
            <a:headEnd/>
            <a:tailEnd/>
          </a:ln>
          <a:effectLst/>
        </p:spPr>
        <p:txBody>
          <a:bodyPr lIns="90000" tIns="45000" rIns="90000" bIns="45000">
            <a:spAutoFit/>
          </a:bodyPr>
          <a:lstStyle/>
          <a:p>
            <a:r>
              <a:rPr lang="ru-RU" sz="1400" b="1" dirty="0" smtClean="0">
                <a:latin typeface="Calibri" pitchFamily="34" charset="0"/>
              </a:rPr>
              <a:t>Учитывая закон Гука, какая проявляется зависимость между вертикальной осью графика и его формой? </a:t>
            </a:r>
            <a:endParaRPr lang="ru-RU" sz="1400" b="1" dirty="0" smtClean="0">
              <a:latin typeface="Calibri" pitchFamily="34" charset="0"/>
              <a:cs typeface="Calibri" pitchFamily="34" charset="0"/>
            </a:endParaRPr>
          </a:p>
          <a:p>
            <a:pPr algn="just" hangingPunct="1">
              <a:lnSpc>
                <a:spcPct val="100000"/>
              </a:lnSpc>
              <a:tabLst>
                <a:tab pos="723900" algn="l"/>
                <a:tab pos="1447800" algn="l"/>
                <a:tab pos="2171700" algn="l"/>
                <a:tab pos="2895600" algn="l"/>
                <a:tab pos="3619500" algn="l"/>
                <a:tab pos="4343400" algn="l"/>
                <a:tab pos="5067300" algn="l"/>
                <a:tab pos="5791200" algn="l"/>
              </a:tabLst>
            </a:pPr>
            <a:endParaRPr lang="ru-RU" sz="400" b="1" dirty="0">
              <a:solidFill>
                <a:srgbClr val="000000"/>
              </a:solidFill>
              <a:latin typeface="Calibri" charset="0"/>
            </a:endParaRPr>
          </a:p>
          <a:p>
            <a:pPr algn="just" hangingPunct="1">
              <a:lnSpc>
                <a:spcPct val="100000"/>
              </a:lnSpc>
              <a:tabLst>
                <a:tab pos="723900" algn="l"/>
                <a:tab pos="1447800" algn="l"/>
                <a:tab pos="2171700" algn="l"/>
                <a:tab pos="2895600" algn="l"/>
                <a:tab pos="3619500" algn="l"/>
                <a:tab pos="4343400" algn="l"/>
                <a:tab pos="5067300" algn="l"/>
                <a:tab pos="5791200" algn="l"/>
              </a:tabLst>
            </a:pPr>
            <a:r>
              <a:rPr lang="ru-RU" sz="1400" dirty="0" smtClean="0">
                <a:latin typeface="Calibri" pitchFamily="34" charset="0"/>
              </a:rPr>
              <a:t>На основании закона Гука учащиеся могут определить, что вертикальная ось графика, соответствующая силе упругости пружины, также пропорциональна растяжению пружины </a:t>
            </a:r>
            <a:r>
              <a:rPr lang="ru-RU" sz="1400" dirty="0" smtClean="0">
                <a:solidFill>
                  <a:srgbClr val="000000"/>
                </a:solidFill>
                <a:latin typeface="Calibri" charset="0"/>
              </a:rPr>
              <a:t>(</a:t>
            </a:r>
            <a:r>
              <a:rPr lang="ru-RU" sz="1400" b="1" dirty="0">
                <a:solidFill>
                  <a:srgbClr val="000000"/>
                </a:solidFill>
                <a:latin typeface="Calibri" charset="0"/>
              </a:rPr>
              <a:t>Fe </a:t>
            </a:r>
            <a:r>
              <a:rPr lang="ru-RU" sz="1400" b="1" dirty="0" smtClean="0">
                <a:solidFill>
                  <a:srgbClr val="000000"/>
                </a:solidFill>
                <a:latin typeface="Calibri" charset="0"/>
              </a:rPr>
              <a:t>= -</a:t>
            </a:r>
            <a:r>
              <a:rPr lang="ru-RU" sz="1400" b="1" dirty="0">
                <a:solidFill>
                  <a:srgbClr val="000000"/>
                </a:solidFill>
                <a:latin typeface="Calibri" charset="0"/>
              </a:rPr>
              <a:t>k·x</a:t>
            </a:r>
            <a:r>
              <a:rPr lang="ru-RU" sz="1400" dirty="0" smtClean="0">
                <a:solidFill>
                  <a:srgbClr val="000000"/>
                </a:solidFill>
                <a:latin typeface="Calibri" charset="0"/>
              </a:rPr>
              <a:t>). </a:t>
            </a:r>
            <a:r>
              <a:rPr lang="ru-RU" sz="1400" dirty="0" smtClean="0">
                <a:latin typeface="Calibri" pitchFamily="34" charset="0"/>
              </a:rPr>
              <a:t>Таким образом, полученный график соответствует колебаниям вокруг точки равновесия в направлении растяжения пружины.</a:t>
            </a:r>
            <a:endParaRPr lang="ru-RU" sz="1400" dirty="0" smtClean="0">
              <a:latin typeface="Calibri" pitchFamily="34" charset="0"/>
              <a:cs typeface="Calibri" pitchFamily="34" charset="0"/>
            </a:endParaRPr>
          </a:p>
          <a:p>
            <a:pPr algn="just" hangingPunct="1">
              <a:lnSpc>
                <a:spcPct val="100000"/>
              </a:lnSpc>
              <a:tabLst>
                <a:tab pos="723900" algn="l"/>
                <a:tab pos="1447800" algn="l"/>
                <a:tab pos="2171700" algn="l"/>
                <a:tab pos="2895600" algn="l"/>
                <a:tab pos="3619500" algn="l"/>
                <a:tab pos="4343400" algn="l"/>
                <a:tab pos="5067300" algn="l"/>
                <a:tab pos="5791200" algn="l"/>
              </a:tabLst>
            </a:pPr>
            <a:endParaRPr lang="ru-RU" sz="1400" dirty="0">
              <a:solidFill>
                <a:srgbClr val="000000"/>
              </a:solidFill>
              <a:latin typeface="Calibri"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ChangeArrowheads="1"/>
          </p:cNvSpPr>
          <p:nvPr/>
        </p:nvSpPr>
        <p:spPr bwMode="auto">
          <a:xfrm>
            <a:off x="7570788" y="6119813"/>
            <a:ext cx="596900" cy="303212"/>
          </a:xfrm>
          <a:prstGeom prst="rect">
            <a:avLst/>
          </a:prstGeom>
          <a:noFill/>
          <a:ln w="9525" cap="flat">
            <a:noFill/>
            <a:round/>
            <a:headEnd/>
            <a:tailEnd/>
          </a:ln>
          <a:effectLst/>
        </p:spPr>
        <p:txBody>
          <a:bodyPr wrap="none" lIns="90000" tIns="45000" rIns="90000" bIns="45000">
            <a:spAutoFit/>
          </a:bodyPr>
          <a:lstStyle/>
          <a:p>
            <a:pPr hangingPunct="1">
              <a:lnSpc>
                <a:spcPct val="100000"/>
              </a:lnSpc>
            </a:pPr>
            <a:r>
              <a:rPr lang="ru-RU" sz="1400" b="1">
                <a:solidFill>
                  <a:srgbClr val="000000"/>
                </a:solidFill>
                <a:latin typeface="Calibri" charset="0"/>
              </a:rPr>
              <a:t>NASA</a:t>
            </a:r>
          </a:p>
        </p:txBody>
      </p:sp>
      <p:pic>
        <p:nvPicPr>
          <p:cNvPr id="22532" name="Picture 4"/>
          <p:cNvPicPr>
            <a:picLocks noChangeAspect="1" noChangeArrowheads="1"/>
          </p:cNvPicPr>
          <p:nvPr/>
        </p:nvPicPr>
        <p:blipFill>
          <a:blip r:embed="rId3" cstate="print"/>
          <a:srcRect/>
          <a:stretch>
            <a:fillRect/>
          </a:stretch>
        </p:blipFill>
        <p:spPr bwMode="auto">
          <a:xfrm>
            <a:off x="4572000" y="3065463"/>
            <a:ext cx="3297238" cy="982662"/>
          </a:xfrm>
          <a:prstGeom prst="rect">
            <a:avLst/>
          </a:prstGeom>
          <a:noFill/>
          <a:ln w="9525" cap="flat">
            <a:noFill/>
            <a:round/>
            <a:headEnd/>
            <a:tailEnd/>
          </a:ln>
          <a:effectLst/>
        </p:spPr>
      </p:pic>
      <p:pic>
        <p:nvPicPr>
          <p:cNvPr id="22533" name="Picture 5"/>
          <p:cNvPicPr>
            <a:picLocks noChangeAspect="1" noChangeArrowheads="1"/>
          </p:cNvPicPr>
          <p:nvPr/>
        </p:nvPicPr>
        <p:blipFill>
          <a:blip r:embed="rId4" cstate="print"/>
          <a:srcRect/>
          <a:stretch>
            <a:fillRect/>
          </a:stretch>
        </p:blipFill>
        <p:spPr bwMode="auto">
          <a:xfrm>
            <a:off x="1258888" y="2936875"/>
            <a:ext cx="2808287" cy="1317625"/>
          </a:xfrm>
          <a:prstGeom prst="rect">
            <a:avLst/>
          </a:prstGeom>
          <a:noFill/>
          <a:ln w="9525" cap="flat">
            <a:noFill/>
            <a:round/>
            <a:headEnd/>
            <a:tailEnd/>
          </a:ln>
          <a:effectLst/>
        </p:spPr>
      </p:pic>
      <p:sp>
        <p:nvSpPr>
          <p:cNvPr id="22534" name="Rectangle 6"/>
          <p:cNvSpPr>
            <a:spLocks noChangeArrowheads="1"/>
          </p:cNvSpPr>
          <p:nvPr/>
        </p:nvSpPr>
        <p:spPr bwMode="auto">
          <a:xfrm>
            <a:off x="4192588" y="3419475"/>
            <a:ext cx="295275" cy="365125"/>
          </a:xfrm>
          <a:prstGeom prst="rect">
            <a:avLst/>
          </a:prstGeom>
          <a:noFill/>
          <a:ln w="9525" cap="flat">
            <a:noFill/>
            <a:round/>
            <a:headEnd/>
            <a:tailEnd/>
          </a:ln>
          <a:effectLst/>
        </p:spPr>
        <p:txBody>
          <a:bodyPr wrap="none" lIns="90000" tIns="45000" rIns="90000" bIns="45000">
            <a:spAutoFit/>
          </a:bodyPr>
          <a:lstStyle/>
          <a:p>
            <a:pPr hangingPunct="1">
              <a:lnSpc>
                <a:spcPct val="100000"/>
              </a:lnSpc>
            </a:pPr>
            <a:r>
              <a:rPr lang="ru-RU">
                <a:solidFill>
                  <a:srgbClr val="000000"/>
                </a:solidFill>
                <a:latin typeface="Calibri" charset="0"/>
              </a:rPr>
              <a:t>+</a:t>
            </a:r>
          </a:p>
        </p:txBody>
      </p:sp>
      <p:sp>
        <p:nvSpPr>
          <p:cNvPr id="22535" name="Rectangle 7"/>
          <p:cNvSpPr>
            <a:spLocks noChangeArrowheads="1"/>
          </p:cNvSpPr>
          <p:nvPr/>
        </p:nvSpPr>
        <p:spPr bwMode="auto">
          <a:xfrm>
            <a:off x="4197350" y="4235450"/>
            <a:ext cx="295275" cy="365125"/>
          </a:xfrm>
          <a:prstGeom prst="rect">
            <a:avLst/>
          </a:prstGeom>
          <a:noFill/>
          <a:ln w="9525" cap="flat">
            <a:noFill/>
            <a:round/>
            <a:headEnd/>
            <a:tailEnd/>
          </a:ln>
          <a:effectLst/>
        </p:spPr>
        <p:txBody>
          <a:bodyPr wrap="none" lIns="90000" tIns="45000" rIns="90000" bIns="45000">
            <a:spAutoFit/>
          </a:bodyPr>
          <a:lstStyle/>
          <a:p>
            <a:pPr hangingPunct="1">
              <a:lnSpc>
                <a:spcPct val="100000"/>
              </a:lnSpc>
            </a:pPr>
            <a:r>
              <a:rPr lang="ru-RU">
                <a:solidFill>
                  <a:srgbClr val="000000"/>
                </a:solidFill>
                <a:latin typeface="Calibri" charset="0"/>
              </a:rPr>
              <a:t>=</a:t>
            </a:r>
          </a:p>
        </p:txBody>
      </p:sp>
      <p:sp>
        <p:nvSpPr>
          <p:cNvPr id="22539" name="Rectangle 11"/>
          <p:cNvSpPr>
            <a:spLocks noChangeArrowheads="1"/>
          </p:cNvSpPr>
          <p:nvPr/>
        </p:nvSpPr>
        <p:spPr bwMode="auto">
          <a:xfrm>
            <a:off x="5508625" y="1089025"/>
            <a:ext cx="3311525" cy="252413"/>
          </a:xfrm>
          <a:prstGeom prst="rect">
            <a:avLst/>
          </a:prstGeom>
          <a:noFill/>
          <a:ln w="9360" cap="flat">
            <a:noFill/>
            <a:miter lim="800000"/>
            <a:headEnd/>
            <a:tailEnd/>
          </a:ln>
          <a:effectLst/>
        </p:spPr>
        <p:txBody>
          <a:bodyPr lIns="90000" tIns="45000" rIns="90000" bIns="45000"/>
          <a:lstStyle/>
          <a:p>
            <a:r>
              <a:rPr lang="ru-RU" sz="1600" b="1" dirty="0" smtClean="0">
                <a:solidFill>
                  <a:schemeClr val="bg1"/>
                </a:solidFill>
                <a:latin typeface="Calibri" pitchFamily="34" charset="0"/>
              </a:rPr>
              <a:t>Упругий маятник </a:t>
            </a:r>
            <a:endParaRPr lang="ru-RU" sz="1600" b="1" dirty="0">
              <a:solidFill>
                <a:schemeClr val="bg1"/>
              </a:solidFill>
              <a:latin typeface="Calibri" pitchFamily="34" charset="0"/>
              <a:cs typeface="Calibri" pitchFamily="34" charset="0"/>
            </a:endParaRPr>
          </a:p>
        </p:txBody>
      </p:sp>
      <p:sp>
        <p:nvSpPr>
          <p:cNvPr id="22540" name="Rectangle 12"/>
          <p:cNvSpPr>
            <a:spLocks noChangeArrowheads="1"/>
          </p:cNvSpPr>
          <p:nvPr/>
        </p:nvSpPr>
        <p:spPr bwMode="auto">
          <a:xfrm>
            <a:off x="5510213" y="1412875"/>
            <a:ext cx="2878137" cy="395288"/>
          </a:xfrm>
          <a:prstGeom prst="rect">
            <a:avLst/>
          </a:prstGeom>
          <a:noFill/>
          <a:ln w="9525" cap="flat">
            <a:noFill/>
            <a:round/>
            <a:headEnd/>
            <a:tailEnd/>
          </a:ln>
          <a:effectLst/>
        </p:spPr>
        <p:txBody>
          <a:bodyPr lIns="90000" tIns="45000" rIns="90000" bIns="45000">
            <a:spAutoFit/>
          </a:bodyPr>
          <a:lstStyle/>
          <a:p>
            <a:pPr hangingPunct="1">
              <a:lnSpc>
                <a:spcPct val="100000"/>
              </a:lnSpc>
              <a:tabLst>
                <a:tab pos="723900" algn="l"/>
                <a:tab pos="1447800" algn="l"/>
                <a:tab pos="2171700" algn="l"/>
                <a:tab pos="2895600" algn="l"/>
              </a:tabLst>
            </a:pPr>
            <a:r>
              <a:rPr lang="ru-RU" sz="1000" dirty="0" smtClean="0">
                <a:solidFill>
                  <a:schemeClr val="bg2"/>
                </a:solidFill>
                <a:latin typeface="Calibri" pitchFamily="34" charset="0"/>
              </a:rPr>
              <a:t>Наблюдение за изменением силы упругости пружины, действующей как маятник</a:t>
            </a:r>
            <a:endParaRPr lang="ru-RU" sz="1000" dirty="0">
              <a:solidFill>
                <a:schemeClr val="bg2"/>
              </a:solidFill>
              <a:latin typeface="Calibri" pitchFamily="34" charset="0"/>
              <a:cs typeface="Calibri" pitchFamily="34" charset="0"/>
            </a:endParaRPr>
          </a:p>
        </p:txBody>
      </p:sp>
      <p:sp>
        <p:nvSpPr>
          <p:cNvPr id="14" name="Rectangle 3"/>
          <p:cNvSpPr>
            <a:spLocks noChangeArrowheads="1"/>
          </p:cNvSpPr>
          <p:nvPr/>
        </p:nvSpPr>
        <p:spPr bwMode="auto">
          <a:xfrm>
            <a:off x="5429256" y="1730366"/>
            <a:ext cx="4321175" cy="412750"/>
          </a:xfrm>
          <a:prstGeom prst="rect">
            <a:avLst/>
          </a:prstGeom>
          <a:noFill/>
          <a:ln w="9525" cap="flat">
            <a:noFill/>
            <a:round/>
            <a:headEnd/>
            <a:tailEnd/>
          </a:ln>
          <a:effectLst/>
        </p:spPr>
        <p:txBody>
          <a:bodyPr lIns="90000" tIns="45000" rIns="90000" bIns="45000"/>
          <a:lstStyle/>
          <a:p>
            <a:pPr hangingPunct="1">
              <a:lnSpc>
                <a:spcPct val="100000"/>
              </a:lnSpc>
              <a:spcBef>
                <a:spcPts val="638"/>
              </a:spcBef>
              <a:tabLst>
                <a:tab pos="723900" algn="l"/>
                <a:tab pos="1447800" algn="l"/>
                <a:tab pos="2171700" algn="l"/>
                <a:tab pos="2895600" algn="l"/>
                <a:tab pos="3619500" algn="l"/>
              </a:tabLst>
            </a:pPr>
            <a:r>
              <a:rPr lang="ru-RU" sz="2000" b="1" dirty="0" smtClean="0">
                <a:solidFill>
                  <a:srgbClr val="FFFFFF"/>
                </a:solidFill>
                <a:latin typeface="Calibri" charset="0"/>
              </a:rPr>
              <a:t>Выводы</a:t>
            </a:r>
            <a:endParaRPr lang="ru-RU" sz="2000" b="1" dirty="0">
              <a:solidFill>
                <a:srgbClr val="FFFFFF"/>
              </a:solidFill>
              <a:latin typeface="Calibri" charset="0"/>
            </a:endParaRPr>
          </a:p>
          <a:p>
            <a:pPr hangingPunct="1">
              <a:lnSpc>
                <a:spcPct val="100000"/>
              </a:lnSpc>
              <a:spcBef>
                <a:spcPts val="638"/>
              </a:spcBef>
              <a:tabLst>
                <a:tab pos="723900" algn="l"/>
                <a:tab pos="1447800" algn="l"/>
                <a:tab pos="2171700" algn="l"/>
                <a:tab pos="2895600" algn="l"/>
                <a:tab pos="3619500" algn="l"/>
              </a:tabLst>
            </a:pPr>
            <a:endParaRPr lang="ru-RU" sz="2000" dirty="0">
              <a:solidFill>
                <a:srgbClr val="FFFFFF"/>
              </a:solidFill>
              <a:latin typeface="Frutiger 45 Light" pitchFamily="32" charset="0"/>
            </a:endParaRPr>
          </a:p>
        </p:txBody>
      </p:sp>
      <p:sp>
        <p:nvSpPr>
          <p:cNvPr id="11" name="10 CuadroTexto"/>
          <p:cNvSpPr txBox="1"/>
          <p:nvPr/>
        </p:nvSpPr>
        <p:spPr>
          <a:xfrm>
            <a:off x="4214810" y="5143512"/>
            <a:ext cx="453970" cy="349968"/>
          </a:xfrm>
          <a:prstGeom prst="rect">
            <a:avLst/>
          </a:prstGeom>
          <a:noFill/>
        </p:spPr>
        <p:txBody>
          <a:bodyPr wrap="none" rtlCol="0">
            <a:spAutoFit/>
          </a:bodyPr>
          <a:lstStyle/>
          <a:p>
            <a:r>
              <a:rPr lang="ru-RU" dirty="0" smtClean="0"/>
              <a:t>?</a:t>
            </a:r>
            <a:endParaRPr lang="ru-RU"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23553" name="Picture 1"/>
          <p:cNvPicPr>
            <a:picLocks noChangeAspect="1" noChangeArrowheads="1"/>
          </p:cNvPicPr>
          <p:nvPr/>
        </p:nvPicPr>
        <p:blipFill>
          <a:blip r:embed="rId4" cstate="print"/>
          <a:srcRect/>
          <a:stretch>
            <a:fillRect/>
          </a:stretch>
        </p:blipFill>
        <p:spPr bwMode="auto">
          <a:xfrm>
            <a:off x="1333500" y="4230688"/>
            <a:ext cx="6551613" cy="638175"/>
          </a:xfrm>
          <a:prstGeom prst="rect">
            <a:avLst/>
          </a:prstGeom>
          <a:noFill/>
          <a:ln w="9360" cap="flat">
            <a:noFill/>
            <a:miter lim="800000"/>
            <a:headEnd/>
            <a:tailEnd/>
          </a:ln>
          <a:effectLst/>
        </p:spPr>
      </p:pic>
      <p:sp>
        <p:nvSpPr>
          <p:cNvPr id="23555" name="Rectangle 3"/>
          <p:cNvSpPr>
            <a:spLocks noChangeArrowheads="1"/>
          </p:cNvSpPr>
          <p:nvPr/>
        </p:nvSpPr>
        <p:spPr bwMode="auto">
          <a:xfrm>
            <a:off x="5429256" y="1730366"/>
            <a:ext cx="4321175" cy="412750"/>
          </a:xfrm>
          <a:prstGeom prst="rect">
            <a:avLst/>
          </a:prstGeom>
          <a:noFill/>
          <a:ln w="9525" cap="flat">
            <a:noFill/>
            <a:round/>
            <a:headEnd/>
            <a:tailEnd/>
          </a:ln>
          <a:effectLst/>
        </p:spPr>
        <p:txBody>
          <a:bodyPr lIns="90000" tIns="45000" rIns="90000" bIns="45000"/>
          <a:lstStyle/>
          <a:p>
            <a:pPr hangingPunct="1">
              <a:lnSpc>
                <a:spcPct val="100000"/>
              </a:lnSpc>
              <a:spcBef>
                <a:spcPts val="638"/>
              </a:spcBef>
              <a:tabLst>
                <a:tab pos="723900" algn="l"/>
                <a:tab pos="1447800" algn="l"/>
                <a:tab pos="2171700" algn="l"/>
                <a:tab pos="2895600" algn="l"/>
                <a:tab pos="3619500" algn="l"/>
              </a:tabLst>
            </a:pPr>
            <a:r>
              <a:rPr lang="ru-RU" sz="2000" b="1" dirty="0" smtClean="0">
                <a:solidFill>
                  <a:srgbClr val="FFFFFF"/>
                </a:solidFill>
                <a:latin typeface="Calibri" charset="0"/>
              </a:rPr>
              <a:t>Выводы</a:t>
            </a:r>
            <a:endParaRPr lang="ru-RU" sz="2000" b="1" dirty="0">
              <a:solidFill>
                <a:srgbClr val="FFFFFF"/>
              </a:solidFill>
              <a:latin typeface="Calibri" charset="0"/>
            </a:endParaRPr>
          </a:p>
          <a:p>
            <a:pPr hangingPunct="1">
              <a:lnSpc>
                <a:spcPct val="100000"/>
              </a:lnSpc>
              <a:spcBef>
                <a:spcPts val="638"/>
              </a:spcBef>
              <a:tabLst>
                <a:tab pos="723900" algn="l"/>
                <a:tab pos="1447800" algn="l"/>
                <a:tab pos="2171700" algn="l"/>
                <a:tab pos="2895600" algn="l"/>
                <a:tab pos="3619500" algn="l"/>
              </a:tabLst>
            </a:pPr>
            <a:endParaRPr lang="ru-RU" sz="2000" dirty="0">
              <a:solidFill>
                <a:srgbClr val="FFFFFF"/>
              </a:solidFill>
              <a:latin typeface="Frutiger 45 Light" pitchFamily="32" charset="0"/>
            </a:endParaRPr>
          </a:p>
        </p:txBody>
      </p:sp>
      <p:pic>
        <p:nvPicPr>
          <p:cNvPr id="23558" name="Picture 6"/>
          <p:cNvPicPr>
            <a:picLocks noChangeAspect="1" noChangeArrowheads="1"/>
          </p:cNvPicPr>
          <p:nvPr/>
        </p:nvPicPr>
        <p:blipFill>
          <a:blip r:embed="rId5" cstate="print"/>
          <a:srcRect/>
          <a:stretch>
            <a:fillRect/>
          </a:stretch>
        </p:blipFill>
        <p:spPr bwMode="auto">
          <a:xfrm>
            <a:off x="1624013" y="4652963"/>
            <a:ext cx="6259512" cy="773112"/>
          </a:xfrm>
          <a:prstGeom prst="rect">
            <a:avLst/>
          </a:prstGeom>
          <a:noFill/>
          <a:ln w="9360" cap="flat">
            <a:noFill/>
            <a:miter lim="800000"/>
            <a:headEnd/>
            <a:tailEnd/>
          </a:ln>
          <a:effectLst/>
        </p:spPr>
      </p:pic>
      <p:sp>
        <p:nvSpPr>
          <p:cNvPr id="23559" name="Rectangle 7"/>
          <p:cNvSpPr>
            <a:spLocks noChangeArrowheads="1"/>
          </p:cNvSpPr>
          <p:nvPr/>
        </p:nvSpPr>
        <p:spPr bwMode="auto">
          <a:xfrm>
            <a:off x="1781175" y="4349750"/>
            <a:ext cx="5956300" cy="1060696"/>
          </a:xfrm>
          <a:prstGeom prst="rect">
            <a:avLst/>
          </a:prstGeom>
          <a:noFill/>
          <a:ln w="9360" cap="flat">
            <a:noFill/>
            <a:miter lim="800000"/>
            <a:headEnd/>
            <a:tailEnd/>
          </a:ln>
          <a:effectLst/>
        </p:spPr>
        <p:txBody>
          <a:bodyPr lIns="90000" tIns="45000" rIns="90000" bIns="45000">
            <a:spAutoFit/>
          </a:bodyPr>
          <a:lstStyle/>
          <a:p>
            <a:r>
              <a:rPr lang="ru-RU" sz="1400" b="1" dirty="0" smtClean="0">
                <a:latin typeface="Calibri" pitchFamily="34" charset="0"/>
              </a:rPr>
              <a:t>Как можно определить затухание системы? </a:t>
            </a:r>
            <a:endParaRPr lang="ru-RU" sz="1400" b="1" dirty="0" smtClean="0">
              <a:latin typeface="Calibri" pitchFamily="34" charset="0"/>
              <a:cs typeface="Calibri" pitchFamily="34" charset="0"/>
            </a:endParaRPr>
          </a:p>
          <a:p>
            <a:pPr algn="just" hangingPunct="1">
              <a:lnSpc>
                <a:spcPct val="100000"/>
              </a:lnSpc>
              <a:tabLst>
                <a:tab pos="723900" algn="l"/>
                <a:tab pos="1447800" algn="l"/>
                <a:tab pos="2171700" algn="l"/>
                <a:tab pos="2895600" algn="l"/>
                <a:tab pos="3619500" algn="l"/>
                <a:tab pos="4343400" algn="l"/>
                <a:tab pos="5067300" algn="l"/>
                <a:tab pos="5791200" algn="l"/>
              </a:tabLst>
            </a:pPr>
            <a:endParaRPr lang="ru-RU" sz="800" b="1" dirty="0">
              <a:solidFill>
                <a:srgbClr val="000000"/>
              </a:solidFill>
              <a:latin typeface="Calibri" charset="0"/>
            </a:endParaRPr>
          </a:p>
          <a:p>
            <a:pPr algn="just" hangingPunct="1">
              <a:lnSpc>
                <a:spcPct val="100000"/>
              </a:lnSpc>
              <a:tabLst>
                <a:tab pos="723900" algn="l"/>
                <a:tab pos="1447800" algn="l"/>
                <a:tab pos="2171700" algn="l"/>
                <a:tab pos="2895600" algn="l"/>
                <a:tab pos="3619500" algn="l"/>
                <a:tab pos="4343400" algn="l"/>
                <a:tab pos="5067300" algn="l"/>
                <a:tab pos="5791200" algn="l"/>
              </a:tabLst>
            </a:pPr>
            <a:r>
              <a:rPr lang="ru-RU" sz="1400" dirty="0" smtClean="0">
                <a:latin typeface="Calibri" pitchFamily="34" charset="0"/>
              </a:rPr>
              <a:t>Учащиеся могут соединить верхние точки волны, характеризующие период колебаний маятниковой пружины, чтобы заметить нисходящую кривую, охватывающую волны собранной установки.</a:t>
            </a:r>
            <a:endParaRPr lang="ru-RU" sz="1400" dirty="0">
              <a:solidFill>
                <a:srgbClr val="000000"/>
              </a:solidFill>
              <a:latin typeface="Calibri" pitchFamily="34" charset="0"/>
              <a:cs typeface="Calibri" pitchFamily="34" charset="0"/>
            </a:endParaRPr>
          </a:p>
        </p:txBody>
      </p:sp>
      <p:sp>
        <p:nvSpPr>
          <p:cNvPr id="23560" name="Rectangle 8"/>
          <p:cNvSpPr>
            <a:spLocks noChangeArrowheads="1"/>
          </p:cNvSpPr>
          <p:nvPr/>
        </p:nvSpPr>
        <p:spPr bwMode="auto">
          <a:xfrm>
            <a:off x="5508625" y="1089025"/>
            <a:ext cx="3311525" cy="252413"/>
          </a:xfrm>
          <a:prstGeom prst="rect">
            <a:avLst/>
          </a:prstGeom>
          <a:noFill/>
          <a:ln w="9360" cap="flat">
            <a:noFill/>
            <a:miter lim="800000"/>
            <a:headEnd/>
            <a:tailEnd/>
          </a:ln>
          <a:effectLst/>
        </p:spPr>
        <p:txBody>
          <a:bodyPr lIns="90000" tIns="45000" rIns="90000" bIns="45000"/>
          <a:lstStyle/>
          <a:p>
            <a:r>
              <a:rPr lang="ru-RU" sz="1600" b="1" dirty="0" smtClean="0">
                <a:solidFill>
                  <a:schemeClr val="bg1"/>
                </a:solidFill>
                <a:latin typeface="Calibri" pitchFamily="34" charset="0"/>
              </a:rPr>
              <a:t>Упругий маятник </a:t>
            </a:r>
            <a:endParaRPr lang="ru-RU" sz="1600" b="1" dirty="0">
              <a:solidFill>
                <a:schemeClr val="bg1"/>
              </a:solidFill>
              <a:latin typeface="Calibri" pitchFamily="34" charset="0"/>
              <a:cs typeface="Calibri" pitchFamily="34" charset="0"/>
            </a:endParaRPr>
          </a:p>
        </p:txBody>
      </p:sp>
      <p:pic>
        <p:nvPicPr>
          <p:cNvPr id="11" name="Picture 1"/>
          <p:cNvPicPr>
            <a:picLocks noChangeAspect="1" noChangeArrowheads="1"/>
          </p:cNvPicPr>
          <p:nvPr/>
        </p:nvPicPr>
        <p:blipFill>
          <a:blip r:embed="rId4" cstate="print"/>
          <a:srcRect/>
          <a:stretch>
            <a:fillRect/>
          </a:stretch>
        </p:blipFill>
        <p:spPr bwMode="auto">
          <a:xfrm>
            <a:off x="1306535" y="2500307"/>
            <a:ext cx="6551613" cy="638175"/>
          </a:xfrm>
          <a:prstGeom prst="rect">
            <a:avLst/>
          </a:prstGeom>
          <a:noFill/>
          <a:ln w="9360" cap="flat">
            <a:noFill/>
            <a:miter lim="800000"/>
            <a:headEnd/>
            <a:tailEnd/>
          </a:ln>
          <a:effectLst/>
        </p:spPr>
      </p:pic>
      <p:pic>
        <p:nvPicPr>
          <p:cNvPr id="12" name="Picture 6"/>
          <p:cNvPicPr>
            <a:picLocks noChangeAspect="1" noChangeArrowheads="1"/>
          </p:cNvPicPr>
          <p:nvPr/>
        </p:nvPicPr>
        <p:blipFill>
          <a:blip r:embed="rId5" cstate="print"/>
          <a:srcRect/>
          <a:stretch>
            <a:fillRect/>
          </a:stretch>
        </p:blipFill>
        <p:spPr bwMode="auto">
          <a:xfrm>
            <a:off x="1597048" y="2922581"/>
            <a:ext cx="6259512" cy="1006485"/>
          </a:xfrm>
          <a:prstGeom prst="rect">
            <a:avLst/>
          </a:prstGeom>
          <a:noFill/>
          <a:ln w="9360" cap="flat">
            <a:noFill/>
            <a:miter lim="800000"/>
            <a:headEnd/>
            <a:tailEnd/>
          </a:ln>
          <a:effectLst/>
        </p:spPr>
      </p:pic>
      <p:sp>
        <p:nvSpPr>
          <p:cNvPr id="23561" name="Rectangle 9"/>
          <p:cNvSpPr>
            <a:spLocks noChangeArrowheads="1"/>
          </p:cNvSpPr>
          <p:nvPr/>
        </p:nvSpPr>
        <p:spPr bwMode="auto">
          <a:xfrm>
            <a:off x="5510213" y="1412875"/>
            <a:ext cx="2878137" cy="395288"/>
          </a:xfrm>
          <a:prstGeom prst="rect">
            <a:avLst/>
          </a:prstGeom>
          <a:noFill/>
          <a:ln w="9525" cap="flat">
            <a:noFill/>
            <a:round/>
            <a:headEnd/>
            <a:tailEnd/>
          </a:ln>
          <a:effectLst/>
        </p:spPr>
        <p:txBody>
          <a:bodyPr lIns="90000" tIns="45000" rIns="90000" bIns="45000">
            <a:spAutoFit/>
          </a:bodyPr>
          <a:lstStyle/>
          <a:p>
            <a:pPr hangingPunct="1">
              <a:lnSpc>
                <a:spcPct val="100000"/>
              </a:lnSpc>
              <a:tabLst>
                <a:tab pos="723900" algn="l"/>
                <a:tab pos="1447800" algn="l"/>
                <a:tab pos="2171700" algn="l"/>
                <a:tab pos="2895600" algn="l"/>
              </a:tabLst>
            </a:pPr>
            <a:r>
              <a:rPr lang="ru-RU" sz="1000" dirty="0" smtClean="0">
                <a:solidFill>
                  <a:schemeClr val="bg2"/>
                </a:solidFill>
                <a:latin typeface="Calibri" pitchFamily="34" charset="0"/>
              </a:rPr>
              <a:t>Наблюдение за изменением силы упругости пружины, действующей как маятник</a:t>
            </a:r>
            <a:endParaRPr lang="ru-RU" sz="1000" dirty="0">
              <a:solidFill>
                <a:schemeClr val="bg2"/>
              </a:solidFill>
              <a:latin typeface="Calibri" pitchFamily="34" charset="0"/>
              <a:cs typeface="Calibri" pitchFamily="34" charset="0"/>
            </a:endParaRPr>
          </a:p>
        </p:txBody>
      </p:sp>
      <p:sp>
        <p:nvSpPr>
          <p:cNvPr id="23557" name="Rectangle 5"/>
          <p:cNvSpPr>
            <a:spLocks noChangeArrowheads="1"/>
          </p:cNvSpPr>
          <p:nvPr/>
        </p:nvSpPr>
        <p:spPr bwMode="auto">
          <a:xfrm>
            <a:off x="1784350" y="2635253"/>
            <a:ext cx="5956300" cy="1215867"/>
          </a:xfrm>
          <a:prstGeom prst="rect">
            <a:avLst/>
          </a:prstGeom>
          <a:noFill/>
          <a:ln w="9360" cap="flat">
            <a:noFill/>
            <a:miter lim="800000"/>
            <a:headEnd/>
            <a:tailEnd/>
          </a:ln>
          <a:effectLst/>
        </p:spPr>
        <p:txBody>
          <a:bodyPr lIns="90000" tIns="45000" rIns="90000" bIns="45000">
            <a:spAutoFit/>
          </a:bodyPr>
          <a:lstStyle/>
          <a:p>
            <a:r>
              <a:rPr lang="ru-RU" sz="1400" b="1" dirty="0" smtClean="0">
                <a:latin typeface="Calibri" pitchFamily="34" charset="0"/>
              </a:rPr>
              <a:t>Как определить период колебаний маятниковой пружины? </a:t>
            </a:r>
            <a:endParaRPr lang="ru-RU" sz="1400" b="1" dirty="0" smtClean="0">
              <a:latin typeface="Calibri" pitchFamily="34" charset="0"/>
              <a:cs typeface="Calibri" pitchFamily="34" charset="0"/>
            </a:endParaRPr>
          </a:p>
          <a:p>
            <a:pPr algn="just" hangingPunct="1">
              <a:lnSpc>
                <a:spcPct val="100000"/>
              </a:lnSpc>
              <a:tabLst>
                <a:tab pos="723900" algn="l"/>
                <a:tab pos="1447800" algn="l"/>
                <a:tab pos="2171700" algn="l"/>
                <a:tab pos="2895600" algn="l"/>
                <a:tab pos="3619500" algn="l"/>
                <a:tab pos="4343400" algn="l"/>
                <a:tab pos="5067300" algn="l"/>
                <a:tab pos="5791200" algn="l"/>
              </a:tabLst>
            </a:pPr>
            <a:endParaRPr lang="ru-RU" sz="800" b="1" dirty="0">
              <a:solidFill>
                <a:srgbClr val="000000"/>
              </a:solidFill>
              <a:latin typeface="Calibri" charset="0"/>
            </a:endParaRPr>
          </a:p>
          <a:p>
            <a:r>
              <a:rPr lang="ru-RU" sz="1400" dirty="0" smtClean="0">
                <a:latin typeface="Calibri" pitchFamily="34" charset="0"/>
              </a:rPr>
              <a:t>Учащиеся могут найти вторую волну и пометить ее другим цветом, соединив и обведя кружками верхнюю и нижнюю точки на графике волны. Период колебаний маятниковой пружины соответствует минимальному из трех амплитуд расстоянию. </a:t>
            </a:r>
            <a:endParaRPr lang="ru-RU" sz="1400" dirty="0">
              <a:latin typeface="Calibri" pitchFamily="34" charset="0"/>
              <a:cs typeface="Calibri"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145" name="AutoShape 1"/>
          <p:cNvSpPr>
            <a:spLocks noChangeArrowheads="1"/>
          </p:cNvSpPr>
          <p:nvPr/>
        </p:nvSpPr>
        <p:spPr bwMode="auto">
          <a:xfrm>
            <a:off x="1403350" y="2708275"/>
            <a:ext cx="6005513" cy="1766888"/>
          </a:xfrm>
          <a:prstGeom prst="roundRect">
            <a:avLst>
              <a:gd name="adj" fmla="val 16667"/>
            </a:avLst>
          </a:prstGeom>
          <a:solidFill>
            <a:srgbClr val="31859C"/>
          </a:solidFill>
          <a:ln w="25560" cap="flat">
            <a:solidFill>
              <a:srgbClr val="377F92"/>
            </a:solidFill>
            <a:round/>
            <a:headEnd/>
            <a:tailEnd/>
          </a:ln>
          <a:effectLst/>
        </p:spPr>
        <p:txBody>
          <a:bodyPr wrap="none" anchor="ctr"/>
          <a:lstStyle/>
          <a:p>
            <a:endParaRPr lang="es-CL"/>
          </a:p>
        </p:txBody>
      </p:sp>
      <p:sp>
        <p:nvSpPr>
          <p:cNvPr id="6146" name="Rectangle 2"/>
          <p:cNvSpPr>
            <a:spLocks noChangeArrowheads="1"/>
          </p:cNvSpPr>
          <p:nvPr/>
        </p:nvSpPr>
        <p:spPr bwMode="auto">
          <a:xfrm>
            <a:off x="5429256" y="1730366"/>
            <a:ext cx="4321175" cy="412750"/>
          </a:xfrm>
          <a:prstGeom prst="rect">
            <a:avLst/>
          </a:prstGeom>
          <a:noFill/>
          <a:ln w="9525" cap="flat">
            <a:noFill/>
            <a:round/>
            <a:headEnd/>
            <a:tailEnd/>
          </a:ln>
          <a:effectLst/>
        </p:spPr>
        <p:txBody>
          <a:bodyPr lIns="90000" tIns="45000" rIns="90000" bIns="45000"/>
          <a:lstStyle/>
          <a:p>
            <a:pPr hangingPunct="1">
              <a:lnSpc>
                <a:spcPct val="100000"/>
              </a:lnSpc>
              <a:spcBef>
                <a:spcPts val="638"/>
              </a:spcBef>
              <a:tabLst>
                <a:tab pos="723900" algn="l"/>
                <a:tab pos="1447800" algn="l"/>
                <a:tab pos="2171700" algn="l"/>
                <a:tab pos="2895600" algn="l"/>
                <a:tab pos="3619500" algn="l"/>
              </a:tabLst>
            </a:pPr>
            <a:r>
              <a:rPr lang="ru-RU" sz="2000" b="1" dirty="0" smtClean="0">
                <a:solidFill>
                  <a:srgbClr val="FFFFFF"/>
                </a:solidFill>
                <a:latin typeface="Calibri" charset="0"/>
              </a:rPr>
              <a:t>Цель</a:t>
            </a:r>
            <a:endParaRPr lang="ru-RU" sz="2000" b="1" dirty="0">
              <a:solidFill>
                <a:srgbClr val="FFFFFF"/>
              </a:solidFill>
              <a:latin typeface="Calibri" charset="0"/>
            </a:endParaRPr>
          </a:p>
          <a:p>
            <a:pPr hangingPunct="1">
              <a:lnSpc>
                <a:spcPct val="100000"/>
              </a:lnSpc>
              <a:spcBef>
                <a:spcPts val="638"/>
              </a:spcBef>
              <a:tabLst>
                <a:tab pos="723900" algn="l"/>
                <a:tab pos="1447800" algn="l"/>
                <a:tab pos="2171700" algn="l"/>
                <a:tab pos="2895600" algn="l"/>
                <a:tab pos="3619500" algn="l"/>
              </a:tabLst>
            </a:pPr>
            <a:endParaRPr lang="ru-RU" sz="2000" dirty="0">
              <a:solidFill>
                <a:srgbClr val="FFFFFF"/>
              </a:solidFill>
              <a:latin typeface="Frutiger 45 Light" pitchFamily="32" charset="0"/>
            </a:endParaRPr>
          </a:p>
        </p:txBody>
      </p:sp>
      <p:sp>
        <p:nvSpPr>
          <p:cNvPr id="6147" name="Rectangle 3"/>
          <p:cNvSpPr>
            <a:spLocks noChangeArrowheads="1"/>
          </p:cNvSpPr>
          <p:nvPr/>
        </p:nvSpPr>
        <p:spPr bwMode="auto">
          <a:xfrm>
            <a:off x="1619250" y="2796898"/>
            <a:ext cx="5694363" cy="1568206"/>
          </a:xfrm>
          <a:prstGeom prst="rect">
            <a:avLst/>
          </a:prstGeom>
          <a:noFill/>
          <a:ln w="9360" cap="flat">
            <a:noFill/>
            <a:miter lim="800000"/>
            <a:headEnd/>
            <a:tailEnd/>
          </a:ln>
          <a:effectLst/>
        </p:spPr>
        <p:txBody>
          <a:bodyPr lIns="90000" tIns="45000" rIns="90000" bIns="45000">
            <a:spAutoFit/>
          </a:bodyPr>
          <a:lstStyle/>
          <a:p>
            <a:pPr algn="just" hangingPunct="1">
              <a:lnSpc>
                <a:spcPct val="100000"/>
              </a:lnSpc>
              <a:tabLst>
                <a:tab pos="723900" algn="l"/>
                <a:tab pos="1447800" algn="l"/>
                <a:tab pos="2171700" algn="l"/>
                <a:tab pos="2895600" algn="l"/>
                <a:tab pos="3619500" algn="l"/>
                <a:tab pos="4343400" algn="l"/>
                <a:tab pos="5067300" algn="l"/>
              </a:tabLst>
            </a:pPr>
            <a:r>
              <a:rPr lang="ru-RU" sz="1600" dirty="0" smtClean="0">
                <a:latin typeface="Calibri" pitchFamily="34" charset="0"/>
              </a:rPr>
              <a:t>Цель данной работы - наблюдать и проанализировать периодичность изменения силы упругости пружины с подвешенным грузом при сохранении гармонического движения. Используя качественный анализ, учащиеся могут примерно определить значения периодов колебания маятника и упругих колебаний, а также найти соотношение между ними. </a:t>
            </a:r>
            <a:endParaRPr lang="ru-RU" sz="1600" dirty="0">
              <a:solidFill>
                <a:srgbClr val="000000"/>
              </a:solidFill>
              <a:latin typeface="Calibri" pitchFamily="34" charset="0"/>
              <a:cs typeface="Calibri" pitchFamily="34" charset="0"/>
            </a:endParaRPr>
          </a:p>
        </p:txBody>
      </p:sp>
      <p:sp>
        <p:nvSpPr>
          <p:cNvPr id="6148" name="Rectangle 4"/>
          <p:cNvSpPr>
            <a:spLocks noChangeArrowheads="1"/>
          </p:cNvSpPr>
          <p:nvPr/>
        </p:nvSpPr>
        <p:spPr bwMode="auto">
          <a:xfrm>
            <a:off x="5508625" y="1089025"/>
            <a:ext cx="3311525" cy="252413"/>
          </a:xfrm>
          <a:prstGeom prst="rect">
            <a:avLst/>
          </a:prstGeom>
          <a:noFill/>
          <a:ln w="9360" cap="flat">
            <a:noFill/>
            <a:miter lim="800000"/>
            <a:headEnd/>
            <a:tailEnd/>
          </a:ln>
          <a:effectLst/>
        </p:spPr>
        <p:txBody>
          <a:bodyPr lIns="90000" tIns="45000" rIns="90000" bIns="45000"/>
          <a:lstStyle/>
          <a:p>
            <a:r>
              <a:rPr lang="ru-RU" sz="1600" b="1" dirty="0" smtClean="0">
                <a:solidFill>
                  <a:schemeClr val="bg1"/>
                </a:solidFill>
                <a:latin typeface="Calibri" pitchFamily="34" charset="0"/>
              </a:rPr>
              <a:t>Упругий маятник </a:t>
            </a:r>
            <a:endParaRPr lang="ru-RU" sz="1600" b="1" dirty="0">
              <a:solidFill>
                <a:schemeClr val="bg1"/>
              </a:solidFill>
              <a:latin typeface="Calibri" pitchFamily="34" charset="0"/>
              <a:cs typeface="Calibri" pitchFamily="34" charset="0"/>
            </a:endParaRPr>
          </a:p>
        </p:txBody>
      </p:sp>
      <p:sp>
        <p:nvSpPr>
          <p:cNvPr id="6149" name="Rectangle 5"/>
          <p:cNvSpPr>
            <a:spLocks noChangeArrowheads="1"/>
          </p:cNvSpPr>
          <p:nvPr/>
        </p:nvSpPr>
        <p:spPr bwMode="auto">
          <a:xfrm>
            <a:off x="5510213" y="1412875"/>
            <a:ext cx="2878137" cy="398655"/>
          </a:xfrm>
          <a:prstGeom prst="rect">
            <a:avLst/>
          </a:prstGeom>
          <a:noFill/>
          <a:ln w="9525" cap="flat">
            <a:noFill/>
            <a:round/>
            <a:headEnd/>
            <a:tailEnd/>
          </a:ln>
          <a:effectLst/>
        </p:spPr>
        <p:txBody>
          <a:bodyPr lIns="90000" tIns="45000" rIns="90000" bIns="45000">
            <a:spAutoFit/>
          </a:bodyPr>
          <a:lstStyle/>
          <a:p>
            <a:pPr hangingPunct="1">
              <a:lnSpc>
                <a:spcPct val="100000"/>
              </a:lnSpc>
              <a:tabLst>
                <a:tab pos="723900" algn="l"/>
                <a:tab pos="1447800" algn="l"/>
                <a:tab pos="2171700" algn="l"/>
                <a:tab pos="2895600" algn="l"/>
              </a:tabLst>
            </a:pPr>
            <a:r>
              <a:rPr lang="ru-RU" sz="1000" dirty="0" smtClean="0">
                <a:solidFill>
                  <a:schemeClr val="bg2"/>
                </a:solidFill>
                <a:latin typeface="Calibri" pitchFamily="34" charset="0"/>
              </a:rPr>
              <a:t>Наблюдение за изменением силы упругости пружины, действующей как маятник</a:t>
            </a:r>
            <a:endParaRPr lang="ru-RU" sz="1000" dirty="0">
              <a:solidFill>
                <a:schemeClr val="bg2"/>
              </a:solidFill>
              <a:latin typeface="Calibri" pitchFamily="34" charset="0"/>
              <a:cs typeface="Calibri"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1"/>
          <p:cNvPicPr>
            <a:picLocks noChangeAspect="1" noChangeArrowheads="1"/>
          </p:cNvPicPr>
          <p:nvPr/>
        </p:nvPicPr>
        <p:blipFill>
          <a:blip r:embed="rId3" cstate="print"/>
          <a:srcRect/>
          <a:stretch>
            <a:fillRect/>
          </a:stretch>
        </p:blipFill>
        <p:spPr bwMode="auto">
          <a:xfrm>
            <a:off x="1258888" y="2708275"/>
            <a:ext cx="6913562" cy="3422650"/>
          </a:xfrm>
          <a:prstGeom prst="rect">
            <a:avLst/>
          </a:prstGeom>
          <a:noFill/>
          <a:ln w="9360" cap="flat">
            <a:noFill/>
            <a:miter lim="800000"/>
            <a:headEnd/>
            <a:tailEnd/>
          </a:ln>
          <a:effectLst/>
        </p:spPr>
      </p:pic>
      <p:sp>
        <p:nvSpPr>
          <p:cNvPr id="24579" name="Rectangle 3"/>
          <p:cNvSpPr>
            <a:spLocks noChangeArrowheads="1"/>
          </p:cNvSpPr>
          <p:nvPr/>
        </p:nvSpPr>
        <p:spPr bwMode="auto">
          <a:xfrm>
            <a:off x="7570788" y="6119813"/>
            <a:ext cx="596900" cy="303212"/>
          </a:xfrm>
          <a:prstGeom prst="rect">
            <a:avLst/>
          </a:prstGeom>
          <a:noFill/>
          <a:ln w="9525" cap="flat">
            <a:noFill/>
            <a:round/>
            <a:headEnd/>
            <a:tailEnd/>
          </a:ln>
          <a:effectLst/>
        </p:spPr>
        <p:txBody>
          <a:bodyPr wrap="none" lIns="90000" tIns="45000" rIns="90000" bIns="45000">
            <a:spAutoFit/>
          </a:bodyPr>
          <a:lstStyle/>
          <a:p>
            <a:pPr hangingPunct="1">
              <a:lnSpc>
                <a:spcPct val="100000"/>
              </a:lnSpc>
            </a:pPr>
            <a:r>
              <a:rPr lang="ru-RU" sz="1400" b="1" dirty="0">
                <a:solidFill>
                  <a:srgbClr val="000000"/>
                </a:solidFill>
                <a:latin typeface="Calibri" charset="0"/>
              </a:rPr>
              <a:t>NASA</a:t>
            </a:r>
          </a:p>
        </p:txBody>
      </p:sp>
      <p:pic>
        <p:nvPicPr>
          <p:cNvPr id="24580" name="Picture 4"/>
          <p:cNvPicPr>
            <a:picLocks noChangeAspect="1" noChangeArrowheads="1"/>
          </p:cNvPicPr>
          <p:nvPr/>
        </p:nvPicPr>
        <p:blipFill>
          <a:blip r:embed="rId4" cstate="print"/>
          <a:srcRect/>
          <a:stretch>
            <a:fillRect/>
          </a:stretch>
        </p:blipFill>
        <p:spPr bwMode="auto">
          <a:xfrm>
            <a:off x="4572000" y="3065463"/>
            <a:ext cx="3297238" cy="982662"/>
          </a:xfrm>
          <a:prstGeom prst="rect">
            <a:avLst/>
          </a:prstGeom>
          <a:noFill/>
          <a:ln w="9525" cap="flat">
            <a:noFill/>
            <a:round/>
            <a:headEnd/>
            <a:tailEnd/>
          </a:ln>
          <a:effectLst/>
        </p:spPr>
      </p:pic>
      <p:pic>
        <p:nvPicPr>
          <p:cNvPr id="24581" name="Picture 5"/>
          <p:cNvPicPr>
            <a:picLocks noChangeAspect="1" noChangeArrowheads="1"/>
          </p:cNvPicPr>
          <p:nvPr/>
        </p:nvPicPr>
        <p:blipFill>
          <a:blip r:embed="rId5" cstate="print"/>
          <a:srcRect/>
          <a:stretch>
            <a:fillRect/>
          </a:stretch>
        </p:blipFill>
        <p:spPr bwMode="auto">
          <a:xfrm>
            <a:off x="1258888" y="2936875"/>
            <a:ext cx="2808287" cy="1317625"/>
          </a:xfrm>
          <a:prstGeom prst="rect">
            <a:avLst/>
          </a:prstGeom>
          <a:noFill/>
          <a:ln w="9525" cap="flat">
            <a:noFill/>
            <a:round/>
            <a:headEnd/>
            <a:tailEnd/>
          </a:ln>
          <a:effectLst/>
        </p:spPr>
      </p:pic>
      <p:sp>
        <p:nvSpPr>
          <p:cNvPr id="24582" name="Rectangle 6"/>
          <p:cNvSpPr>
            <a:spLocks noChangeArrowheads="1"/>
          </p:cNvSpPr>
          <p:nvPr/>
        </p:nvSpPr>
        <p:spPr bwMode="auto">
          <a:xfrm>
            <a:off x="4192588" y="3419475"/>
            <a:ext cx="295275" cy="365125"/>
          </a:xfrm>
          <a:prstGeom prst="rect">
            <a:avLst/>
          </a:prstGeom>
          <a:noFill/>
          <a:ln w="9525" cap="flat">
            <a:noFill/>
            <a:round/>
            <a:headEnd/>
            <a:tailEnd/>
          </a:ln>
          <a:effectLst/>
        </p:spPr>
        <p:txBody>
          <a:bodyPr wrap="none" lIns="90000" tIns="45000" rIns="90000" bIns="45000">
            <a:spAutoFit/>
          </a:bodyPr>
          <a:lstStyle/>
          <a:p>
            <a:pPr hangingPunct="1">
              <a:lnSpc>
                <a:spcPct val="100000"/>
              </a:lnSpc>
            </a:pPr>
            <a:r>
              <a:rPr lang="ru-RU">
                <a:solidFill>
                  <a:srgbClr val="000000"/>
                </a:solidFill>
                <a:latin typeface="Calibri" charset="0"/>
              </a:rPr>
              <a:t>+</a:t>
            </a:r>
          </a:p>
        </p:txBody>
      </p:sp>
      <p:sp>
        <p:nvSpPr>
          <p:cNvPr id="24583" name="Rectangle 7"/>
          <p:cNvSpPr>
            <a:spLocks noChangeArrowheads="1"/>
          </p:cNvSpPr>
          <p:nvPr/>
        </p:nvSpPr>
        <p:spPr bwMode="auto">
          <a:xfrm>
            <a:off x="4197350" y="4235450"/>
            <a:ext cx="295275" cy="365125"/>
          </a:xfrm>
          <a:prstGeom prst="rect">
            <a:avLst/>
          </a:prstGeom>
          <a:noFill/>
          <a:ln w="9525" cap="flat">
            <a:noFill/>
            <a:round/>
            <a:headEnd/>
            <a:tailEnd/>
          </a:ln>
          <a:effectLst/>
        </p:spPr>
        <p:txBody>
          <a:bodyPr wrap="none" lIns="90000" tIns="45000" rIns="90000" bIns="45000">
            <a:spAutoFit/>
          </a:bodyPr>
          <a:lstStyle/>
          <a:p>
            <a:pPr hangingPunct="1">
              <a:lnSpc>
                <a:spcPct val="100000"/>
              </a:lnSpc>
            </a:pPr>
            <a:r>
              <a:rPr lang="ru-RU">
                <a:solidFill>
                  <a:srgbClr val="000000"/>
                </a:solidFill>
                <a:latin typeface="Calibri" charset="0"/>
              </a:rPr>
              <a:t>=</a:t>
            </a:r>
          </a:p>
        </p:txBody>
      </p:sp>
      <p:pic>
        <p:nvPicPr>
          <p:cNvPr id="24584" name="Picture 8"/>
          <p:cNvPicPr>
            <a:picLocks noChangeAspect="1" noChangeArrowheads="1"/>
          </p:cNvPicPr>
          <p:nvPr/>
        </p:nvPicPr>
        <p:blipFill>
          <a:blip r:embed="rId6" cstate="print"/>
          <a:srcRect/>
          <a:stretch>
            <a:fillRect/>
          </a:stretch>
        </p:blipFill>
        <p:spPr bwMode="auto">
          <a:xfrm>
            <a:off x="2752725" y="4668838"/>
            <a:ext cx="3181350" cy="1462087"/>
          </a:xfrm>
          <a:prstGeom prst="rect">
            <a:avLst/>
          </a:prstGeom>
          <a:noFill/>
          <a:ln w="9525" cap="flat">
            <a:noFill/>
            <a:round/>
            <a:headEnd/>
            <a:tailEnd/>
          </a:ln>
          <a:effectLst/>
        </p:spPr>
      </p:pic>
      <p:sp>
        <p:nvSpPr>
          <p:cNvPr id="24585" name="Rectangle 9"/>
          <p:cNvSpPr>
            <a:spLocks noChangeArrowheads="1"/>
          </p:cNvSpPr>
          <p:nvPr/>
        </p:nvSpPr>
        <p:spPr bwMode="auto">
          <a:xfrm>
            <a:off x="5508625" y="1089025"/>
            <a:ext cx="3311525" cy="252413"/>
          </a:xfrm>
          <a:prstGeom prst="rect">
            <a:avLst/>
          </a:prstGeom>
          <a:noFill/>
          <a:ln w="9360" cap="flat">
            <a:noFill/>
            <a:miter lim="800000"/>
            <a:headEnd/>
            <a:tailEnd/>
          </a:ln>
          <a:effectLst/>
        </p:spPr>
        <p:txBody>
          <a:bodyPr lIns="90000" tIns="45000" rIns="90000" bIns="45000"/>
          <a:lstStyle/>
          <a:p>
            <a:r>
              <a:rPr lang="ru-RU" sz="1600" b="1" dirty="0" smtClean="0">
                <a:solidFill>
                  <a:schemeClr val="bg1"/>
                </a:solidFill>
                <a:latin typeface="Calibri" pitchFamily="34" charset="0"/>
              </a:rPr>
              <a:t>Упругий маятник </a:t>
            </a:r>
            <a:endParaRPr lang="ru-RU" sz="1600" b="1" dirty="0">
              <a:solidFill>
                <a:schemeClr val="bg1"/>
              </a:solidFill>
              <a:latin typeface="Calibri" pitchFamily="34" charset="0"/>
              <a:cs typeface="Calibri" pitchFamily="34" charset="0"/>
            </a:endParaRPr>
          </a:p>
        </p:txBody>
      </p:sp>
      <p:sp>
        <p:nvSpPr>
          <p:cNvPr id="24586" name="Rectangle 10"/>
          <p:cNvSpPr>
            <a:spLocks noChangeArrowheads="1"/>
          </p:cNvSpPr>
          <p:nvPr/>
        </p:nvSpPr>
        <p:spPr bwMode="auto">
          <a:xfrm>
            <a:off x="5510213" y="1412875"/>
            <a:ext cx="2878137" cy="395288"/>
          </a:xfrm>
          <a:prstGeom prst="rect">
            <a:avLst/>
          </a:prstGeom>
          <a:noFill/>
          <a:ln w="9525" cap="flat">
            <a:noFill/>
            <a:round/>
            <a:headEnd/>
            <a:tailEnd/>
          </a:ln>
          <a:effectLst/>
        </p:spPr>
        <p:txBody>
          <a:bodyPr lIns="90000" tIns="45000" rIns="90000" bIns="45000">
            <a:spAutoFit/>
          </a:bodyPr>
          <a:lstStyle/>
          <a:p>
            <a:pPr hangingPunct="1">
              <a:lnSpc>
                <a:spcPct val="100000"/>
              </a:lnSpc>
              <a:tabLst>
                <a:tab pos="723900" algn="l"/>
                <a:tab pos="1447800" algn="l"/>
                <a:tab pos="2171700" algn="l"/>
                <a:tab pos="2895600" algn="l"/>
              </a:tabLst>
            </a:pPr>
            <a:r>
              <a:rPr lang="ru-RU" sz="1000" dirty="0" smtClean="0">
                <a:solidFill>
                  <a:schemeClr val="bg2"/>
                </a:solidFill>
                <a:latin typeface="Calibri" pitchFamily="34" charset="0"/>
              </a:rPr>
              <a:t>Наблюдение за изменением силы упругости пружины, действующей как маятник</a:t>
            </a:r>
            <a:endParaRPr lang="ru-RU" sz="1000" dirty="0">
              <a:solidFill>
                <a:schemeClr val="bg2"/>
              </a:solidFill>
              <a:latin typeface="Calibri" pitchFamily="34" charset="0"/>
              <a:cs typeface="Calibri" pitchFamily="34" charset="0"/>
            </a:endParaRPr>
          </a:p>
        </p:txBody>
      </p:sp>
      <p:sp>
        <p:nvSpPr>
          <p:cNvPr id="12" name="Rectangle 3"/>
          <p:cNvSpPr>
            <a:spLocks noChangeArrowheads="1"/>
          </p:cNvSpPr>
          <p:nvPr/>
        </p:nvSpPr>
        <p:spPr bwMode="auto">
          <a:xfrm>
            <a:off x="5429256" y="1730366"/>
            <a:ext cx="4321175" cy="412750"/>
          </a:xfrm>
          <a:prstGeom prst="rect">
            <a:avLst/>
          </a:prstGeom>
          <a:noFill/>
          <a:ln w="9525" cap="flat">
            <a:noFill/>
            <a:round/>
            <a:headEnd/>
            <a:tailEnd/>
          </a:ln>
          <a:effectLst/>
        </p:spPr>
        <p:txBody>
          <a:bodyPr lIns="90000" tIns="45000" rIns="90000" bIns="45000"/>
          <a:lstStyle/>
          <a:p>
            <a:pPr hangingPunct="1">
              <a:lnSpc>
                <a:spcPct val="100000"/>
              </a:lnSpc>
              <a:spcBef>
                <a:spcPts val="638"/>
              </a:spcBef>
              <a:tabLst>
                <a:tab pos="723900" algn="l"/>
                <a:tab pos="1447800" algn="l"/>
                <a:tab pos="2171700" algn="l"/>
                <a:tab pos="2895600" algn="l"/>
                <a:tab pos="3619500" algn="l"/>
              </a:tabLst>
            </a:pPr>
            <a:r>
              <a:rPr lang="ru-RU" sz="2000" b="1" dirty="0" smtClean="0">
                <a:solidFill>
                  <a:srgbClr val="FFFFFF"/>
                </a:solidFill>
                <a:latin typeface="Calibri" charset="0"/>
              </a:rPr>
              <a:t>Выводы</a:t>
            </a:r>
            <a:endParaRPr lang="ru-RU" sz="2000" b="1" dirty="0">
              <a:solidFill>
                <a:srgbClr val="FFFFFF"/>
              </a:solidFill>
              <a:latin typeface="Calibri" charset="0"/>
            </a:endParaRPr>
          </a:p>
          <a:p>
            <a:pPr hangingPunct="1">
              <a:lnSpc>
                <a:spcPct val="100000"/>
              </a:lnSpc>
              <a:spcBef>
                <a:spcPts val="638"/>
              </a:spcBef>
              <a:tabLst>
                <a:tab pos="723900" algn="l"/>
                <a:tab pos="1447800" algn="l"/>
                <a:tab pos="2171700" algn="l"/>
                <a:tab pos="2895600" algn="l"/>
                <a:tab pos="3619500" algn="l"/>
              </a:tabLst>
            </a:pPr>
            <a:endParaRPr lang="ru-RU" sz="2000" dirty="0">
              <a:solidFill>
                <a:srgbClr val="FFFFFF"/>
              </a:solidFill>
              <a:latin typeface="Frutiger 45 Light" pitchFamily="32"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1"/>
          <p:cNvPicPr>
            <a:picLocks noChangeAspect="1" noChangeArrowheads="1"/>
          </p:cNvPicPr>
          <p:nvPr/>
        </p:nvPicPr>
        <p:blipFill>
          <a:blip r:embed="rId3" cstate="print"/>
          <a:srcRect/>
          <a:stretch>
            <a:fillRect/>
          </a:stretch>
        </p:blipFill>
        <p:spPr bwMode="auto">
          <a:xfrm>
            <a:off x="1695450" y="4138620"/>
            <a:ext cx="6116638" cy="361950"/>
          </a:xfrm>
          <a:prstGeom prst="rect">
            <a:avLst/>
          </a:prstGeom>
          <a:noFill/>
          <a:ln w="9360" cap="flat">
            <a:noFill/>
            <a:miter lim="800000"/>
            <a:headEnd/>
            <a:tailEnd/>
          </a:ln>
          <a:effectLst/>
        </p:spPr>
      </p:pic>
      <p:sp>
        <p:nvSpPr>
          <p:cNvPr id="7170" name="Rectangle 2"/>
          <p:cNvSpPr>
            <a:spLocks noChangeArrowheads="1"/>
          </p:cNvSpPr>
          <p:nvPr/>
        </p:nvSpPr>
        <p:spPr bwMode="auto">
          <a:xfrm>
            <a:off x="1346200" y="2565400"/>
            <a:ext cx="6538913" cy="1092756"/>
          </a:xfrm>
          <a:prstGeom prst="rect">
            <a:avLst/>
          </a:prstGeom>
          <a:noFill/>
          <a:ln w="9360" cap="flat">
            <a:noFill/>
            <a:miter lim="800000"/>
            <a:headEnd/>
            <a:tailEnd/>
          </a:ln>
          <a:effectLst/>
        </p:spPr>
        <p:txBody>
          <a:bodyPr lIns="90000" tIns="45000" rIns="90000" bIns="45000">
            <a:spAutoFit/>
          </a:bodyPr>
          <a:lstStyle/>
          <a:p>
            <a:r>
              <a:rPr lang="ru-RU" sz="1400" dirty="0" smtClean="0">
                <a:latin typeface="Calibri" pitchFamily="34" charset="0"/>
              </a:rPr>
              <a:t>В природе, колебательные явления встречаются гораздо чаще, чем можно подумать. Механика жидкостей и газов, а также волновое поведение света и звука, изучаются, в основном, как возмущение некоторого наблюдаемого свойства в определенной системе. Некоторые системы способны демонстрировать возмущения одновременно в разных направлениях и с разной периодичностью.</a:t>
            </a:r>
            <a:endParaRPr lang="ru-RU" sz="1400" dirty="0">
              <a:latin typeface="Calibri" pitchFamily="34" charset="0"/>
              <a:cs typeface="Calibri" pitchFamily="34" charset="0"/>
            </a:endParaRPr>
          </a:p>
        </p:txBody>
      </p:sp>
      <p:pic>
        <p:nvPicPr>
          <p:cNvPr id="7172" name="Picture 4"/>
          <p:cNvPicPr>
            <a:picLocks noChangeAspect="1" noChangeArrowheads="1"/>
          </p:cNvPicPr>
          <p:nvPr/>
        </p:nvPicPr>
        <p:blipFill>
          <a:blip r:embed="rId4" cstate="print"/>
          <a:srcRect/>
          <a:stretch>
            <a:fillRect/>
          </a:stretch>
        </p:blipFill>
        <p:spPr bwMode="auto">
          <a:xfrm>
            <a:off x="1346200" y="4062420"/>
            <a:ext cx="428625" cy="438150"/>
          </a:xfrm>
          <a:prstGeom prst="rect">
            <a:avLst/>
          </a:prstGeom>
          <a:noFill/>
          <a:ln w="9360" cap="flat">
            <a:noFill/>
            <a:miter lim="800000"/>
            <a:headEnd/>
            <a:tailEnd/>
          </a:ln>
          <a:effectLst/>
        </p:spPr>
      </p:pic>
      <p:sp>
        <p:nvSpPr>
          <p:cNvPr id="7173" name="Rectangle 5"/>
          <p:cNvSpPr>
            <a:spLocks noChangeArrowheads="1"/>
          </p:cNvSpPr>
          <p:nvPr/>
        </p:nvSpPr>
        <p:spPr bwMode="auto">
          <a:xfrm>
            <a:off x="1774825" y="4164020"/>
            <a:ext cx="6110288" cy="306323"/>
          </a:xfrm>
          <a:prstGeom prst="rect">
            <a:avLst/>
          </a:prstGeom>
          <a:noFill/>
          <a:ln w="9360" cap="flat">
            <a:noFill/>
            <a:miter lim="800000"/>
            <a:headEnd/>
            <a:tailEnd/>
          </a:ln>
          <a:effectLst/>
        </p:spPr>
        <p:txBody>
          <a:bodyPr lIns="90000" tIns="45000" rIns="90000" bIns="45000">
            <a:spAutoFit/>
          </a:bodyPr>
          <a:lstStyle/>
          <a:p>
            <a:pPr hangingPunct="1">
              <a:lnSpc>
                <a:spcPct val="100000"/>
              </a:lnSpc>
              <a:tabLst>
                <a:tab pos="723900" algn="l"/>
                <a:tab pos="1447800" algn="l"/>
                <a:tab pos="2171700" algn="l"/>
                <a:tab pos="2895600" algn="l"/>
                <a:tab pos="3619500" algn="l"/>
                <a:tab pos="4343400" algn="l"/>
                <a:tab pos="5067300" algn="l"/>
                <a:tab pos="5791200" algn="l"/>
              </a:tabLst>
            </a:pPr>
            <a:r>
              <a:rPr lang="ru-RU" sz="1400" b="1" dirty="0" smtClean="0">
                <a:latin typeface="Calibri" pitchFamily="34" charset="0"/>
              </a:rPr>
              <a:t>Какие свойства демонстрирует движение маятника?</a:t>
            </a:r>
            <a:endParaRPr lang="ru-RU" sz="1400" b="1" dirty="0">
              <a:solidFill>
                <a:srgbClr val="000000"/>
              </a:solidFill>
              <a:latin typeface="Calibri" pitchFamily="34" charset="0"/>
              <a:cs typeface="Calibri" pitchFamily="34" charset="0"/>
            </a:endParaRPr>
          </a:p>
        </p:txBody>
      </p:sp>
      <p:sp>
        <p:nvSpPr>
          <p:cNvPr id="7174" name="Rectangle 6"/>
          <p:cNvSpPr>
            <a:spLocks noChangeArrowheads="1"/>
          </p:cNvSpPr>
          <p:nvPr/>
        </p:nvSpPr>
        <p:spPr bwMode="auto">
          <a:xfrm>
            <a:off x="5508625" y="1089025"/>
            <a:ext cx="3311525" cy="252413"/>
          </a:xfrm>
          <a:prstGeom prst="rect">
            <a:avLst/>
          </a:prstGeom>
          <a:noFill/>
          <a:ln w="9360" cap="flat">
            <a:noFill/>
            <a:miter lim="800000"/>
            <a:headEnd/>
            <a:tailEnd/>
          </a:ln>
          <a:effectLst/>
        </p:spPr>
        <p:txBody>
          <a:bodyPr lIns="90000" tIns="45000" rIns="90000" bIns="45000"/>
          <a:lstStyle/>
          <a:p>
            <a:r>
              <a:rPr lang="ru-RU" sz="1600" b="1" dirty="0" smtClean="0">
                <a:solidFill>
                  <a:schemeClr val="bg1"/>
                </a:solidFill>
                <a:latin typeface="Calibri" pitchFamily="34" charset="0"/>
              </a:rPr>
              <a:t>Упругий маятник </a:t>
            </a:r>
            <a:endParaRPr lang="ru-RU" sz="1600" b="1" dirty="0">
              <a:solidFill>
                <a:schemeClr val="bg1"/>
              </a:solidFill>
              <a:latin typeface="Calibri" pitchFamily="34" charset="0"/>
              <a:cs typeface="Calibri" pitchFamily="34" charset="0"/>
            </a:endParaRPr>
          </a:p>
        </p:txBody>
      </p:sp>
      <p:sp>
        <p:nvSpPr>
          <p:cNvPr id="7175" name="Rectangle 7"/>
          <p:cNvSpPr>
            <a:spLocks noChangeArrowheads="1"/>
          </p:cNvSpPr>
          <p:nvPr/>
        </p:nvSpPr>
        <p:spPr bwMode="auto">
          <a:xfrm>
            <a:off x="5510213" y="1412875"/>
            <a:ext cx="2878137" cy="395288"/>
          </a:xfrm>
          <a:prstGeom prst="rect">
            <a:avLst/>
          </a:prstGeom>
          <a:noFill/>
          <a:ln w="9525" cap="flat">
            <a:noFill/>
            <a:round/>
            <a:headEnd/>
            <a:tailEnd/>
          </a:ln>
          <a:effectLst/>
        </p:spPr>
        <p:txBody>
          <a:bodyPr lIns="90000" tIns="45000" rIns="90000" bIns="45000">
            <a:spAutoFit/>
          </a:bodyPr>
          <a:lstStyle/>
          <a:p>
            <a:pPr hangingPunct="1">
              <a:lnSpc>
                <a:spcPct val="100000"/>
              </a:lnSpc>
              <a:tabLst>
                <a:tab pos="723900" algn="l"/>
                <a:tab pos="1447800" algn="l"/>
                <a:tab pos="2171700" algn="l"/>
                <a:tab pos="2895600" algn="l"/>
              </a:tabLst>
            </a:pPr>
            <a:r>
              <a:rPr lang="ru-RU" sz="1000" dirty="0" smtClean="0">
                <a:solidFill>
                  <a:schemeClr val="bg2"/>
                </a:solidFill>
                <a:latin typeface="Calibri" pitchFamily="34" charset="0"/>
              </a:rPr>
              <a:t>Наблюдение за изменением силы упругости пружины, действующей как маятник</a:t>
            </a:r>
            <a:endParaRPr lang="ru-RU" sz="1000" dirty="0">
              <a:solidFill>
                <a:schemeClr val="bg2"/>
              </a:solidFill>
              <a:latin typeface="Calibri" pitchFamily="34" charset="0"/>
              <a:cs typeface="Calibri" pitchFamily="34" charset="0"/>
            </a:endParaRPr>
          </a:p>
        </p:txBody>
      </p:sp>
      <p:sp>
        <p:nvSpPr>
          <p:cNvPr id="9" name="Rectangle 7"/>
          <p:cNvSpPr>
            <a:spLocks noChangeArrowheads="1"/>
          </p:cNvSpPr>
          <p:nvPr/>
        </p:nvSpPr>
        <p:spPr bwMode="auto">
          <a:xfrm>
            <a:off x="5465799" y="1873242"/>
            <a:ext cx="4321175" cy="412750"/>
          </a:xfrm>
          <a:prstGeom prst="rect">
            <a:avLst/>
          </a:prstGeom>
          <a:noFill/>
          <a:ln w="9525" cap="flat">
            <a:noFill/>
            <a:round/>
            <a:headEnd/>
            <a:tailEnd/>
          </a:ln>
          <a:effectLst/>
        </p:spPr>
        <p:txBody>
          <a:bodyPr lIns="90000" tIns="45000" rIns="90000" bIns="45000"/>
          <a:lstStyle/>
          <a:p>
            <a:pPr marL="0" indent="0" fontAlgn="auto">
              <a:spcAft>
                <a:spcPts val="0"/>
              </a:spcAft>
              <a:buFont typeface="Arial" pitchFamily="34" charset="0"/>
              <a:buNone/>
              <a:defRPr/>
            </a:pPr>
            <a:r>
              <a:rPr lang="ru-RU" sz="2800" b="1" baseline="30000" dirty="0" smtClean="0">
                <a:solidFill>
                  <a:schemeClr val="bg1"/>
                </a:solidFill>
                <a:latin typeface="Calibri" pitchFamily="34" charset="0"/>
              </a:rPr>
              <a:t>Введение и теория</a:t>
            </a:r>
          </a:p>
          <a:p>
            <a:pPr hangingPunct="1">
              <a:lnSpc>
                <a:spcPct val="100000"/>
              </a:lnSpc>
              <a:spcBef>
                <a:spcPts val="638"/>
              </a:spcBef>
              <a:tabLst>
                <a:tab pos="723900" algn="l"/>
                <a:tab pos="1447800" algn="l"/>
                <a:tab pos="2171700" algn="l"/>
                <a:tab pos="2895600" algn="l"/>
                <a:tab pos="3619500" algn="l"/>
              </a:tabLst>
            </a:pPr>
            <a:endParaRPr lang="ru-RU" sz="2000" dirty="0">
              <a:solidFill>
                <a:srgbClr val="FFFFFF"/>
              </a:solidFill>
              <a:latin typeface="Frutiger 45 Light" pitchFamily="32"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Picture 1"/>
          <p:cNvPicPr>
            <a:picLocks noChangeAspect="1" noChangeArrowheads="1"/>
          </p:cNvPicPr>
          <p:nvPr/>
        </p:nvPicPr>
        <p:blipFill>
          <a:blip r:embed="rId3" cstate="print"/>
          <a:srcRect/>
          <a:stretch>
            <a:fillRect/>
          </a:stretch>
        </p:blipFill>
        <p:spPr bwMode="auto">
          <a:xfrm>
            <a:off x="1690688" y="2922588"/>
            <a:ext cx="6121400" cy="525462"/>
          </a:xfrm>
          <a:prstGeom prst="rect">
            <a:avLst/>
          </a:prstGeom>
          <a:noFill/>
          <a:ln w="9360" cap="flat">
            <a:noFill/>
            <a:miter lim="800000"/>
            <a:headEnd/>
            <a:tailEnd/>
          </a:ln>
          <a:effectLst/>
        </p:spPr>
      </p:pic>
      <p:pic>
        <p:nvPicPr>
          <p:cNvPr id="8194" name="Picture 2"/>
          <p:cNvPicPr>
            <a:picLocks noChangeAspect="1" noChangeArrowheads="1"/>
          </p:cNvPicPr>
          <p:nvPr/>
        </p:nvPicPr>
        <p:blipFill>
          <a:blip r:embed="rId4" cstate="print"/>
          <a:srcRect/>
          <a:stretch>
            <a:fillRect/>
          </a:stretch>
        </p:blipFill>
        <p:spPr bwMode="auto">
          <a:xfrm>
            <a:off x="1476375" y="2779713"/>
            <a:ext cx="428625" cy="438150"/>
          </a:xfrm>
          <a:prstGeom prst="rect">
            <a:avLst/>
          </a:prstGeom>
          <a:noFill/>
          <a:ln w="9360" cap="flat">
            <a:noFill/>
            <a:miter lim="800000"/>
            <a:headEnd/>
            <a:tailEnd/>
          </a:ln>
          <a:effectLst/>
        </p:spPr>
      </p:pic>
      <p:pic>
        <p:nvPicPr>
          <p:cNvPr id="8195" name="Picture 3"/>
          <p:cNvPicPr>
            <a:picLocks noChangeAspect="1" noChangeArrowheads="1"/>
          </p:cNvPicPr>
          <p:nvPr/>
        </p:nvPicPr>
        <p:blipFill>
          <a:blip r:embed="rId3" cstate="print"/>
          <a:srcRect/>
          <a:stretch>
            <a:fillRect/>
          </a:stretch>
        </p:blipFill>
        <p:spPr bwMode="auto">
          <a:xfrm>
            <a:off x="1690688" y="4222755"/>
            <a:ext cx="6121400" cy="522287"/>
          </a:xfrm>
          <a:prstGeom prst="rect">
            <a:avLst/>
          </a:prstGeom>
          <a:noFill/>
          <a:ln w="9360" cap="flat">
            <a:noFill/>
            <a:miter lim="800000"/>
            <a:headEnd/>
            <a:tailEnd/>
          </a:ln>
          <a:effectLst/>
        </p:spPr>
      </p:pic>
      <p:pic>
        <p:nvPicPr>
          <p:cNvPr id="8196" name="Picture 4"/>
          <p:cNvPicPr>
            <a:picLocks noChangeAspect="1" noChangeArrowheads="1"/>
          </p:cNvPicPr>
          <p:nvPr/>
        </p:nvPicPr>
        <p:blipFill>
          <a:blip r:embed="rId4" cstate="print"/>
          <a:srcRect/>
          <a:stretch>
            <a:fillRect/>
          </a:stretch>
        </p:blipFill>
        <p:spPr bwMode="auto">
          <a:xfrm>
            <a:off x="1476375" y="4071942"/>
            <a:ext cx="428625" cy="438150"/>
          </a:xfrm>
          <a:prstGeom prst="rect">
            <a:avLst/>
          </a:prstGeom>
          <a:noFill/>
          <a:ln w="9360" cap="flat">
            <a:noFill/>
            <a:miter lim="800000"/>
            <a:headEnd/>
            <a:tailEnd/>
          </a:ln>
          <a:effectLst/>
        </p:spPr>
      </p:pic>
      <p:sp>
        <p:nvSpPr>
          <p:cNvPr id="8197" name="Rectangle 5"/>
          <p:cNvSpPr>
            <a:spLocks noChangeArrowheads="1"/>
          </p:cNvSpPr>
          <p:nvPr/>
        </p:nvSpPr>
        <p:spPr bwMode="auto">
          <a:xfrm>
            <a:off x="1835150" y="2924175"/>
            <a:ext cx="5976938" cy="491630"/>
          </a:xfrm>
          <a:prstGeom prst="rect">
            <a:avLst/>
          </a:prstGeom>
          <a:noFill/>
          <a:ln w="9360" cap="flat">
            <a:noFill/>
            <a:miter lim="800000"/>
            <a:headEnd/>
            <a:tailEnd/>
          </a:ln>
          <a:effectLst/>
        </p:spPr>
        <p:txBody>
          <a:bodyPr lIns="90000" tIns="45000" rIns="90000" bIns="45000">
            <a:spAutoFit/>
          </a:bodyPr>
          <a:lstStyle/>
          <a:p>
            <a:r>
              <a:rPr lang="ru-RU" sz="1400" b="1" dirty="0" smtClean="0">
                <a:latin typeface="Calibri" pitchFamily="34" charset="0"/>
              </a:rPr>
              <a:t>Как определить начало и конец периода колебаний при движении маятника? </a:t>
            </a:r>
            <a:endParaRPr lang="ru-RU" sz="1400" b="1" dirty="0">
              <a:latin typeface="Calibri" pitchFamily="34" charset="0"/>
              <a:cs typeface="Calibri" pitchFamily="34" charset="0"/>
            </a:endParaRPr>
          </a:p>
        </p:txBody>
      </p:sp>
      <p:sp>
        <p:nvSpPr>
          <p:cNvPr id="8198" name="Rectangle 6"/>
          <p:cNvSpPr>
            <a:spLocks noChangeArrowheads="1"/>
          </p:cNvSpPr>
          <p:nvPr/>
        </p:nvSpPr>
        <p:spPr bwMode="auto">
          <a:xfrm>
            <a:off x="1905000" y="4222755"/>
            <a:ext cx="6053138" cy="521766"/>
          </a:xfrm>
          <a:prstGeom prst="rect">
            <a:avLst/>
          </a:prstGeom>
          <a:noFill/>
          <a:ln w="9525" cap="flat">
            <a:noFill/>
            <a:round/>
            <a:headEnd/>
            <a:tailEnd/>
          </a:ln>
          <a:effectLst/>
        </p:spPr>
        <p:txBody>
          <a:bodyPr lIns="90000" tIns="45000" rIns="90000" bIns="45000">
            <a:spAutoFit/>
          </a:bodyPr>
          <a:lstStyle/>
          <a:p>
            <a:pPr hangingPunct="1">
              <a:lnSpc>
                <a:spcPct val="100000"/>
              </a:lnSpc>
              <a:tabLst>
                <a:tab pos="723900" algn="l"/>
                <a:tab pos="1447800" algn="l"/>
                <a:tab pos="2171700" algn="l"/>
                <a:tab pos="2895600" algn="l"/>
                <a:tab pos="3619500" algn="l"/>
                <a:tab pos="4343400" algn="l"/>
                <a:tab pos="5067300" algn="l"/>
                <a:tab pos="5791200" algn="l"/>
              </a:tabLst>
            </a:pPr>
            <a:r>
              <a:rPr lang="ru-RU" sz="1400" b="1" dirty="0" smtClean="0">
                <a:latin typeface="Calibri" pitchFamily="34" charset="0"/>
              </a:rPr>
              <a:t>Какова взаимосвязь между растяжением пружины и силой, с которой вы пытаетесь сжать ее до исходной длины?</a:t>
            </a:r>
            <a:endParaRPr lang="ru-RU" sz="1400" b="1" dirty="0">
              <a:solidFill>
                <a:srgbClr val="000000"/>
              </a:solidFill>
              <a:latin typeface="Calibri" pitchFamily="34" charset="0"/>
              <a:cs typeface="Calibri" pitchFamily="34" charset="0"/>
            </a:endParaRPr>
          </a:p>
        </p:txBody>
      </p:sp>
      <p:sp>
        <p:nvSpPr>
          <p:cNvPr id="8199" name="Rectangle 7"/>
          <p:cNvSpPr>
            <a:spLocks noChangeArrowheads="1"/>
          </p:cNvSpPr>
          <p:nvPr/>
        </p:nvSpPr>
        <p:spPr bwMode="auto">
          <a:xfrm>
            <a:off x="5465799" y="1873242"/>
            <a:ext cx="4321175" cy="412750"/>
          </a:xfrm>
          <a:prstGeom prst="rect">
            <a:avLst/>
          </a:prstGeom>
          <a:noFill/>
          <a:ln w="9525" cap="flat">
            <a:noFill/>
            <a:round/>
            <a:headEnd/>
            <a:tailEnd/>
          </a:ln>
          <a:effectLst/>
        </p:spPr>
        <p:txBody>
          <a:bodyPr lIns="90000" tIns="45000" rIns="90000" bIns="45000"/>
          <a:lstStyle/>
          <a:p>
            <a:pPr marL="0" indent="0" fontAlgn="auto">
              <a:spcAft>
                <a:spcPts val="0"/>
              </a:spcAft>
              <a:buFont typeface="Arial" pitchFamily="34" charset="0"/>
              <a:buNone/>
              <a:defRPr/>
            </a:pPr>
            <a:r>
              <a:rPr lang="ru-RU" sz="2800" b="1" baseline="30000" dirty="0" smtClean="0">
                <a:solidFill>
                  <a:schemeClr val="bg1"/>
                </a:solidFill>
                <a:latin typeface="Calibri" pitchFamily="34" charset="0"/>
              </a:rPr>
              <a:t>Введение и теория</a:t>
            </a:r>
          </a:p>
          <a:p>
            <a:pPr hangingPunct="1">
              <a:lnSpc>
                <a:spcPct val="100000"/>
              </a:lnSpc>
              <a:spcBef>
                <a:spcPts val="638"/>
              </a:spcBef>
              <a:tabLst>
                <a:tab pos="723900" algn="l"/>
                <a:tab pos="1447800" algn="l"/>
                <a:tab pos="2171700" algn="l"/>
                <a:tab pos="2895600" algn="l"/>
                <a:tab pos="3619500" algn="l"/>
              </a:tabLst>
            </a:pPr>
            <a:endParaRPr lang="ru-RU" sz="2000" dirty="0">
              <a:solidFill>
                <a:srgbClr val="FFFFFF"/>
              </a:solidFill>
              <a:latin typeface="Frutiger 45 Light" pitchFamily="32" charset="0"/>
            </a:endParaRPr>
          </a:p>
        </p:txBody>
      </p:sp>
      <p:sp>
        <p:nvSpPr>
          <p:cNvPr id="8200" name="Rectangle 8"/>
          <p:cNvSpPr>
            <a:spLocks noChangeArrowheads="1"/>
          </p:cNvSpPr>
          <p:nvPr/>
        </p:nvSpPr>
        <p:spPr bwMode="auto">
          <a:xfrm>
            <a:off x="5508625" y="1089025"/>
            <a:ext cx="3311525" cy="252413"/>
          </a:xfrm>
          <a:prstGeom prst="rect">
            <a:avLst/>
          </a:prstGeom>
          <a:noFill/>
          <a:ln w="9360" cap="flat">
            <a:noFill/>
            <a:miter lim="800000"/>
            <a:headEnd/>
            <a:tailEnd/>
          </a:ln>
          <a:effectLst/>
        </p:spPr>
        <p:txBody>
          <a:bodyPr lIns="90000" tIns="45000" rIns="90000" bIns="45000"/>
          <a:lstStyle/>
          <a:p>
            <a:r>
              <a:rPr lang="ru-RU" sz="1600" b="1" dirty="0" smtClean="0">
                <a:solidFill>
                  <a:schemeClr val="bg1"/>
                </a:solidFill>
                <a:latin typeface="Calibri" pitchFamily="34" charset="0"/>
              </a:rPr>
              <a:t>Упругий маятник </a:t>
            </a:r>
            <a:endParaRPr lang="ru-RU" sz="1600" b="1" dirty="0">
              <a:solidFill>
                <a:schemeClr val="bg1"/>
              </a:solidFill>
              <a:latin typeface="Calibri" pitchFamily="34" charset="0"/>
              <a:cs typeface="Calibri" pitchFamily="34" charset="0"/>
            </a:endParaRPr>
          </a:p>
        </p:txBody>
      </p:sp>
      <p:sp>
        <p:nvSpPr>
          <p:cNvPr id="8201" name="Rectangle 9"/>
          <p:cNvSpPr>
            <a:spLocks noChangeArrowheads="1"/>
          </p:cNvSpPr>
          <p:nvPr/>
        </p:nvSpPr>
        <p:spPr bwMode="auto">
          <a:xfrm>
            <a:off x="5510213" y="1412875"/>
            <a:ext cx="2878137" cy="395288"/>
          </a:xfrm>
          <a:prstGeom prst="rect">
            <a:avLst/>
          </a:prstGeom>
          <a:noFill/>
          <a:ln w="9525" cap="flat">
            <a:noFill/>
            <a:round/>
            <a:headEnd/>
            <a:tailEnd/>
          </a:ln>
          <a:effectLst/>
        </p:spPr>
        <p:txBody>
          <a:bodyPr lIns="90000" tIns="45000" rIns="90000" bIns="45000">
            <a:spAutoFit/>
          </a:bodyPr>
          <a:lstStyle/>
          <a:p>
            <a:pPr hangingPunct="1">
              <a:lnSpc>
                <a:spcPct val="100000"/>
              </a:lnSpc>
              <a:tabLst>
                <a:tab pos="723900" algn="l"/>
                <a:tab pos="1447800" algn="l"/>
                <a:tab pos="2171700" algn="l"/>
                <a:tab pos="2895600" algn="l"/>
              </a:tabLst>
            </a:pPr>
            <a:r>
              <a:rPr lang="ru-RU" sz="1000" dirty="0" smtClean="0">
                <a:solidFill>
                  <a:schemeClr val="bg2"/>
                </a:solidFill>
                <a:latin typeface="Calibri" pitchFamily="34" charset="0"/>
              </a:rPr>
              <a:t>Наблюдение за изменением силы упругости пружины, действующей как маятник</a:t>
            </a:r>
            <a:endParaRPr lang="ru-RU" sz="1000" dirty="0">
              <a:solidFill>
                <a:schemeClr val="bg2"/>
              </a:solidFill>
              <a:latin typeface="Calibri" pitchFamily="34" charset="0"/>
              <a:cs typeface="Calibri"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ChangeArrowheads="1"/>
          </p:cNvSpPr>
          <p:nvPr/>
        </p:nvSpPr>
        <p:spPr bwMode="auto">
          <a:xfrm>
            <a:off x="1555750" y="2509838"/>
            <a:ext cx="1497013" cy="360362"/>
          </a:xfrm>
          <a:prstGeom prst="rect">
            <a:avLst/>
          </a:prstGeom>
          <a:noFill/>
          <a:ln w="9525" cap="flat">
            <a:noFill/>
            <a:round/>
            <a:headEnd/>
            <a:tailEnd/>
          </a:ln>
          <a:effectLst/>
        </p:spPr>
        <p:txBody>
          <a:bodyPr lIns="90000" tIns="45000" rIns="90000" bIns="45000"/>
          <a:lstStyle/>
          <a:p>
            <a:pPr hangingPunct="1">
              <a:lnSpc>
                <a:spcPct val="100000"/>
              </a:lnSpc>
              <a:spcBef>
                <a:spcPts val="638"/>
              </a:spcBef>
              <a:tabLst>
                <a:tab pos="723900" algn="l"/>
                <a:tab pos="1447800" algn="l"/>
              </a:tabLst>
            </a:pPr>
            <a:r>
              <a:rPr lang="ru-RU" sz="2400" b="1">
                <a:solidFill>
                  <a:srgbClr val="FFFFFF"/>
                </a:solidFill>
                <a:latin typeface="Calibri" charset="0"/>
              </a:rPr>
              <a:t>Теория</a:t>
            </a:r>
          </a:p>
        </p:txBody>
      </p:sp>
      <p:sp>
        <p:nvSpPr>
          <p:cNvPr id="9218" name="Rectangle 2"/>
          <p:cNvSpPr>
            <a:spLocks noChangeArrowheads="1"/>
          </p:cNvSpPr>
          <p:nvPr/>
        </p:nvSpPr>
        <p:spPr bwMode="auto">
          <a:xfrm>
            <a:off x="0" y="0"/>
            <a:ext cx="9144000" cy="1588"/>
          </a:xfrm>
          <a:prstGeom prst="rect">
            <a:avLst/>
          </a:prstGeom>
          <a:noFill/>
          <a:ln w="9360" cap="flat">
            <a:noFill/>
            <a:miter lim="800000"/>
            <a:headEnd/>
            <a:tailEnd/>
          </a:ln>
          <a:effectLst/>
        </p:spPr>
        <p:txBody>
          <a:bodyPr wrap="none" anchor="ctr"/>
          <a:lstStyle/>
          <a:p>
            <a:endParaRPr lang="es-CL"/>
          </a:p>
        </p:txBody>
      </p:sp>
      <p:sp>
        <p:nvSpPr>
          <p:cNvPr id="9219" name="Rectangle 3"/>
          <p:cNvSpPr>
            <a:spLocks noChangeArrowheads="1"/>
          </p:cNvSpPr>
          <p:nvPr/>
        </p:nvSpPr>
        <p:spPr bwMode="auto">
          <a:xfrm>
            <a:off x="0" y="3314700"/>
            <a:ext cx="9144000" cy="1588"/>
          </a:xfrm>
          <a:prstGeom prst="rect">
            <a:avLst/>
          </a:prstGeom>
          <a:noFill/>
          <a:ln w="9360" cap="flat">
            <a:noFill/>
            <a:miter lim="800000"/>
            <a:headEnd/>
            <a:tailEnd/>
          </a:ln>
          <a:effectLst/>
        </p:spPr>
        <p:txBody>
          <a:bodyPr wrap="none" anchor="ctr"/>
          <a:lstStyle/>
          <a:p>
            <a:endParaRPr lang="es-CL"/>
          </a:p>
        </p:txBody>
      </p:sp>
      <p:sp>
        <p:nvSpPr>
          <p:cNvPr id="9220" name="Rectangle 4"/>
          <p:cNvSpPr>
            <a:spLocks noChangeArrowheads="1"/>
          </p:cNvSpPr>
          <p:nvPr/>
        </p:nvSpPr>
        <p:spPr bwMode="auto">
          <a:xfrm>
            <a:off x="0" y="3338513"/>
            <a:ext cx="9144000" cy="1587"/>
          </a:xfrm>
          <a:prstGeom prst="rect">
            <a:avLst/>
          </a:prstGeom>
          <a:noFill/>
          <a:ln w="9360" cap="flat">
            <a:noFill/>
            <a:miter lim="800000"/>
            <a:headEnd/>
            <a:tailEnd/>
          </a:ln>
          <a:effectLst/>
        </p:spPr>
        <p:txBody>
          <a:bodyPr wrap="none" anchor="ctr"/>
          <a:lstStyle/>
          <a:p>
            <a:endParaRPr lang="es-CL"/>
          </a:p>
        </p:txBody>
      </p:sp>
      <p:sp>
        <p:nvSpPr>
          <p:cNvPr id="9222" name="Rectangle 6"/>
          <p:cNvSpPr>
            <a:spLocks noChangeArrowheads="1"/>
          </p:cNvSpPr>
          <p:nvPr/>
        </p:nvSpPr>
        <p:spPr bwMode="auto">
          <a:xfrm>
            <a:off x="1420813" y="2420888"/>
            <a:ext cx="6697662" cy="1092756"/>
          </a:xfrm>
          <a:prstGeom prst="rect">
            <a:avLst/>
          </a:prstGeom>
          <a:noFill/>
          <a:ln w="9360" cap="flat">
            <a:noFill/>
            <a:miter lim="800000"/>
            <a:headEnd/>
            <a:tailEnd/>
          </a:ln>
          <a:effectLst/>
        </p:spPr>
        <p:txBody>
          <a:bodyPr lIns="90000" tIns="45000" rIns="90000" bIns="45000">
            <a:spAutoFit/>
          </a:bodyPr>
          <a:lstStyle/>
          <a:p>
            <a:r>
              <a:rPr lang="ru-RU" sz="1400" dirty="0" smtClean="0">
                <a:latin typeface="Calibri" pitchFamily="34" charset="0"/>
              </a:rPr>
              <a:t>Что касается конкретного пространственного направления, периодическое движение во времени имеет графическое представление, аналогичное поперечной волне. Таким образом, изменение определенного положения равновесия имеет максимальное изменение, которое называют амплитудой волны. Период колебаний или время, которое необходимо для того, чтобы объект вернулся в то же положение, пропорционально длине этой волны.</a:t>
            </a:r>
            <a:endParaRPr lang="ru-RU" sz="1400" dirty="0">
              <a:latin typeface="Calibri" pitchFamily="34" charset="0"/>
              <a:cs typeface="Calibri" pitchFamily="34" charset="0"/>
            </a:endParaRPr>
          </a:p>
        </p:txBody>
      </p:sp>
      <p:sp>
        <p:nvSpPr>
          <p:cNvPr id="9223" name="Rectangle 7"/>
          <p:cNvSpPr>
            <a:spLocks noChangeArrowheads="1"/>
          </p:cNvSpPr>
          <p:nvPr/>
        </p:nvSpPr>
        <p:spPr bwMode="auto">
          <a:xfrm>
            <a:off x="5508625" y="1089025"/>
            <a:ext cx="3311525" cy="252413"/>
          </a:xfrm>
          <a:prstGeom prst="rect">
            <a:avLst/>
          </a:prstGeom>
          <a:noFill/>
          <a:ln w="9360" cap="flat">
            <a:noFill/>
            <a:miter lim="800000"/>
            <a:headEnd/>
            <a:tailEnd/>
          </a:ln>
          <a:effectLst/>
        </p:spPr>
        <p:txBody>
          <a:bodyPr lIns="90000" tIns="45000" rIns="90000" bIns="45000"/>
          <a:lstStyle/>
          <a:p>
            <a:r>
              <a:rPr lang="ru-RU" sz="1600" b="1" dirty="0" smtClean="0">
                <a:solidFill>
                  <a:schemeClr val="bg1"/>
                </a:solidFill>
                <a:latin typeface="Calibri" pitchFamily="34" charset="0"/>
              </a:rPr>
              <a:t>Упругий маятник </a:t>
            </a:r>
            <a:endParaRPr lang="ru-RU" sz="1600" b="1" dirty="0">
              <a:solidFill>
                <a:schemeClr val="bg1"/>
              </a:solidFill>
              <a:latin typeface="Calibri" pitchFamily="34" charset="0"/>
              <a:cs typeface="Calibri" pitchFamily="34" charset="0"/>
            </a:endParaRPr>
          </a:p>
        </p:txBody>
      </p:sp>
      <p:sp>
        <p:nvSpPr>
          <p:cNvPr id="9224" name="Rectangle 8"/>
          <p:cNvSpPr>
            <a:spLocks noChangeArrowheads="1"/>
          </p:cNvSpPr>
          <p:nvPr/>
        </p:nvSpPr>
        <p:spPr bwMode="auto">
          <a:xfrm>
            <a:off x="5510213" y="1412875"/>
            <a:ext cx="2878137" cy="395288"/>
          </a:xfrm>
          <a:prstGeom prst="rect">
            <a:avLst/>
          </a:prstGeom>
          <a:noFill/>
          <a:ln w="9525" cap="flat">
            <a:noFill/>
            <a:round/>
            <a:headEnd/>
            <a:tailEnd/>
          </a:ln>
          <a:effectLst/>
        </p:spPr>
        <p:txBody>
          <a:bodyPr lIns="90000" tIns="45000" rIns="90000" bIns="45000">
            <a:spAutoFit/>
          </a:bodyPr>
          <a:lstStyle/>
          <a:p>
            <a:pPr hangingPunct="1">
              <a:lnSpc>
                <a:spcPct val="100000"/>
              </a:lnSpc>
              <a:tabLst>
                <a:tab pos="723900" algn="l"/>
                <a:tab pos="1447800" algn="l"/>
                <a:tab pos="2171700" algn="l"/>
                <a:tab pos="2895600" algn="l"/>
              </a:tabLst>
            </a:pPr>
            <a:r>
              <a:rPr lang="ru-RU" sz="1000" dirty="0" smtClean="0">
                <a:solidFill>
                  <a:schemeClr val="bg2"/>
                </a:solidFill>
                <a:latin typeface="Calibri" pitchFamily="34" charset="0"/>
              </a:rPr>
              <a:t>Наблюдение за изменением силы упругости пружины, действующей как маятник</a:t>
            </a:r>
            <a:endParaRPr lang="ru-RU" sz="1000" dirty="0">
              <a:solidFill>
                <a:schemeClr val="bg2"/>
              </a:solidFill>
              <a:latin typeface="Calibri" pitchFamily="34" charset="0"/>
              <a:cs typeface="Calibri" pitchFamily="34" charset="0"/>
            </a:endParaRPr>
          </a:p>
        </p:txBody>
      </p:sp>
      <p:pic>
        <p:nvPicPr>
          <p:cNvPr id="11" name="10 Imagen" descr="pagina5.jpg"/>
          <p:cNvPicPr>
            <a:picLocks noChangeAspect="1"/>
          </p:cNvPicPr>
          <p:nvPr/>
        </p:nvPicPr>
        <p:blipFill>
          <a:blip r:embed="rId3" cstate="print"/>
          <a:stretch>
            <a:fillRect/>
          </a:stretch>
        </p:blipFill>
        <p:spPr>
          <a:xfrm>
            <a:off x="1822270" y="3857628"/>
            <a:ext cx="5321498" cy="2500330"/>
          </a:xfrm>
          <a:prstGeom prst="rect">
            <a:avLst/>
          </a:prstGeom>
        </p:spPr>
      </p:pic>
      <p:sp>
        <p:nvSpPr>
          <p:cNvPr id="12" name="Rectangle 7"/>
          <p:cNvSpPr>
            <a:spLocks noChangeArrowheads="1"/>
          </p:cNvSpPr>
          <p:nvPr/>
        </p:nvSpPr>
        <p:spPr bwMode="auto">
          <a:xfrm>
            <a:off x="5465799" y="1873242"/>
            <a:ext cx="4321175" cy="412750"/>
          </a:xfrm>
          <a:prstGeom prst="rect">
            <a:avLst/>
          </a:prstGeom>
          <a:noFill/>
          <a:ln w="9525" cap="flat">
            <a:noFill/>
            <a:round/>
            <a:headEnd/>
            <a:tailEnd/>
          </a:ln>
          <a:effectLst/>
        </p:spPr>
        <p:txBody>
          <a:bodyPr lIns="90000" tIns="45000" rIns="90000" bIns="45000"/>
          <a:lstStyle/>
          <a:p>
            <a:pPr marL="0" indent="0" fontAlgn="auto">
              <a:spcAft>
                <a:spcPts val="0"/>
              </a:spcAft>
              <a:buFont typeface="Arial" pitchFamily="34" charset="0"/>
              <a:buNone/>
              <a:defRPr/>
            </a:pPr>
            <a:r>
              <a:rPr lang="ru-RU" sz="2800" b="1" baseline="30000" dirty="0" smtClean="0">
                <a:solidFill>
                  <a:schemeClr val="bg1"/>
                </a:solidFill>
                <a:latin typeface="Calibri" pitchFamily="34" charset="0"/>
              </a:rPr>
              <a:t>Введение и теория</a:t>
            </a:r>
          </a:p>
          <a:p>
            <a:pPr hangingPunct="1">
              <a:lnSpc>
                <a:spcPct val="100000"/>
              </a:lnSpc>
              <a:spcBef>
                <a:spcPts val="638"/>
              </a:spcBef>
              <a:tabLst>
                <a:tab pos="723900" algn="l"/>
                <a:tab pos="1447800" algn="l"/>
                <a:tab pos="2171700" algn="l"/>
                <a:tab pos="2895600" algn="l"/>
                <a:tab pos="3619500" algn="l"/>
              </a:tabLst>
            </a:pPr>
            <a:endParaRPr lang="ru-RU" sz="2000" dirty="0">
              <a:solidFill>
                <a:srgbClr val="FFFFFF"/>
              </a:solidFill>
              <a:latin typeface="Frutiger 45 Light" pitchFamily="32"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ChangeArrowheads="1"/>
          </p:cNvSpPr>
          <p:nvPr/>
        </p:nvSpPr>
        <p:spPr bwMode="auto">
          <a:xfrm>
            <a:off x="1403350" y="2420938"/>
            <a:ext cx="6597674" cy="1493507"/>
          </a:xfrm>
          <a:prstGeom prst="rect">
            <a:avLst/>
          </a:prstGeom>
          <a:noFill/>
          <a:ln w="9360" cap="flat">
            <a:noFill/>
            <a:miter lim="800000"/>
            <a:headEnd/>
            <a:tailEnd/>
          </a:ln>
          <a:effectLst/>
        </p:spPr>
        <p:txBody>
          <a:bodyPr wrap="square" lIns="90000" tIns="45000" rIns="90000" bIns="45000">
            <a:spAutoFit/>
          </a:bodyPr>
          <a:lstStyle/>
          <a:p>
            <a:r>
              <a:rPr lang="ru-RU" sz="1400" dirty="0" smtClean="0">
                <a:latin typeface="Calibri" pitchFamily="34" charset="0"/>
              </a:rPr>
              <a:t>Мы живем в среде, насыщенной таким веществом, как воздух. Поэтому можно ожидать, что амплитуда этих колебаний будет уменьшаться со временем, с каждым колебанием. Это происходит вследствие взаимодействия объекта с воздухом и вызванного этим взаимодействием рассеяния энергии. </a:t>
            </a:r>
            <a:endParaRPr lang="ru-RU" sz="1400" dirty="0" smtClean="0">
              <a:latin typeface="Calibri" pitchFamily="34" charset="0"/>
              <a:cs typeface="Calibri" pitchFamily="34" charset="0"/>
            </a:endParaRPr>
          </a:p>
          <a:p>
            <a:r>
              <a:rPr lang="ru-RU" sz="1400" dirty="0" smtClean="0">
                <a:latin typeface="Calibri" pitchFamily="34" charset="0"/>
              </a:rPr>
              <a:t>Подобное движение называется "вынужденными или затухающими колебаниями". Графически оно может быть представлено волной, вписанной между двумя сходящимися кривыми.</a:t>
            </a:r>
            <a:endParaRPr lang="ru-RU" sz="1400" dirty="0">
              <a:solidFill>
                <a:srgbClr val="000000"/>
              </a:solidFill>
              <a:latin typeface="Calibri" pitchFamily="34" charset="0"/>
              <a:cs typeface="Calibri" pitchFamily="34" charset="0"/>
            </a:endParaRPr>
          </a:p>
        </p:txBody>
      </p:sp>
      <p:sp>
        <p:nvSpPr>
          <p:cNvPr id="10242" name="Rectangle 2"/>
          <p:cNvSpPr>
            <a:spLocks noChangeArrowheads="1"/>
          </p:cNvSpPr>
          <p:nvPr/>
        </p:nvSpPr>
        <p:spPr bwMode="auto">
          <a:xfrm>
            <a:off x="0" y="0"/>
            <a:ext cx="9144000" cy="1588"/>
          </a:xfrm>
          <a:prstGeom prst="rect">
            <a:avLst/>
          </a:prstGeom>
          <a:noFill/>
          <a:ln w="9360" cap="flat">
            <a:noFill/>
            <a:miter lim="800000"/>
            <a:headEnd/>
            <a:tailEnd/>
          </a:ln>
          <a:effectLst/>
        </p:spPr>
        <p:txBody>
          <a:bodyPr wrap="none" anchor="ctr"/>
          <a:lstStyle/>
          <a:p>
            <a:endParaRPr lang="es-CL"/>
          </a:p>
        </p:txBody>
      </p:sp>
      <p:sp>
        <p:nvSpPr>
          <p:cNvPr id="10243" name="Rectangle 3"/>
          <p:cNvSpPr>
            <a:spLocks noChangeArrowheads="1"/>
          </p:cNvSpPr>
          <p:nvPr/>
        </p:nvSpPr>
        <p:spPr bwMode="auto">
          <a:xfrm>
            <a:off x="0" y="3314700"/>
            <a:ext cx="9144000" cy="1588"/>
          </a:xfrm>
          <a:prstGeom prst="rect">
            <a:avLst/>
          </a:prstGeom>
          <a:noFill/>
          <a:ln w="9360" cap="flat">
            <a:noFill/>
            <a:miter lim="800000"/>
            <a:headEnd/>
            <a:tailEnd/>
          </a:ln>
          <a:effectLst/>
        </p:spPr>
        <p:txBody>
          <a:bodyPr wrap="none" anchor="ctr"/>
          <a:lstStyle/>
          <a:p>
            <a:endParaRPr lang="es-CL"/>
          </a:p>
        </p:txBody>
      </p:sp>
      <p:sp>
        <p:nvSpPr>
          <p:cNvPr id="10244" name="Rectangle 4"/>
          <p:cNvSpPr>
            <a:spLocks noChangeArrowheads="1"/>
          </p:cNvSpPr>
          <p:nvPr/>
        </p:nvSpPr>
        <p:spPr bwMode="auto">
          <a:xfrm>
            <a:off x="0" y="0"/>
            <a:ext cx="9144000" cy="1588"/>
          </a:xfrm>
          <a:prstGeom prst="rect">
            <a:avLst/>
          </a:prstGeom>
          <a:noFill/>
          <a:ln w="9360" cap="flat">
            <a:noFill/>
            <a:miter lim="800000"/>
            <a:headEnd/>
            <a:tailEnd/>
          </a:ln>
          <a:effectLst/>
        </p:spPr>
        <p:txBody>
          <a:bodyPr wrap="none" anchor="ctr"/>
          <a:lstStyle/>
          <a:p>
            <a:endParaRPr lang="es-CL"/>
          </a:p>
        </p:txBody>
      </p:sp>
      <p:sp>
        <p:nvSpPr>
          <p:cNvPr id="10245" name="Rectangle 5"/>
          <p:cNvSpPr>
            <a:spLocks noChangeArrowheads="1"/>
          </p:cNvSpPr>
          <p:nvPr/>
        </p:nvSpPr>
        <p:spPr bwMode="auto">
          <a:xfrm>
            <a:off x="0" y="0"/>
            <a:ext cx="9144000" cy="1588"/>
          </a:xfrm>
          <a:prstGeom prst="rect">
            <a:avLst/>
          </a:prstGeom>
          <a:noFill/>
          <a:ln w="9360" cap="flat">
            <a:noFill/>
            <a:miter lim="800000"/>
            <a:headEnd/>
            <a:tailEnd/>
          </a:ln>
          <a:effectLst/>
        </p:spPr>
        <p:txBody>
          <a:bodyPr wrap="none" anchor="ctr"/>
          <a:lstStyle/>
          <a:p>
            <a:endParaRPr lang="es-CL"/>
          </a:p>
        </p:txBody>
      </p:sp>
      <p:pic>
        <p:nvPicPr>
          <p:cNvPr id="10247" name="Picture 7"/>
          <p:cNvPicPr>
            <a:picLocks noChangeAspect="1" noChangeArrowheads="1"/>
          </p:cNvPicPr>
          <p:nvPr/>
        </p:nvPicPr>
        <p:blipFill>
          <a:blip r:embed="rId3" cstate="print"/>
          <a:srcRect/>
          <a:stretch>
            <a:fillRect/>
          </a:stretch>
        </p:blipFill>
        <p:spPr bwMode="auto">
          <a:xfrm>
            <a:off x="2019300" y="4022725"/>
            <a:ext cx="4930775" cy="2506663"/>
          </a:xfrm>
          <a:prstGeom prst="rect">
            <a:avLst/>
          </a:prstGeom>
          <a:noFill/>
          <a:ln w="9525" cap="flat">
            <a:noFill/>
            <a:round/>
            <a:headEnd/>
            <a:tailEnd/>
          </a:ln>
          <a:effectLst/>
        </p:spPr>
      </p:pic>
      <p:sp>
        <p:nvSpPr>
          <p:cNvPr id="10248" name="Rectangle 8"/>
          <p:cNvSpPr>
            <a:spLocks noChangeArrowheads="1"/>
          </p:cNvSpPr>
          <p:nvPr/>
        </p:nvSpPr>
        <p:spPr bwMode="auto">
          <a:xfrm>
            <a:off x="5508625" y="1089025"/>
            <a:ext cx="3311525" cy="252413"/>
          </a:xfrm>
          <a:prstGeom prst="rect">
            <a:avLst/>
          </a:prstGeom>
          <a:noFill/>
          <a:ln w="9360" cap="flat">
            <a:noFill/>
            <a:miter lim="800000"/>
            <a:headEnd/>
            <a:tailEnd/>
          </a:ln>
          <a:effectLst/>
        </p:spPr>
        <p:txBody>
          <a:bodyPr lIns="90000" tIns="45000" rIns="90000" bIns="45000"/>
          <a:lstStyle/>
          <a:p>
            <a:r>
              <a:rPr lang="ru-RU" sz="1600" b="1" dirty="0" smtClean="0">
                <a:solidFill>
                  <a:schemeClr val="bg1"/>
                </a:solidFill>
                <a:latin typeface="Calibri" pitchFamily="34" charset="0"/>
              </a:rPr>
              <a:t>Упругий маятник </a:t>
            </a:r>
            <a:endParaRPr lang="ru-RU" sz="1600" b="1" dirty="0">
              <a:solidFill>
                <a:schemeClr val="bg1"/>
              </a:solidFill>
              <a:latin typeface="Calibri" pitchFamily="34" charset="0"/>
              <a:cs typeface="Calibri" pitchFamily="34" charset="0"/>
            </a:endParaRPr>
          </a:p>
        </p:txBody>
      </p:sp>
      <p:sp>
        <p:nvSpPr>
          <p:cNvPr id="10249" name="Rectangle 9"/>
          <p:cNvSpPr>
            <a:spLocks noChangeArrowheads="1"/>
          </p:cNvSpPr>
          <p:nvPr/>
        </p:nvSpPr>
        <p:spPr bwMode="auto">
          <a:xfrm>
            <a:off x="5510213" y="1412875"/>
            <a:ext cx="2878137" cy="395288"/>
          </a:xfrm>
          <a:prstGeom prst="rect">
            <a:avLst/>
          </a:prstGeom>
          <a:noFill/>
          <a:ln w="9525" cap="flat">
            <a:noFill/>
            <a:round/>
            <a:headEnd/>
            <a:tailEnd/>
          </a:ln>
          <a:effectLst/>
        </p:spPr>
        <p:txBody>
          <a:bodyPr lIns="90000" tIns="45000" rIns="90000" bIns="45000">
            <a:spAutoFit/>
          </a:bodyPr>
          <a:lstStyle/>
          <a:p>
            <a:pPr hangingPunct="1">
              <a:lnSpc>
                <a:spcPct val="100000"/>
              </a:lnSpc>
              <a:tabLst>
                <a:tab pos="723900" algn="l"/>
                <a:tab pos="1447800" algn="l"/>
                <a:tab pos="2171700" algn="l"/>
                <a:tab pos="2895600" algn="l"/>
              </a:tabLst>
            </a:pPr>
            <a:r>
              <a:rPr lang="ru-RU" sz="1000" dirty="0" smtClean="0">
                <a:solidFill>
                  <a:schemeClr val="bg2"/>
                </a:solidFill>
                <a:latin typeface="Calibri" pitchFamily="34" charset="0"/>
              </a:rPr>
              <a:t>Наблюдение за изменением силы упругости пружины, действующей как маятник</a:t>
            </a:r>
            <a:endParaRPr lang="ru-RU" sz="1000" dirty="0">
              <a:solidFill>
                <a:schemeClr val="bg2"/>
              </a:solidFill>
              <a:latin typeface="Calibri" pitchFamily="34" charset="0"/>
              <a:cs typeface="Calibri" pitchFamily="34" charset="0"/>
            </a:endParaRPr>
          </a:p>
        </p:txBody>
      </p:sp>
      <p:sp>
        <p:nvSpPr>
          <p:cNvPr id="11" name="Rectangle 7"/>
          <p:cNvSpPr>
            <a:spLocks noChangeArrowheads="1"/>
          </p:cNvSpPr>
          <p:nvPr/>
        </p:nvSpPr>
        <p:spPr bwMode="auto">
          <a:xfrm>
            <a:off x="5465799" y="1873242"/>
            <a:ext cx="4321175" cy="412750"/>
          </a:xfrm>
          <a:prstGeom prst="rect">
            <a:avLst/>
          </a:prstGeom>
          <a:noFill/>
          <a:ln w="9525" cap="flat">
            <a:noFill/>
            <a:round/>
            <a:headEnd/>
            <a:tailEnd/>
          </a:ln>
          <a:effectLst/>
        </p:spPr>
        <p:txBody>
          <a:bodyPr lIns="90000" tIns="45000" rIns="90000" bIns="45000"/>
          <a:lstStyle/>
          <a:p>
            <a:pPr marL="0" indent="0" fontAlgn="auto">
              <a:spcAft>
                <a:spcPts val="0"/>
              </a:spcAft>
              <a:buFont typeface="Arial" pitchFamily="34" charset="0"/>
              <a:buNone/>
              <a:defRPr/>
            </a:pPr>
            <a:r>
              <a:rPr lang="ru-RU" sz="2800" b="1" baseline="30000" dirty="0" smtClean="0">
                <a:solidFill>
                  <a:schemeClr val="bg1"/>
                </a:solidFill>
                <a:latin typeface="Calibri" pitchFamily="34" charset="0"/>
              </a:rPr>
              <a:t>Введение и теория</a:t>
            </a:r>
          </a:p>
          <a:p>
            <a:pPr hangingPunct="1">
              <a:lnSpc>
                <a:spcPct val="100000"/>
              </a:lnSpc>
              <a:spcBef>
                <a:spcPts val="638"/>
              </a:spcBef>
              <a:tabLst>
                <a:tab pos="723900" algn="l"/>
                <a:tab pos="1447800" algn="l"/>
                <a:tab pos="2171700" algn="l"/>
                <a:tab pos="2895600" algn="l"/>
                <a:tab pos="3619500" algn="l"/>
              </a:tabLst>
            </a:pPr>
            <a:endParaRPr lang="ru-RU" sz="2000" dirty="0">
              <a:solidFill>
                <a:srgbClr val="FFFFFF"/>
              </a:solidFill>
              <a:latin typeface="Frutiger 45 Light" pitchFamily="32"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ChangeArrowheads="1"/>
          </p:cNvSpPr>
          <p:nvPr/>
        </p:nvSpPr>
        <p:spPr bwMode="auto">
          <a:xfrm>
            <a:off x="1185863" y="2551113"/>
            <a:ext cx="6624637" cy="1508575"/>
          </a:xfrm>
          <a:prstGeom prst="rect">
            <a:avLst/>
          </a:prstGeom>
          <a:noFill/>
          <a:ln w="9360" cap="flat">
            <a:noFill/>
            <a:miter lim="800000"/>
            <a:headEnd/>
            <a:tailEnd/>
          </a:ln>
          <a:effectLst/>
        </p:spPr>
        <p:txBody>
          <a:bodyPr lIns="90000" tIns="45000" rIns="90000" bIns="45000">
            <a:spAutoFit/>
          </a:bodyPr>
          <a:lstStyle/>
          <a:p>
            <a:r>
              <a:rPr lang="ru-RU" sz="1400" dirty="0" smtClean="0">
                <a:latin typeface="Calibri" pitchFamily="34" charset="0"/>
              </a:rPr>
              <a:t>Кроме того, некоторые системы могут иметь более одного колебания с разными периодами в одном и том же движении. Графически это представляется в виде волны, вписанной в другую, более крупную волну. </a:t>
            </a:r>
            <a:endParaRPr lang="ru-RU" sz="1400" dirty="0" smtClean="0">
              <a:latin typeface="Calibri" pitchFamily="34" charset="0"/>
              <a:cs typeface="Calibri" pitchFamily="34" charset="0"/>
            </a:endParaRPr>
          </a:p>
          <a:p>
            <a:r>
              <a:rPr lang="ru-RU" sz="1400" dirty="0" smtClean="0">
                <a:latin typeface="Calibri" pitchFamily="34" charset="0"/>
              </a:rPr>
              <a:t>Такое движение называется "связанными колебаниями". Оно очень полезно при распознавании разных степеней свободы, которые представляет система, путем предоставления ей возможности колебаться вокруг положения равновесия.</a:t>
            </a:r>
            <a:endParaRPr lang="ru-RU" sz="1400" dirty="0" smtClean="0">
              <a:latin typeface="Calibri" pitchFamily="34" charset="0"/>
              <a:cs typeface="Calibri" pitchFamily="34" charset="0"/>
            </a:endParaRPr>
          </a:p>
          <a:p>
            <a:pPr algn="just" hangingPunct="1">
              <a:lnSpc>
                <a:spcPct val="100000"/>
              </a:lnSpc>
              <a:tabLst>
                <a:tab pos="723900" algn="l"/>
                <a:tab pos="1447800" algn="l"/>
                <a:tab pos="2171700" algn="l"/>
                <a:tab pos="2895600" algn="l"/>
                <a:tab pos="3619500" algn="l"/>
                <a:tab pos="4343400" algn="l"/>
                <a:tab pos="5067300" algn="l"/>
                <a:tab pos="5791200" algn="l"/>
                <a:tab pos="6515100" algn="l"/>
              </a:tabLst>
            </a:pPr>
            <a:endParaRPr lang="ru-RU" sz="1400" dirty="0">
              <a:solidFill>
                <a:srgbClr val="000000"/>
              </a:solidFill>
              <a:latin typeface="Calibri" charset="0"/>
            </a:endParaRPr>
          </a:p>
        </p:txBody>
      </p:sp>
      <p:sp>
        <p:nvSpPr>
          <p:cNvPr id="11266" name="Rectangle 2"/>
          <p:cNvSpPr>
            <a:spLocks noChangeArrowheads="1"/>
          </p:cNvSpPr>
          <p:nvPr/>
        </p:nvSpPr>
        <p:spPr bwMode="auto">
          <a:xfrm>
            <a:off x="0" y="0"/>
            <a:ext cx="9144000" cy="1588"/>
          </a:xfrm>
          <a:prstGeom prst="rect">
            <a:avLst/>
          </a:prstGeom>
          <a:noFill/>
          <a:ln w="9360" cap="flat">
            <a:noFill/>
            <a:miter lim="800000"/>
            <a:headEnd/>
            <a:tailEnd/>
          </a:ln>
          <a:effectLst/>
        </p:spPr>
        <p:txBody>
          <a:bodyPr wrap="none" anchor="ctr"/>
          <a:lstStyle/>
          <a:p>
            <a:endParaRPr lang="es-CL"/>
          </a:p>
        </p:txBody>
      </p:sp>
      <p:sp>
        <p:nvSpPr>
          <p:cNvPr id="11268" name="Rectangle 4"/>
          <p:cNvSpPr>
            <a:spLocks noChangeArrowheads="1"/>
          </p:cNvSpPr>
          <p:nvPr/>
        </p:nvSpPr>
        <p:spPr bwMode="auto">
          <a:xfrm>
            <a:off x="0" y="3338513"/>
            <a:ext cx="9144000" cy="1587"/>
          </a:xfrm>
          <a:prstGeom prst="rect">
            <a:avLst/>
          </a:prstGeom>
          <a:noFill/>
          <a:ln w="9360" cap="flat">
            <a:noFill/>
            <a:miter lim="800000"/>
            <a:headEnd/>
            <a:tailEnd/>
          </a:ln>
          <a:effectLst/>
        </p:spPr>
        <p:txBody>
          <a:bodyPr wrap="none" anchor="ctr"/>
          <a:lstStyle/>
          <a:p>
            <a:endParaRPr lang="es-CL"/>
          </a:p>
        </p:txBody>
      </p:sp>
      <p:sp>
        <p:nvSpPr>
          <p:cNvPr id="11270" name="Rectangle 6"/>
          <p:cNvSpPr>
            <a:spLocks noChangeArrowheads="1"/>
          </p:cNvSpPr>
          <p:nvPr/>
        </p:nvSpPr>
        <p:spPr bwMode="auto">
          <a:xfrm>
            <a:off x="155575" y="-144463"/>
            <a:ext cx="304800" cy="304801"/>
          </a:xfrm>
          <a:prstGeom prst="rect">
            <a:avLst/>
          </a:prstGeom>
          <a:noFill/>
          <a:ln w="9360" cap="flat">
            <a:noFill/>
            <a:miter lim="800000"/>
            <a:headEnd/>
            <a:tailEnd/>
          </a:ln>
          <a:effectLst/>
        </p:spPr>
        <p:txBody>
          <a:bodyPr wrap="none" anchor="ctr"/>
          <a:lstStyle/>
          <a:p>
            <a:endParaRPr lang="es-CL"/>
          </a:p>
        </p:txBody>
      </p:sp>
      <p:sp>
        <p:nvSpPr>
          <p:cNvPr id="11271" name="Rectangle 7"/>
          <p:cNvSpPr>
            <a:spLocks noChangeArrowheads="1"/>
          </p:cNvSpPr>
          <p:nvPr/>
        </p:nvSpPr>
        <p:spPr bwMode="auto">
          <a:xfrm>
            <a:off x="307975" y="7938"/>
            <a:ext cx="304800" cy="304800"/>
          </a:xfrm>
          <a:prstGeom prst="rect">
            <a:avLst/>
          </a:prstGeom>
          <a:noFill/>
          <a:ln w="9360" cap="flat">
            <a:noFill/>
            <a:miter lim="800000"/>
            <a:headEnd/>
            <a:tailEnd/>
          </a:ln>
          <a:effectLst/>
        </p:spPr>
        <p:txBody>
          <a:bodyPr wrap="none" anchor="ctr"/>
          <a:lstStyle/>
          <a:p>
            <a:endParaRPr lang="es-CL"/>
          </a:p>
        </p:txBody>
      </p:sp>
      <p:pic>
        <p:nvPicPr>
          <p:cNvPr id="11272" name="Picture 8"/>
          <p:cNvPicPr>
            <a:picLocks noChangeAspect="1" noChangeArrowheads="1"/>
          </p:cNvPicPr>
          <p:nvPr/>
        </p:nvPicPr>
        <p:blipFill>
          <a:blip r:embed="rId3" cstate="print"/>
          <a:srcRect/>
          <a:stretch>
            <a:fillRect/>
          </a:stretch>
        </p:blipFill>
        <p:spPr bwMode="auto">
          <a:xfrm>
            <a:off x="1814513" y="4365625"/>
            <a:ext cx="5514975" cy="1790700"/>
          </a:xfrm>
          <a:prstGeom prst="rect">
            <a:avLst/>
          </a:prstGeom>
          <a:noFill/>
          <a:ln w="9525" cap="flat">
            <a:noFill/>
            <a:round/>
            <a:headEnd/>
            <a:tailEnd/>
          </a:ln>
          <a:effectLst/>
        </p:spPr>
      </p:pic>
      <p:sp>
        <p:nvSpPr>
          <p:cNvPr id="11273" name="Rectangle 9"/>
          <p:cNvSpPr>
            <a:spLocks noChangeArrowheads="1"/>
          </p:cNvSpPr>
          <p:nvPr/>
        </p:nvSpPr>
        <p:spPr bwMode="auto">
          <a:xfrm>
            <a:off x="5508625" y="1089025"/>
            <a:ext cx="3311525" cy="252413"/>
          </a:xfrm>
          <a:prstGeom prst="rect">
            <a:avLst/>
          </a:prstGeom>
          <a:noFill/>
          <a:ln w="9360" cap="flat">
            <a:noFill/>
            <a:miter lim="800000"/>
            <a:headEnd/>
            <a:tailEnd/>
          </a:ln>
          <a:effectLst/>
        </p:spPr>
        <p:txBody>
          <a:bodyPr lIns="90000" tIns="45000" rIns="90000" bIns="45000"/>
          <a:lstStyle/>
          <a:p>
            <a:r>
              <a:rPr lang="ru-RU" sz="1600" b="1" dirty="0" smtClean="0">
                <a:solidFill>
                  <a:schemeClr val="bg1"/>
                </a:solidFill>
                <a:latin typeface="Calibri" pitchFamily="34" charset="0"/>
              </a:rPr>
              <a:t>Упругий маятник </a:t>
            </a:r>
            <a:endParaRPr lang="ru-RU" sz="1600" b="1" dirty="0">
              <a:solidFill>
                <a:schemeClr val="bg1"/>
              </a:solidFill>
              <a:latin typeface="Calibri" pitchFamily="34" charset="0"/>
              <a:cs typeface="Calibri" pitchFamily="34" charset="0"/>
            </a:endParaRPr>
          </a:p>
        </p:txBody>
      </p:sp>
      <p:sp>
        <p:nvSpPr>
          <p:cNvPr id="11274" name="Rectangle 10"/>
          <p:cNvSpPr>
            <a:spLocks noChangeArrowheads="1"/>
          </p:cNvSpPr>
          <p:nvPr/>
        </p:nvSpPr>
        <p:spPr bwMode="auto">
          <a:xfrm>
            <a:off x="5510213" y="1412875"/>
            <a:ext cx="2878137" cy="395288"/>
          </a:xfrm>
          <a:prstGeom prst="rect">
            <a:avLst/>
          </a:prstGeom>
          <a:noFill/>
          <a:ln w="9525" cap="flat">
            <a:noFill/>
            <a:round/>
            <a:headEnd/>
            <a:tailEnd/>
          </a:ln>
          <a:effectLst/>
        </p:spPr>
        <p:txBody>
          <a:bodyPr lIns="90000" tIns="45000" rIns="90000" bIns="45000">
            <a:spAutoFit/>
          </a:bodyPr>
          <a:lstStyle/>
          <a:p>
            <a:pPr hangingPunct="1">
              <a:lnSpc>
                <a:spcPct val="100000"/>
              </a:lnSpc>
              <a:tabLst>
                <a:tab pos="723900" algn="l"/>
                <a:tab pos="1447800" algn="l"/>
                <a:tab pos="2171700" algn="l"/>
                <a:tab pos="2895600" algn="l"/>
              </a:tabLst>
            </a:pPr>
            <a:r>
              <a:rPr lang="ru-RU" sz="1000" dirty="0" smtClean="0">
                <a:solidFill>
                  <a:schemeClr val="bg2"/>
                </a:solidFill>
                <a:latin typeface="Calibri" pitchFamily="34" charset="0"/>
              </a:rPr>
              <a:t>Наблюдение за изменением силы упругости пружины, действующей как маятник</a:t>
            </a:r>
            <a:endParaRPr lang="ru-RU" sz="1000" dirty="0">
              <a:solidFill>
                <a:schemeClr val="bg2"/>
              </a:solidFill>
              <a:latin typeface="Calibri" pitchFamily="34" charset="0"/>
              <a:cs typeface="Calibri" pitchFamily="34" charset="0"/>
            </a:endParaRPr>
          </a:p>
        </p:txBody>
      </p:sp>
      <p:sp>
        <p:nvSpPr>
          <p:cNvPr id="12" name="Rectangle 7"/>
          <p:cNvSpPr>
            <a:spLocks noChangeArrowheads="1"/>
          </p:cNvSpPr>
          <p:nvPr/>
        </p:nvSpPr>
        <p:spPr bwMode="auto">
          <a:xfrm>
            <a:off x="5465799" y="1873242"/>
            <a:ext cx="3570697" cy="412750"/>
          </a:xfrm>
          <a:prstGeom prst="rect">
            <a:avLst/>
          </a:prstGeom>
          <a:noFill/>
          <a:ln w="9525" cap="flat">
            <a:noFill/>
            <a:round/>
            <a:headEnd/>
            <a:tailEnd/>
          </a:ln>
          <a:effectLst/>
        </p:spPr>
        <p:txBody>
          <a:bodyPr lIns="90000" tIns="45000" rIns="90000" bIns="45000"/>
          <a:lstStyle/>
          <a:p>
            <a:pPr marL="0" indent="0" fontAlgn="auto">
              <a:spcAft>
                <a:spcPts val="0"/>
              </a:spcAft>
              <a:buFont typeface="Arial" pitchFamily="34" charset="0"/>
              <a:buNone/>
              <a:defRPr/>
            </a:pPr>
            <a:r>
              <a:rPr lang="ru-RU" sz="2800" b="1" baseline="30000" dirty="0" smtClean="0">
                <a:solidFill>
                  <a:schemeClr val="bg1"/>
                </a:solidFill>
                <a:latin typeface="Calibri" pitchFamily="34" charset="0"/>
              </a:rPr>
              <a:t>Введение и теория</a:t>
            </a:r>
          </a:p>
          <a:p>
            <a:pPr hangingPunct="1">
              <a:lnSpc>
                <a:spcPct val="100000"/>
              </a:lnSpc>
              <a:spcBef>
                <a:spcPts val="638"/>
              </a:spcBef>
              <a:tabLst>
                <a:tab pos="723900" algn="l"/>
                <a:tab pos="1447800" algn="l"/>
                <a:tab pos="2171700" algn="l"/>
                <a:tab pos="2895600" algn="l"/>
                <a:tab pos="3619500" algn="l"/>
              </a:tabLst>
            </a:pPr>
            <a:endParaRPr lang="ru-RU" sz="2000" dirty="0">
              <a:solidFill>
                <a:srgbClr val="FFFFFF"/>
              </a:solidFill>
              <a:latin typeface="Frutiger 45 Light" pitchFamily="32"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ChangeArrowheads="1"/>
          </p:cNvSpPr>
          <p:nvPr/>
        </p:nvSpPr>
        <p:spPr bwMode="auto">
          <a:xfrm>
            <a:off x="1692275" y="2765657"/>
            <a:ext cx="6192838" cy="663343"/>
          </a:xfrm>
          <a:prstGeom prst="rect">
            <a:avLst/>
          </a:prstGeom>
          <a:noFill/>
          <a:ln w="9360" cap="flat">
            <a:noFill/>
            <a:miter lim="800000"/>
            <a:headEnd/>
            <a:tailEnd/>
          </a:ln>
          <a:effectLst/>
        </p:spPr>
        <p:txBody>
          <a:bodyPr wrap="square" lIns="90000" tIns="45000" rIns="90000" bIns="45000">
            <a:spAutoFit/>
          </a:bodyPr>
          <a:lstStyle/>
          <a:p>
            <a:pPr algn="just"/>
            <a:r>
              <a:rPr lang="ru-RU" sz="2400" baseline="30000" dirty="0" smtClean="0">
                <a:solidFill>
                  <a:srgbClr val="45B491"/>
                </a:solidFill>
                <a:latin typeface="Calibri" pitchFamily="34" charset="0"/>
              </a:rPr>
              <a:t>Теперь учащихся приглашают выдвинуть гипотезу, которая должна быть проверена экспериментально.</a:t>
            </a:r>
            <a:endParaRPr lang="ru-RU" sz="2400" baseline="30000" dirty="0">
              <a:solidFill>
                <a:srgbClr val="45B491"/>
              </a:solidFill>
              <a:latin typeface="Calibri" pitchFamily="34" charset="0"/>
            </a:endParaRPr>
          </a:p>
        </p:txBody>
      </p:sp>
      <p:pic>
        <p:nvPicPr>
          <p:cNvPr id="12290" name="Picture 2"/>
          <p:cNvPicPr>
            <a:picLocks noChangeAspect="1" noChangeArrowheads="1"/>
          </p:cNvPicPr>
          <p:nvPr/>
        </p:nvPicPr>
        <p:blipFill>
          <a:blip r:embed="rId3" cstate="print"/>
          <a:srcRect/>
          <a:stretch>
            <a:fillRect/>
          </a:stretch>
        </p:blipFill>
        <p:spPr bwMode="auto">
          <a:xfrm>
            <a:off x="1617663" y="3498850"/>
            <a:ext cx="6267450" cy="955675"/>
          </a:xfrm>
          <a:prstGeom prst="rect">
            <a:avLst/>
          </a:prstGeom>
          <a:noFill/>
          <a:ln w="9360" cap="flat">
            <a:noFill/>
            <a:miter lim="800000"/>
            <a:headEnd/>
            <a:tailEnd/>
          </a:ln>
          <a:effectLst/>
        </p:spPr>
      </p:pic>
      <p:pic>
        <p:nvPicPr>
          <p:cNvPr id="12291" name="Picture 3"/>
          <p:cNvPicPr>
            <a:picLocks noChangeAspect="1" noChangeArrowheads="1"/>
          </p:cNvPicPr>
          <p:nvPr/>
        </p:nvPicPr>
        <p:blipFill>
          <a:blip r:embed="rId4" cstate="print"/>
          <a:srcRect/>
          <a:stretch>
            <a:fillRect/>
          </a:stretch>
        </p:blipFill>
        <p:spPr bwMode="auto">
          <a:xfrm>
            <a:off x="1403350" y="3357563"/>
            <a:ext cx="428625" cy="438150"/>
          </a:xfrm>
          <a:prstGeom prst="rect">
            <a:avLst/>
          </a:prstGeom>
          <a:noFill/>
          <a:ln w="9360" cap="flat">
            <a:noFill/>
            <a:miter lim="800000"/>
            <a:headEnd/>
            <a:tailEnd/>
          </a:ln>
          <a:effectLst/>
        </p:spPr>
      </p:pic>
      <p:sp>
        <p:nvSpPr>
          <p:cNvPr id="12292" name="AutoShape 4"/>
          <p:cNvSpPr>
            <a:spLocks noChangeArrowheads="1"/>
          </p:cNvSpPr>
          <p:nvPr/>
        </p:nvSpPr>
        <p:spPr bwMode="auto">
          <a:xfrm>
            <a:off x="1614488" y="2643182"/>
            <a:ext cx="6267450" cy="641356"/>
          </a:xfrm>
          <a:prstGeom prst="roundRect">
            <a:avLst>
              <a:gd name="adj" fmla="val 16667"/>
            </a:avLst>
          </a:prstGeom>
          <a:noFill/>
          <a:ln w="12600" cap="flat">
            <a:solidFill>
              <a:srgbClr val="45B491"/>
            </a:solidFill>
            <a:round/>
            <a:headEnd/>
            <a:tailEnd/>
          </a:ln>
          <a:effectLst/>
        </p:spPr>
        <p:txBody>
          <a:bodyPr wrap="none" anchor="ctr"/>
          <a:lstStyle/>
          <a:p>
            <a:endParaRPr lang="es-CL"/>
          </a:p>
        </p:txBody>
      </p:sp>
      <p:sp>
        <p:nvSpPr>
          <p:cNvPr id="12293" name="Rectangle 5"/>
          <p:cNvSpPr>
            <a:spLocks noChangeArrowheads="1"/>
          </p:cNvSpPr>
          <p:nvPr/>
        </p:nvSpPr>
        <p:spPr bwMode="auto">
          <a:xfrm>
            <a:off x="1763713" y="3500438"/>
            <a:ext cx="6121400" cy="952653"/>
          </a:xfrm>
          <a:prstGeom prst="rect">
            <a:avLst/>
          </a:prstGeom>
          <a:noFill/>
          <a:ln w="9360" cap="flat">
            <a:noFill/>
            <a:miter lim="800000"/>
            <a:headEnd/>
            <a:tailEnd/>
          </a:ln>
          <a:effectLst/>
        </p:spPr>
        <p:txBody>
          <a:bodyPr lIns="90000" tIns="45000" rIns="90000" bIns="45000">
            <a:spAutoFit/>
          </a:bodyPr>
          <a:lstStyle/>
          <a:p>
            <a:pPr algn="just" hangingPunct="1">
              <a:lnSpc>
                <a:spcPct val="100000"/>
              </a:lnSpc>
              <a:tabLst>
                <a:tab pos="723900" algn="l"/>
                <a:tab pos="1447800" algn="l"/>
                <a:tab pos="2171700" algn="l"/>
                <a:tab pos="2895600" algn="l"/>
                <a:tab pos="3619500" algn="l"/>
                <a:tab pos="4343400" algn="l"/>
                <a:tab pos="5067300" algn="l"/>
                <a:tab pos="5791200" algn="l"/>
              </a:tabLst>
            </a:pPr>
            <a:r>
              <a:rPr lang="ru-RU" sz="1400" b="1" dirty="0" smtClean="0">
                <a:latin typeface="Calibri" pitchFamily="34" charset="0"/>
              </a:rPr>
              <a:t>Груз подвешивается на пружине и на цифровом динамометре, и система отклоняется от своего положения равновесия, чтобы получить маятниковое движение. Как будет изменяться сила упругости пружины? Какого вида график зависимости силы от времени вы предполагаете получить? </a:t>
            </a:r>
            <a:endParaRPr lang="ru-RU" sz="1400" b="1" dirty="0">
              <a:solidFill>
                <a:srgbClr val="000000"/>
              </a:solidFill>
              <a:latin typeface="Calibri" pitchFamily="34" charset="0"/>
              <a:cs typeface="Calibri" pitchFamily="34" charset="0"/>
            </a:endParaRPr>
          </a:p>
        </p:txBody>
      </p:sp>
      <p:sp>
        <p:nvSpPr>
          <p:cNvPr id="12294" name="Rectangle 6"/>
          <p:cNvSpPr>
            <a:spLocks noChangeArrowheads="1"/>
          </p:cNvSpPr>
          <p:nvPr/>
        </p:nvSpPr>
        <p:spPr bwMode="auto">
          <a:xfrm>
            <a:off x="5465799" y="1873242"/>
            <a:ext cx="4321175" cy="269874"/>
          </a:xfrm>
          <a:prstGeom prst="rect">
            <a:avLst/>
          </a:prstGeom>
          <a:noFill/>
          <a:ln w="9525" cap="flat">
            <a:noFill/>
            <a:round/>
            <a:headEnd/>
            <a:tailEnd/>
          </a:ln>
          <a:effectLst/>
        </p:spPr>
        <p:txBody>
          <a:bodyPr lIns="90000" tIns="45000" rIns="90000" bIns="45000"/>
          <a:lstStyle/>
          <a:p>
            <a:pPr marL="0" indent="0" fontAlgn="auto">
              <a:spcAft>
                <a:spcPts val="0"/>
              </a:spcAft>
              <a:buFont typeface="Arial" pitchFamily="34" charset="0"/>
              <a:buNone/>
              <a:defRPr/>
            </a:pPr>
            <a:r>
              <a:rPr lang="ru-RU" sz="2800" b="1" baseline="30000" dirty="0" smtClean="0">
                <a:solidFill>
                  <a:schemeClr val="bg1"/>
                </a:solidFill>
                <a:latin typeface="Calibri" pitchFamily="34" charset="0"/>
              </a:rPr>
              <a:t>Введение и теория</a:t>
            </a:r>
          </a:p>
        </p:txBody>
      </p:sp>
      <p:sp>
        <p:nvSpPr>
          <p:cNvPr id="12295" name="Rectangle 7"/>
          <p:cNvSpPr>
            <a:spLocks noChangeArrowheads="1"/>
          </p:cNvSpPr>
          <p:nvPr/>
        </p:nvSpPr>
        <p:spPr bwMode="auto">
          <a:xfrm>
            <a:off x="5508625" y="1089025"/>
            <a:ext cx="3311525" cy="252413"/>
          </a:xfrm>
          <a:prstGeom prst="rect">
            <a:avLst/>
          </a:prstGeom>
          <a:noFill/>
          <a:ln w="9360" cap="flat">
            <a:noFill/>
            <a:miter lim="800000"/>
            <a:headEnd/>
            <a:tailEnd/>
          </a:ln>
          <a:effectLst/>
        </p:spPr>
        <p:txBody>
          <a:bodyPr lIns="90000" tIns="45000" rIns="90000" bIns="45000"/>
          <a:lstStyle/>
          <a:p>
            <a:r>
              <a:rPr lang="ru-RU" sz="1600" b="1" dirty="0" smtClean="0">
                <a:solidFill>
                  <a:schemeClr val="bg1"/>
                </a:solidFill>
                <a:latin typeface="Calibri" pitchFamily="34" charset="0"/>
              </a:rPr>
              <a:t>Упругий маятник </a:t>
            </a:r>
            <a:endParaRPr lang="ru-RU" sz="1600" b="1" dirty="0">
              <a:solidFill>
                <a:schemeClr val="bg1"/>
              </a:solidFill>
              <a:latin typeface="Calibri" pitchFamily="34" charset="0"/>
              <a:cs typeface="Calibri" pitchFamily="34" charset="0"/>
            </a:endParaRPr>
          </a:p>
        </p:txBody>
      </p:sp>
      <p:sp>
        <p:nvSpPr>
          <p:cNvPr id="12296" name="Rectangle 8"/>
          <p:cNvSpPr>
            <a:spLocks noChangeArrowheads="1"/>
          </p:cNvSpPr>
          <p:nvPr/>
        </p:nvSpPr>
        <p:spPr bwMode="auto">
          <a:xfrm>
            <a:off x="5510213" y="1412875"/>
            <a:ext cx="2878137" cy="395288"/>
          </a:xfrm>
          <a:prstGeom prst="rect">
            <a:avLst/>
          </a:prstGeom>
          <a:noFill/>
          <a:ln w="9525" cap="flat">
            <a:noFill/>
            <a:round/>
            <a:headEnd/>
            <a:tailEnd/>
          </a:ln>
          <a:effectLst/>
        </p:spPr>
        <p:txBody>
          <a:bodyPr lIns="90000" tIns="45000" rIns="90000" bIns="45000">
            <a:spAutoFit/>
          </a:bodyPr>
          <a:lstStyle/>
          <a:p>
            <a:pPr hangingPunct="1">
              <a:lnSpc>
                <a:spcPct val="100000"/>
              </a:lnSpc>
              <a:tabLst>
                <a:tab pos="723900" algn="l"/>
                <a:tab pos="1447800" algn="l"/>
                <a:tab pos="2171700" algn="l"/>
                <a:tab pos="2895600" algn="l"/>
              </a:tabLst>
            </a:pPr>
            <a:r>
              <a:rPr lang="ru-RU" sz="1000" dirty="0" smtClean="0">
                <a:solidFill>
                  <a:schemeClr val="bg2"/>
                </a:solidFill>
                <a:latin typeface="Calibri" pitchFamily="34" charset="0"/>
              </a:rPr>
              <a:t>Наблюдение за изменением силы упругости пружины, действующей как маятник</a:t>
            </a:r>
            <a:endParaRPr lang="ru-RU" sz="1000" dirty="0">
              <a:solidFill>
                <a:schemeClr val="bg2"/>
              </a:solidFill>
              <a:latin typeface="Calibri" pitchFamily="34" charset="0"/>
              <a:cs typeface="Calibri"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3313" name="AutoShape 1"/>
          <p:cNvSpPr>
            <a:spLocks noChangeArrowheads="1"/>
          </p:cNvSpPr>
          <p:nvPr/>
        </p:nvSpPr>
        <p:spPr bwMode="auto">
          <a:xfrm>
            <a:off x="1008063" y="2617788"/>
            <a:ext cx="7345362" cy="1835150"/>
          </a:xfrm>
          <a:prstGeom prst="roundRect">
            <a:avLst>
              <a:gd name="adj" fmla="val 16667"/>
            </a:avLst>
          </a:prstGeom>
          <a:solidFill>
            <a:srgbClr val="4194A5"/>
          </a:solidFill>
          <a:ln w="25560" cap="flat">
            <a:solidFill>
              <a:srgbClr val="4194A5"/>
            </a:solidFill>
            <a:round/>
            <a:headEnd/>
            <a:tailEnd/>
          </a:ln>
          <a:effectLst/>
        </p:spPr>
        <p:txBody>
          <a:bodyPr wrap="none" anchor="ctr"/>
          <a:lstStyle/>
          <a:p>
            <a:endParaRPr lang="es-CL"/>
          </a:p>
        </p:txBody>
      </p:sp>
      <p:sp>
        <p:nvSpPr>
          <p:cNvPr id="13314" name="Rectangle 2"/>
          <p:cNvSpPr>
            <a:spLocks noChangeArrowheads="1"/>
          </p:cNvSpPr>
          <p:nvPr/>
        </p:nvSpPr>
        <p:spPr bwMode="auto">
          <a:xfrm>
            <a:off x="1260475" y="2636838"/>
            <a:ext cx="6983413" cy="1814428"/>
          </a:xfrm>
          <a:prstGeom prst="rect">
            <a:avLst/>
          </a:prstGeom>
          <a:noFill/>
          <a:ln w="9360" cap="flat">
            <a:noFill/>
            <a:miter lim="800000"/>
            <a:headEnd/>
            <a:tailEnd/>
          </a:ln>
          <a:effectLst/>
        </p:spPr>
        <p:txBody>
          <a:bodyPr lIns="90000" tIns="45000" rIns="90000" bIns="45000">
            <a:spAutoFit/>
          </a:bodyPr>
          <a:lstStyle/>
          <a:p>
            <a:pPr algn="just" hangingPunct="1">
              <a:lnSpc>
                <a:spcPct val="100000"/>
              </a:lnSpc>
              <a:tabLst>
                <a:tab pos="723900" algn="l"/>
                <a:tab pos="1447800" algn="l"/>
                <a:tab pos="2171700" algn="l"/>
                <a:tab pos="2895600" algn="l"/>
                <a:tab pos="3619500" algn="l"/>
                <a:tab pos="4343400" algn="l"/>
                <a:tab pos="5067300" algn="l"/>
                <a:tab pos="5791200" algn="l"/>
                <a:tab pos="6515100" algn="l"/>
              </a:tabLst>
            </a:pPr>
            <a:r>
              <a:rPr lang="ru-RU" sz="1600" dirty="0" smtClean="0">
                <a:latin typeface="Calibri" pitchFamily="34" charset="0"/>
              </a:rPr>
              <a:t>Учащиеся будут производить непрерывные замеры силы упругости на одном конце пружины. Тем временем, на другом конце, грузу маятника будет предоставлена возможность колебаться, чтобы можно было получить и проанализировать график зависимости силы упругости от времени. Зная соотношение силы упругости и растяжения пружины, учащиеся могут сделать вывод, какой тип колебаний имел место в данном явлении. Для этого они должны воспользоваться датчиком силы и ускорения Dymo.</a:t>
            </a:r>
            <a:endParaRPr lang="ru-RU" sz="1600" dirty="0">
              <a:solidFill>
                <a:srgbClr val="000000"/>
              </a:solidFill>
              <a:latin typeface="Calibri" pitchFamily="34" charset="0"/>
              <a:cs typeface="Calibri" pitchFamily="34" charset="0"/>
            </a:endParaRPr>
          </a:p>
        </p:txBody>
      </p:sp>
      <p:sp>
        <p:nvSpPr>
          <p:cNvPr id="13315" name="Rectangle 3"/>
          <p:cNvSpPr>
            <a:spLocks noChangeArrowheads="1"/>
          </p:cNvSpPr>
          <p:nvPr/>
        </p:nvSpPr>
        <p:spPr bwMode="auto">
          <a:xfrm>
            <a:off x="5429256" y="1873242"/>
            <a:ext cx="4321175" cy="269874"/>
          </a:xfrm>
          <a:prstGeom prst="rect">
            <a:avLst/>
          </a:prstGeom>
          <a:noFill/>
          <a:ln w="9525" cap="flat">
            <a:noFill/>
            <a:round/>
            <a:headEnd/>
            <a:tailEnd/>
          </a:ln>
          <a:effectLst/>
        </p:spPr>
        <p:txBody>
          <a:bodyPr lIns="90000" tIns="45000" rIns="90000" bIns="45000"/>
          <a:lstStyle/>
          <a:p>
            <a:pPr marL="0" indent="0" fontAlgn="auto">
              <a:spcAft>
                <a:spcPts val="0"/>
              </a:spcAft>
              <a:buFont typeface="Arial" pitchFamily="34" charset="0"/>
              <a:buNone/>
              <a:defRPr/>
            </a:pPr>
            <a:r>
              <a:rPr lang="ru-RU" sz="2800" b="1" baseline="30000" dirty="0" smtClean="0">
                <a:solidFill>
                  <a:schemeClr val="bg1"/>
                </a:solidFill>
                <a:latin typeface="Calibri" pitchFamily="34" charset="0"/>
              </a:rPr>
              <a:t>Описание работы</a:t>
            </a:r>
          </a:p>
        </p:txBody>
      </p:sp>
      <p:sp>
        <p:nvSpPr>
          <p:cNvPr id="13316" name="Rectangle 4"/>
          <p:cNvSpPr>
            <a:spLocks noChangeArrowheads="1"/>
          </p:cNvSpPr>
          <p:nvPr/>
        </p:nvSpPr>
        <p:spPr bwMode="auto">
          <a:xfrm>
            <a:off x="5508625" y="1089025"/>
            <a:ext cx="3311525" cy="252413"/>
          </a:xfrm>
          <a:prstGeom prst="rect">
            <a:avLst/>
          </a:prstGeom>
          <a:noFill/>
          <a:ln w="9360" cap="flat">
            <a:noFill/>
            <a:miter lim="800000"/>
            <a:headEnd/>
            <a:tailEnd/>
          </a:ln>
          <a:effectLst/>
        </p:spPr>
        <p:txBody>
          <a:bodyPr lIns="90000" tIns="45000" rIns="90000" bIns="45000"/>
          <a:lstStyle/>
          <a:p>
            <a:r>
              <a:rPr lang="ru-RU" sz="1600" b="1" dirty="0" smtClean="0">
                <a:solidFill>
                  <a:schemeClr val="bg1"/>
                </a:solidFill>
                <a:latin typeface="Calibri" pitchFamily="34" charset="0"/>
              </a:rPr>
              <a:t>Упругий маятник </a:t>
            </a:r>
            <a:endParaRPr lang="ru-RU" sz="1600" b="1" dirty="0">
              <a:solidFill>
                <a:schemeClr val="bg1"/>
              </a:solidFill>
              <a:latin typeface="Calibri" pitchFamily="34" charset="0"/>
              <a:cs typeface="Calibri" pitchFamily="34" charset="0"/>
            </a:endParaRPr>
          </a:p>
        </p:txBody>
      </p:sp>
      <p:sp>
        <p:nvSpPr>
          <p:cNvPr id="13317" name="Rectangle 5"/>
          <p:cNvSpPr>
            <a:spLocks noChangeArrowheads="1"/>
          </p:cNvSpPr>
          <p:nvPr/>
        </p:nvSpPr>
        <p:spPr bwMode="auto">
          <a:xfrm>
            <a:off x="5510213" y="1412875"/>
            <a:ext cx="2878137" cy="395288"/>
          </a:xfrm>
          <a:prstGeom prst="rect">
            <a:avLst/>
          </a:prstGeom>
          <a:noFill/>
          <a:ln w="9525" cap="flat">
            <a:noFill/>
            <a:round/>
            <a:headEnd/>
            <a:tailEnd/>
          </a:ln>
          <a:effectLst/>
        </p:spPr>
        <p:txBody>
          <a:bodyPr lIns="90000" tIns="45000" rIns="90000" bIns="45000">
            <a:spAutoFit/>
          </a:bodyPr>
          <a:lstStyle/>
          <a:p>
            <a:pPr hangingPunct="1">
              <a:lnSpc>
                <a:spcPct val="100000"/>
              </a:lnSpc>
              <a:tabLst>
                <a:tab pos="723900" algn="l"/>
                <a:tab pos="1447800" algn="l"/>
                <a:tab pos="2171700" algn="l"/>
                <a:tab pos="2895600" algn="l"/>
              </a:tabLst>
            </a:pPr>
            <a:r>
              <a:rPr lang="ru-RU" sz="1000" dirty="0" smtClean="0">
                <a:solidFill>
                  <a:schemeClr val="bg2"/>
                </a:solidFill>
                <a:latin typeface="Calibri" pitchFamily="34" charset="0"/>
              </a:rPr>
              <a:t>Наблюдение за изменением силы упругости пружины, действующей как маятник</a:t>
            </a:r>
            <a:endParaRPr lang="ru-RU" sz="1000" dirty="0">
              <a:solidFill>
                <a:schemeClr val="bg2"/>
              </a:solidFill>
              <a:latin typeface="Calibri" pitchFamily="34" charset="0"/>
              <a:cs typeface="Calibri"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Tema d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e Office">
      <a:majorFont>
        <a:latin typeface="Arial"/>
        <a:ea typeface="Microsoft YaHei"/>
        <a:cs typeface=""/>
      </a:majorFont>
      <a:minorFont>
        <a:latin typeface="Calibri"/>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ea typeface="Microsoft YaHei" charset="-122"/>
          </a:defRPr>
        </a:defPPr>
      </a:lstStyle>
    </a:lnDef>
  </a:objectDefaults>
  <a:extraClrSchemeLst>
    <a:extraClrScheme>
      <a:clrScheme name="Tema d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Tema d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e Office">
      <a:majorFont>
        <a:latin typeface="Arial"/>
        <a:ea typeface="Microsoft YaHei"/>
        <a:cs typeface=""/>
      </a:majorFont>
      <a:minorFont>
        <a:latin typeface="Calibri"/>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ea typeface="Microsoft YaHei" charset="-122"/>
          </a:defRPr>
        </a:defPPr>
      </a:lstStyle>
    </a:lnDef>
  </a:objectDefaults>
  <a:extraClrSchemeLst>
    <a:extraClrScheme>
      <a:clrScheme name="Tema d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e Office">
  <a:themeElements>
    <a:clrScheme name="Tema d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e Office">
      <a:majorFont>
        <a:latin typeface="Arial"/>
        <a:ea typeface="Microsoft YaHei"/>
        <a:cs typeface=""/>
      </a:majorFont>
      <a:minorFont>
        <a:latin typeface="Calibri"/>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ea typeface="Microsoft YaHei" charset="-122"/>
          </a:defRPr>
        </a:defPPr>
      </a:lstStyle>
    </a:lnDef>
  </a:objectDefaults>
  <a:extraClrSchemeLst>
    <a:extraClrScheme>
      <a:clrScheme name="Tema d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474</TotalTime>
  <Words>1207</Words>
  <Application>Microsoft Office PowerPoint</Application>
  <PresentationFormat>‫הצגה על המסך (4:3)</PresentationFormat>
  <Paragraphs>158</Paragraphs>
  <Slides>21</Slides>
  <Notes>21</Notes>
  <HiddenSlides>0</HiddenSlides>
  <MMClips>0</MMClips>
  <ScaleCrop>false</ScaleCrop>
  <HeadingPairs>
    <vt:vector size="4" baseType="variant">
      <vt:variant>
        <vt:lpstr>ערכת נושא</vt:lpstr>
      </vt:variant>
      <vt:variant>
        <vt:i4>3</vt:i4>
      </vt:variant>
      <vt:variant>
        <vt:lpstr>כותרות שקופיות</vt:lpstr>
      </vt:variant>
      <vt:variant>
        <vt:i4>21</vt:i4>
      </vt:variant>
    </vt:vector>
  </HeadingPairs>
  <TitlesOfParts>
    <vt:vector size="24" baseType="lpstr">
      <vt:lpstr>Tema de Office</vt:lpstr>
      <vt:lpstr>Tema de Office</vt:lpstr>
      <vt:lpstr>Tema de Office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efecto_note</dc:creator>
  <cp:lastModifiedBy>Jen</cp:lastModifiedBy>
  <cp:revision>53</cp:revision>
  <cp:lastPrinted>1601-01-01T00:00:00Z</cp:lastPrinted>
  <dcterms:created xsi:type="dcterms:W3CDTF">1601-01-01T00:00:00Z</dcterms:created>
  <dcterms:modified xsi:type="dcterms:W3CDTF">2016-11-13T19:15:35Z</dcterms:modified>
</cp:coreProperties>
</file>